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81" r:id="rId14"/>
    <p:sldId id="272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</p:sldIdLst>
  <p:sldSz cx="9144000" cy="6858000" type="screen4x3"/>
  <p:notesSz cx="6980238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18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4464" y="0"/>
            <a:ext cx="3024187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CECEB-C91B-4357-B4DE-180F2641C6A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4116388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0550"/>
            <a:ext cx="5583238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5"/>
            <a:ext cx="302418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4464" y="8685215"/>
            <a:ext cx="3024187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9F1F4-331A-475B-8CCA-E1E1F44BD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85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9F1F4-331A-475B-8CCA-E1E1F44BD81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35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9F1F4-331A-475B-8CCA-E1E1F44BD81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511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10/29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9F1F4-331A-475B-8CCA-E1E1F44BD81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318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10/30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9F1F4-331A-475B-8CCA-E1E1F44BD81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074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11/3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9F1F4-331A-475B-8CCA-E1E1F44BD81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199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11/4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9F1F4-331A-475B-8CCA-E1E1F44BD81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079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11/5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9F1F4-331A-475B-8CCA-E1E1F44BD81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027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11/6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9F1F4-331A-475B-8CCA-E1E1F44BD81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057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9F1F4-331A-475B-8CCA-E1E1F44BD81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84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9F1F4-331A-475B-8CCA-E1E1F44BD81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79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9F1F4-331A-475B-8CCA-E1E1F44BD81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5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9F1F4-331A-475B-8CCA-E1E1F44BD81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67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9F1F4-331A-475B-8CCA-E1E1F44BD81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51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9F1F4-331A-475B-8CCA-E1E1F44BD81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97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9F1F4-331A-475B-8CCA-E1E1F44BD81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11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9F1F4-331A-475B-8CCA-E1E1F44BD81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50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9F1F4-331A-475B-8CCA-E1E1F44BD81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02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818A-3811-4399-BFC9-873E0884DA62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2299-8BF6-4B74-9C76-C196DBC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4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818A-3811-4399-BFC9-873E0884DA62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2299-8BF6-4B74-9C76-C196DBC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5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818A-3811-4399-BFC9-873E0884DA62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2299-8BF6-4B74-9C76-C196DBC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3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818A-3811-4399-BFC9-873E0884DA62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2299-8BF6-4B74-9C76-C196DBC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1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818A-3811-4399-BFC9-873E0884DA62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2299-8BF6-4B74-9C76-C196DBC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9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818A-3811-4399-BFC9-873E0884DA62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2299-8BF6-4B74-9C76-C196DBC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2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818A-3811-4399-BFC9-873E0884DA62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2299-8BF6-4B74-9C76-C196DBC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818A-3811-4399-BFC9-873E0884DA62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2299-8BF6-4B74-9C76-C196DBC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4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818A-3811-4399-BFC9-873E0884DA62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2299-8BF6-4B74-9C76-C196DBC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818A-3811-4399-BFC9-873E0884DA62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2299-8BF6-4B74-9C76-C196DBC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4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818A-3811-4399-BFC9-873E0884DA62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2299-8BF6-4B74-9C76-C196DBC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9818A-3811-4399-BFC9-873E0884DA62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82299-8BF6-4B74-9C76-C196DBC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8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Vocabulary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/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of the Day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Connection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7502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894880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-1041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mother always talked to me about virtue,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morality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other subjects that did not interest me.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723745" y="2743200"/>
            <a:ext cx="3677055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morality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482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14354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5072" y="-10418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felt great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elation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because Eugene had asked be to come to his house to study with him!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838855" y="2743200"/>
            <a:ext cx="35052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elation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13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737687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057400" y="2743200"/>
            <a:ext cx="50292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discreet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-1041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school was such a huge place that it took me days and many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discreet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questions to discover what classes the new boy was in.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17" name="SMARTInkShape-Group36"/>
          <p:cNvGrpSpPr/>
          <p:nvPr/>
        </p:nvGrpSpPr>
        <p:grpSpPr>
          <a:xfrm>
            <a:off x="246890" y="1393031"/>
            <a:ext cx="4072833" cy="973337"/>
            <a:chOff x="246890" y="1393031"/>
            <a:chExt cx="4072833" cy="973337"/>
          </a:xfrm>
        </p:grpSpPr>
        <p:sp>
          <p:nvSpPr>
            <p:cNvPr id="5" name="SMARTInkShape-95"/>
            <p:cNvSpPr/>
            <p:nvPr/>
          </p:nvSpPr>
          <p:spPr>
            <a:xfrm>
              <a:off x="330398" y="1393031"/>
              <a:ext cx="196455" cy="430648"/>
            </a:xfrm>
            <a:custGeom>
              <a:avLst/>
              <a:gdLst/>
              <a:ahLst/>
              <a:cxnLst/>
              <a:rect l="0" t="0" r="0" b="0"/>
              <a:pathLst>
                <a:path w="196455" h="430648">
                  <a:moveTo>
                    <a:pt x="0" y="0"/>
                  </a:moveTo>
                  <a:lnTo>
                    <a:pt x="993" y="20756"/>
                  </a:lnTo>
                  <a:lnTo>
                    <a:pt x="7068" y="59148"/>
                  </a:lnTo>
                  <a:lnTo>
                    <a:pt x="8562" y="99989"/>
                  </a:lnTo>
                  <a:lnTo>
                    <a:pt x="8821" y="135019"/>
                  </a:lnTo>
                  <a:lnTo>
                    <a:pt x="8898" y="176817"/>
                  </a:lnTo>
                  <a:lnTo>
                    <a:pt x="8921" y="215881"/>
                  </a:lnTo>
                  <a:lnTo>
                    <a:pt x="8926" y="248413"/>
                  </a:lnTo>
                  <a:lnTo>
                    <a:pt x="8928" y="284039"/>
                  </a:lnTo>
                  <a:lnTo>
                    <a:pt x="8929" y="316409"/>
                  </a:lnTo>
                  <a:lnTo>
                    <a:pt x="4189" y="353043"/>
                  </a:lnTo>
                  <a:lnTo>
                    <a:pt x="1820" y="392088"/>
                  </a:lnTo>
                  <a:lnTo>
                    <a:pt x="8175" y="430170"/>
                  </a:lnTo>
                  <a:lnTo>
                    <a:pt x="8427" y="430647"/>
                  </a:lnTo>
                  <a:lnTo>
                    <a:pt x="8595" y="429973"/>
                  </a:lnTo>
                  <a:lnTo>
                    <a:pt x="1818" y="409375"/>
                  </a:lnTo>
                  <a:lnTo>
                    <a:pt x="160" y="372279"/>
                  </a:lnTo>
                  <a:lnTo>
                    <a:pt x="2694" y="347438"/>
                  </a:lnTo>
                  <a:lnTo>
                    <a:pt x="7698" y="302896"/>
                  </a:lnTo>
                  <a:lnTo>
                    <a:pt x="8565" y="265585"/>
                  </a:lnTo>
                  <a:lnTo>
                    <a:pt x="13562" y="234135"/>
                  </a:lnTo>
                  <a:lnTo>
                    <a:pt x="18596" y="223122"/>
                  </a:lnTo>
                  <a:lnTo>
                    <a:pt x="29911" y="211313"/>
                  </a:lnTo>
                  <a:lnTo>
                    <a:pt x="35784" y="208018"/>
                  </a:lnTo>
                  <a:lnTo>
                    <a:pt x="58732" y="200585"/>
                  </a:lnTo>
                  <a:lnTo>
                    <a:pt x="73728" y="202589"/>
                  </a:lnTo>
                  <a:lnTo>
                    <a:pt x="87669" y="212079"/>
                  </a:lnTo>
                  <a:lnTo>
                    <a:pt x="123186" y="252906"/>
                  </a:lnTo>
                  <a:lnTo>
                    <a:pt x="146078" y="278197"/>
                  </a:lnTo>
                  <a:lnTo>
                    <a:pt x="162786" y="292332"/>
                  </a:lnTo>
                  <a:lnTo>
                    <a:pt x="173469" y="313497"/>
                  </a:lnTo>
                  <a:lnTo>
                    <a:pt x="184281" y="356202"/>
                  </a:lnTo>
                  <a:lnTo>
                    <a:pt x="187555" y="370014"/>
                  </a:lnTo>
                  <a:lnTo>
                    <a:pt x="196454" y="3839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96"/>
            <p:cNvSpPr/>
            <p:nvPr/>
          </p:nvSpPr>
          <p:spPr>
            <a:xfrm>
              <a:off x="625591" y="1616281"/>
              <a:ext cx="258449" cy="233133"/>
            </a:xfrm>
            <a:custGeom>
              <a:avLst/>
              <a:gdLst/>
              <a:ahLst/>
              <a:cxnLst/>
              <a:rect l="0" t="0" r="0" b="0"/>
              <a:pathLst>
                <a:path w="258449" h="233133">
                  <a:moveTo>
                    <a:pt x="187011" y="71430"/>
                  </a:moveTo>
                  <a:lnTo>
                    <a:pt x="174582" y="29403"/>
                  </a:lnTo>
                  <a:lnTo>
                    <a:pt x="161279" y="5510"/>
                  </a:lnTo>
                  <a:lnTo>
                    <a:pt x="156958" y="1686"/>
                  </a:lnTo>
                  <a:lnTo>
                    <a:pt x="153085" y="129"/>
                  </a:lnTo>
                  <a:lnTo>
                    <a:pt x="114163" y="4"/>
                  </a:lnTo>
                  <a:lnTo>
                    <a:pt x="105703" y="0"/>
                  </a:lnTo>
                  <a:lnTo>
                    <a:pt x="91012" y="5288"/>
                  </a:lnTo>
                  <a:lnTo>
                    <a:pt x="74231" y="14129"/>
                  </a:lnTo>
                  <a:lnTo>
                    <a:pt x="54931" y="21857"/>
                  </a:lnTo>
                  <a:lnTo>
                    <a:pt x="33113" y="39544"/>
                  </a:lnTo>
                  <a:lnTo>
                    <a:pt x="24354" y="52628"/>
                  </a:lnTo>
                  <a:lnTo>
                    <a:pt x="11140" y="90341"/>
                  </a:lnTo>
                  <a:lnTo>
                    <a:pt x="2083" y="125216"/>
                  </a:lnTo>
                  <a:lnTo>
                    <a:pt x="0" y="151287"/>
                  </a:lnTo>
                  <a:lnTo>
                    <a:pt x="9120" y="176892"/>
                  </a:lnTo>
                  <a:lnTo>
                    <a:pt x="36116" y="218123"/>
                  </a:lnTo>
                  <a:lnTo>
                    <a:pt x="49170" y="230223"/>
                  </a:lnTo>
                  <a:lnTo>
                    <a:pt x="55430" y="232855"/>
                  </a:lnTo>
                  <a:lnTo>
                    <a:pt x="67676" y="233132"/>
                  </a:lnTo>
                  <a:lnTo>
                    <a:pt x="111331" y="212132"/>
                  </a:lnTo>
                  <a:lnTo>
                    <a:pt x="143464" y="185851"/>
                  </a:lnTo>
                  <a:lnTo>
                    <a:pt x="158453" y="166518"/>
                  </a:lnTo>
                  <a:lnTo>
                    <a:pt x="164397" y="153048"/>
                  </a:lnTo>
                  <a:lnTo>
                    <a:pt x="175802" y="111766"/>
                  </a:lnTo>
                  <a:lnTo>
                    <a:pt x="177881" y="68491"/>
                  </a:lnTo>
                  <a:lnTo>
                    <a:pt x="177947" y="63518"/>
                  </a:lnTo>
                  <a:lnTo>
                    <a:pt x="177000" y="60202"/>
                  </a:lnTo>
                  <a:lnTo>
                    <a:pt x="175376" y="57992"/>
                  </a:lnTo>
                  <a:lnTo>
                    <a:pt x="173301" y="56518"/>
                  </a:lnTo>
                  <a:lnTo>
                    <a:pt x="171918" y="54543"/>
                  </a:lnTo>
                  <a:lnTo>
                    <a:pt x="169259" y="45085"/>
                  </a:lnTo>
                  <a:lnTo>
                    <a:pt x="181590" y="89655"/>
                  </a:lnTo>
                  <a:lnTo>
                    <a:pt x="198964" y="127523"/>
                  </a:lnTo>
                  <a:lnTo>
                    <a:pt x="227941" y="167342"/>
                  </a:lnTo>
                  <a:lnTo>
                    <a:pt x="258448" y="205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97"/>
            <p:cNvSpPr/>
            <p:nvPr/>
          </p:nvSpPr>
          <p:spPr>
            <a:xfrm>
              <a:off x="964406" y="1669852"/>
              <a:ext cx="116087" cy="160735"/>
            </a:xfrm>
            <a:custGeom>
              <a:avLst/>
              <a:gdLst/>
              <a:ahLst/>
              <a:cxnLst/>
              <a:rect l="0" t="0" r="0" b="0"/>
              <a:pathLst>
                <a:path w="116087" h="160735">
                  <a:moveTo>
                    <a:pt x="0" y="0"/>
                  </a:moveTo>
                  <a:lnTo>
                    <a:pt x="4741" y="0"/>
                  </a:lnTo>
                  <a:lnTo>
                    <a:pt x="9714" y="2645"/>
                  </a:lnTo>
                  <a:lnTo>
                    <a:pt x="15231" y="8121"/>
                  </a:lnTo>
                  <a:lnTo>
                    <a:pt x="39902" y="51420"/>
                  </a:lnTo>
                  <a:lnTo>
                    <a:pt x="63880" y="90384"/>
                  </a:lnTo>
                  <a:lnTo>
                    <a:pt x="82802" y="127020"/>
                  </a:lnTo>
                  <a:lnTo>
                    <a:pt x="93356" y="141781"/>
                  </a:lnTo>
                  <a:lnTo>
                    <a:pt x="116086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98"/>
            <p:cNvSpPr/>
            <p:nvPr/>
          </p:nvSpPr>
          <p:spPr>
            <a:xfrm>
              <a:off x="1089422" y="1616273"/>
              <a:ext cx="89298" cy="232173"/>
            </a:xfrm>
            <a:custGeom>
              <a:avLst/>
              <a:gdLst/>
              <a:ahLst/>
              <a:cxnLst/>
              <a:rect l="0" t="0" r="0" b="0"/>
              <a:pathLst>
                <a:path w="89298" h="232173">
                  <a:moveTo>
                    <a:pt x="89297" y="0"/>
                  </a:moveTo>
                  <a:lnTo>
                    <a:pt x="89297" y="4741"/>
                  </a:lnTo>
                  <a:lnTo>
                    <a:pt x="84005" y="9714"/>
                  </a:lnTo>
                  <a:lnTo>
                    <a:pt x="75039" y="17216"/>
                  </a:lnTo>
                  <a:lnTo>
                    <a:pt x="52056" y="45189"/>
                  </a:lnTo>
                  <a:lnTo>
                    <a:pt x="37362" y="79536"/>
                  </a:lnTo>
                  <a:lnTo>
                    <a:pt x="16604" y="121103"/>
                  </a:lnTo>
                  <a:lnTo>
                    <a:pt x="2311" y="165363"/>
                  </a:lnTo>
                  <a:lnTo>
                    <a:pt x="304" y="208528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99"/>
            <p:cNvSpPr/>
            <p:nvPr/>
          </p:nvSpPr>
          <p:spPr>
            <a:xfrm>
              <a:off x="1268019" y="1625203"/>
              <a:ext cx="17857" cy="188142"/>
            </a:xfrm>
            <a:custGeom>
              <a:avLst/>
              <a:gdLst/>
              <a:ahLst/>
              <a:cxnLst/>
              <a:rect l="0" t="0" r="0" b="0"/>
              <a:pathLst>
                <a:path w="17857" h="188142">
                  <a:moveTo>
                    <a:pt x="17856" y="0"/>
                  </a:moveTo>
                  <a:lnTo>
                    <a:pt x="13115" y="4741"/>
                  </a:lnTo>
                  <a:lnTo>
                    <a:pt x="5427" y="21910"/>
                  </a:lnTo>
                  <a:lnTo>
                    <a:pt x="1069" y="56363"/>
                  </a:lnTo>
                  <a:lnTo>
                    <a:pt x="209" y="100945"/>
                  </a:lnTo>
                  <a:lnTo>
                    <a:pt x="38" y="139223"/>
                  </a:lnTo>
                  <a:lnTo>
                    <a:pt x="0" y="183704"/>
                  </a:lnTo>
                  <a:lnTo>
                    <a:pt x="991" y="186961"/>
                  </a:lnTo>
                  <a:lnTo>
                    <a:pt x="2644" y="188141"/>
                  </a:lnTo>
                  <a:lnTo>
                    <a:pt x="8926" y="187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100"/>
            <p:cNvSpPr/>
            <p:nvPr/>
          </p:nvSpPr>
          <p:spPr>
            <a:xfrm>
              <a:off x="1403198" y="1603760"/>
              <a:ext cx="195217" cy="235757"/>
            </a:xfrm>
            <a:custGeom>
              <a:avLst/>
              <a:gdLst/>
              <a:ahLst/>
              <a:cxnLst/>
              <a:rect l="0" t="0" r="0" b="0"/>
              <a:pathLst>
                <a:path w="195217" h="235757">
                  <a:moveTo>
                    <a:pt x="7693" y="66092"/>
                  </a:moveTo>
                  <a:lnTo>
                    <a:pt x="7693" y="105171"/>
                  </a:lnTo>
                  <a:lnTo>
                    <a:pt x="7693" y="140619"/>
                  </a:lnTo>
                  <a:lnTo>
                    <a:pt x="7693" y="183270"/>
                  </a:lnTo>
                  <a:lnTo>
                    <a:pt x="7693" y="226390"/>
                  </a:lnTo>
                  <a:lnTo>
                    <a:pt x="7693" y="229512"/>
                  </a:lnTo>
                  <a:lnTo>
                    <a:pt x="6700" y="229609"/>
                  </a:lnTo>
                  <a:lnTo>
                    <a:pt x="2952" y="224425"/>
                  </a:lnTo>
                  <a:lnTo>
                    <a:pt x="4" y="210350"/>
                  </a:lnTo>
                  <a:lnTo>
                    <a:pt x="0" y="167421"/>
                  </a:lnTo>
                  <a:lnTo>
                    <a:pt x="5879" y="127632"/>
                  </a:lnTo>
                  <a:lnTo>
                    <a:pt x="12075" y="90375"/>
                  </a:lnTo>
                  <a:lnTo>
                    <a:pt x="20015" y="49584"/>
                  </a:lnTo>
                  <a:lnTo>
                    <a:pt x="23911" y="25041"/>
                  </a:lnTo>
                  <a:lnTo>
                    <a:pt x="26443" y="19873"/>
                  </a:lnTo>
                  <a:lnTo>
                    <a:pt x="34547" y="11485"/>
                  </a:lnTo>
                  <a:lnTo>
                    <a:pt x="55006" y="1184"/>
                  </a:lnTo>
                  <a:lnTo>
                    <a:pt x="60071" y="0"/>
                  </a:lnTo>
                  <a:lnTo>
                    <a:pt x="63448" y="202"/>
                  </a:lnTo>
                  <a:lnTo>
                    <a:pt x="99403" y="20555"/>
                  </a:lnTo>
                  <a:lnTo>
                    <a:pt x="115013" y="36945"/>
                  </a:lnTo>
                  <a:lnTo>
                    <a:pt x="136305" y="80656"/>
                  </a:lnTo>
                  <a:lnTo>
                    <a:pt x="156974" y="120599"/>
                  </a:lnTo>
                  <a:lnTo>
                    <a:pt x="170905" y="148406"/>
                  </a:lnTo>
                  <a:lnTo>
                    <a:pt x="183211" y="183554"/>
                  </a:lnTo>
                  <a:lnTo>
                    <a:pt x="195216" y="2357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101"/>
            <p:cNvSpPr/>
            <p:nvPr/>
          </p:nvSpPr>
          <p:spPr>
            <a:xfrm>
              <a:off x="1661120" y="1621959"/>
              <a:ext cx="256988" cy="493435"/>
            </a:xfrm>
            <a:custGeom>
              <a:avLst/>
              <a:gdLst/>
              <a:ahLst/>
              <a:cxnLst/>
              <a:rect l="0" t="0" r="0" b="0"/>
              <a:pathLst>
                <a:path w="256988" h="493435">
                  <a:moveTo>
                    <a:pt x="169466" y="30033"/>
                  </a:moveTo>
                  <a:lnTo>
                    <a:pt x="169466" y="25293"/>
                  </a:lnTo>
                  <a:lnTo>
                    <a:pt x="164725" y="12864"/>
                  </a:lnTo>
                  <a:lnTo>
                    <a:pt x="157107" y="4874"/>
                  </a:lnTo>
                  <a:lnTo>
                    <a:pt x="152297" y="1354"/>
                  </a:lnTo>
                  <a:lnTo>
                    <a:pt x="146113" y="0"/>
                  </a:lnTo>
                  <a:lnTo>
                    <a:pt x="124182" y="2834"/>
                  </a:lnTo>
                  <a:lnTo>
                    <a:pt x="95845" y="15327"/>
                  </a:lnTo>
                  <a:lnTo>
                    <a:pt x="52562" y="49290"/>
                  </a:lnTo>
                  <a:lnTo>
                    <a:pt x="37373" y="64071"/>
                  </a:lnTo>
                  <a:lnTo>
                    <a:pt x="15455" y="106247"/>
                  </a:lnTo>
                  <a:lnTo>
                    <a:pt x="3188" y="142653"/>
                  </a:lnTo>
                  <a:lnTo>
                    <a:pt x="99" y="181534"/>
                  </a:lnTo>
                  <a:lnTo>
                    <a:pt x="0" y="187588"/>
                  </a:lnTo>
                  <a:lnTo>
                    <a:pt x="926" y="191624"/>
                  </a:lnTo>
                  <a:lnTo>
                    <a:pt x="2536" y="194315"/>
                  </a:lnTo>
                  <a:lnTo>
                    <a:pt x="4601" y="196109"/>
                  </a:lnTo>
                  <a:lnTo>
                    <a:pt x="44396" y="199225"/>
                  </a:lnTo>
                  <a:lnTo>
                    <a:pt x="71223" y="196911"/>
                  </a:lnTo>
                  <a:lnTo>
                    <a:pt x="92732" y="189942"/>
                  </a:lnTo>
                  <a:lnTo>
                    <a:pt x="113629" y="173958"/>
                  </a:lnTo>
                  <a:lnTo>
                    <a:pt x="135873" y="150699"/>
                  </a:lnTo>
                  <a:lnTo>
                    <a:pt x="163560" y="109828"/>
                  </a:lnTo>
                  <a:lnTo>
                    <a:pt x="181833" y="76889"/>
                  </a:lnTo>
                  <a:lnTo>
                    <a:pt x="182239" y="62764"/>
                  </a:lnTo>
                  <a:lnTo>
                    <a:pt x="180958" y="54831"/>
                  </a:lnTo>
                  <a:lnTo>
                    <a:pt x="179111" y="50533"/>
                  </a:lnTo>
                  <a:lnTo>
                    <a:pt x="176888" y="48661"/>
                  </a:lnTo>
                  <a:lnTo>
                    <a:pt x="174414" y="48405"/>
                  </a:lnTo>
                  <a:lnTo>
                    <a:pt x="169019" y="50766"/>
                  </a:lnTo>
                  <a:lnTo>
                    <a:pt x="166192" y="52785"/>
                  </a:lnTo>
                  <a:lnTo>
                    <a:pt x="157472" y="65107"/>
                  </a:lnTo>
                  <a:lnTo>
                    <a:pt x="153344" y="81326"/>
                  </a:lnTo>
                  <a:lnTo>
                    <a:pt x="151950" y="118842"/>
                  </a:lnTo>
                  <a:lnTo>
                    <a:pt x="154320" y="159178"/>
                  </a:lnTo>
                  <a:lnTo>
                    <a:pt x="166847" y="200241"/>
                  </a:lnTo>
                  <a:lnTo>
                    <a:pt x="181419" y="244417"/>
                  </a:lnTo>
                  <a:lnTo>
                    <a:pt x="188143" y="279086"/>
                  </a:lnTo>
                  <a:lnTo>
                    <a:pt x="212029" y="317026"/>
                  </a:lnTo>
                  <a:lnTo>
                    <a:pt x="234506" y="359989"/>
                  </a:lnTo>
                  <a:lnTo>
                    <a:pt x="249775" y="399914"/>
                  </a:lnTo>
                  <a:lnTo>
                    <a:pt x="256987" y="435038"/>
                  </a:lnTo>
                  <a:lnTo>
                    <a:pt x="253496" y="454856"/>
                  </a:lnTo>
                  <a:lnTo>
                    <a:pt x="246178" y="468556"/>
                  </a:lnTo>
                  <a:lnTo>
                    <a:pt x="222543" y="487219"/>
                  </a:lnTo>
                  <a:lnTo>
                    <a:pt x="213561" y="491195"/>
                  </a:lnTo>
                  <a:lnTo>
                    <a:pt x="188705" y="493434"/>
                  </a:lnTo>
                  <a:lnTo>
                    <a:pt x="180308" y="490772"/>
                  </a:lnTo>
                  <a:lnTo>
                    <a:pt x="165686" y="479876"/>
                  </a:lnTo>
                  <a:lnTo>
                    <a:pt x="142677" y="4229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102"/>
            <p:cNvSpPr/>
            <p:nvPr/>
          </p:nvSpPr>
          <p:spPr>
            <a:xfrm>
              <a:off x="2105542" y="1620058"/>
              <a:ext cx="188360" cy="217441"/>
            </a:xfrm>
            <a:custGeom>
              <a:avLst/>
              <a:gdLst/>
              <a:ahLst/>
              <a:cxnLst/>
              <a:rect l="0" t="0" r="0" b="0"/>
              <a:pathLst>
                <a:path w="188360" h="217441">
                  <a:moveTo>
                    <a:pt x="117950" y="5145"/>
                  </a:moveTo>
                  <a:lnTo>
                    <a:pt x="117950" y="405"/>
                  </a:lnTo>
                  <a:lnTo>
                    <a:pt x="115966" y="0"/>
                  </a:lnTo>
                  <a:lnTo>
                    <a:pt x="108469" y="2197"/>
                  </a:lnTo>
                  <a:lnTo>
                    <a:pt x="71092" y="27333"/>
                  </a:lnTo>
                  <a:lnTo>
                    <a:pt x="33103" y="55925"/>
                  </a:lnTo>
                  <a:lnTo>
                    <a:pt x="14207" y="83140"/>
                  </a:lnTo>
                  <a:lnTo>
                    <a:pt x="781" y="121079"/>
                  </a:lnTo>
                  <a:lnTo>
                    <a:pt x="0" y="158999"/>
                  </a:lnTo>
                  <a:lnTo>
                    <a:pt x="6052" y="185890"/>
                  </a:lnTo>
                  <a:lnTo>
                    <a:pt x="13978" y="197262"/>
                  </a:lnTo>
                  <a:lnTo>
                    <a:pt x="18870" y="201684"/>
                  </a:lnTo>
                  <a:lnTo>
                    <a:pt x="44716" y="212648"/>
                  </a:lnTo>
                  <a:lnTo>
                    <a:pt x="68029" y="217440"/>
                  </a:lnTo>
                  <a:lnTo>
                    <a:pt x="96985" y="214119"/>
                  </a:lnTo>
                  <a:lnTo>
                    <a:pt x="133212" y="197971"/>
                  </a:lnTo>
                  <a:lnTo>
                    <a:pt x="149151" y="185420"/>
                  </a:lnTo>
                  <a:lnTo>
                    <a:pt x="177670" y="147066"/>
                  </a:lnTo>
                  <a:lnTo>
                    <a:pt x="185916" y="125689"/>
                  </a:lnTo>
                  <a:lnTo>
                    <a:pt x="188359" y="106787"/>
                  </a:lnTo>
                  <a:lnTo>
                    <a:pt x="179602" y="79138"/>
                  </a:lnTo>
                  <a:lnTo>
                    <a:pt x="164440" y="55291"/>
                  </a:lnTo>
                  <a:lnTo>
                    <a:pt x="126880" y="408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103"/>
            <p:cNvSpPr/>
            <p:nvPr/>
          </p:nvSpPr>
          <p:spPr>
            <a:xfrm>
              <a:off x="2359285" y="1635450"/>
              <a:ext cx="114239" cy="214264"/>
            </a:xfrm>
            <a:custGeom>
              <a:avLst/>
              <a:gdLst/>
              <a:ahLst/>
              <a:cxnLst/>
              <a:rect l="0" t="0" r="0" b="0"/>
              <a:pathLst>
                <a:path w="114239" h="214264">
                  <a:moveTo>
                    <a:pt x="16012" y="87980"/>
                  </a:moveTo>
                  <a:lnTo>
                    <a:pt x="17004" y="113298"/>
                  </a:lnTo>
                  <a:lnTo>
                    <a:pt x="24114" y="153935"/>
                  </a:lnTo>
                  <a:lnTo>
                    <a:pt x="24909" y="194254"/>
                  </a:lnTo>
                  <a:lnTo>
                    <a:pt x="24937" y="214263"/>
                  </a:lnTo>
                  <a:lnTo>
                    <a:pt x="24939" y="213841"/>
                  </a:lnTo>
                  <a:lnTo>
                    <a:pt x="12512" y="171042"/>
                  </a:lnTo>
                  <a:lnTo>
                    <a:pt x="7797" y="126699"/>
                  </a:lnTo>
                  <a:lnTo>
                    <a:pt x="1040" y="82054"/>
                  </a:lnTo>
                  <a:lnTo>
                    <a:pt x="0" y="58994"/>
                  </a:lnTo>
                  <a:lnTo>
                    <a:pt x="5954" y="30474"/>
                  </a:lnTo>
                  <a:lnTo>
                    <a:pt x="16229" y="17473"/>
                  </a:lnTo>
                  <a:lnTo>
                    <a:pt x="29007" y="11995"/>
                  </a:lnTo>
                  <a:lnTo>
                    <a:pt x="67570" y="3128"/>
                  </a:lnTo>
                  <a:lnTo>
                    <a:pt x="89497" y="0"/>
                  </a:lnTo>
                  <a:lnTo>
                    <a:pt x="95760" y="1545"/>
                  </a:lnTo>
                  <a:lnTo>
                    <a:pt x="114238" y="165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104"/>
            <p:cNvSpPr/>
            <p:nvPr/>
          </p:nvSpPr>
          <p:spPr>
            <a:xfrm>
              <a:off x="2777133" y="1594544"/>
              <a:ext cx="185236" cy="225314"/>
            </a:xfrm>
            <a:custGeom>
              <a:avLst/>
              <a:gdLst/>
              <a:ahLst/>
              <a:cxnLst/>
              <a:rect l="0" t="0" r="0" b="0"/>
              <a:pathLst>
                <a:path w="185236" h="225314">
                  <a:moveTo>
                    <a:pt x="169664" y="12800"/>
                  </a:moveTo>
                  <a:lnTo>
                    <a:pt x="135325" y="371"/>
                  </a:lnTo>
                  <a:lnTo>
                    <a:pt x="119345" y="0"/>
                  </a:lnTo>
                  <a:lnTo>
                    <a:pt x="78696" y="7846"/>
                  </a:lnTo>
                  <a:lnTo>
                    <a:pt x="38145" y="18950"/>
                  </a:lnTo>
                  <a:lnTo>
                    <a:pt x="12642" y="30698"/>
                  </a:lnTo>
                  <a:lnTo>
                    <a:pt x="8428" y="33662"/>
                  </a:lnTo>
                  <a:lnTo>
                    <a:pt x="6611" y="36629"/>
                  </a:lnTo>
                  <a:lnTo>
                    <a:pt x="6392" y="39600"/>
                  </a:lnTo>
                  <a:lnTo>
                    <a:pt x="8794" y="45547"/>
                  </a:lnTo>
                  <a:lnTo>
                    <a:pt x="42305" y="81784"/>
                  </a:lnTo>
                  <a:lnTo>
                    <a:pt x="77883" y="109329"/>
                  </a:lnTo>
                  <a:lnTo>
                    <a:pt x="106077" y="123148"/>
                  </a:lnTo>
                  <a:lnTo>
                    <a:pt x="118583" y="131297"/>
                  </a:lnTo>
                  <a:lnTo>
                    <a:pt x="136779" y="137868"/>
                  </a:lnTo>
                  <a:lnTo>
                    <a:pt x="179800" y="174981"/>
                  </a:lnTo>
                  <a:lnTo>
                    <a:pt x="184091" y="184430"/>
                  </a:lnTo>
                  <a:lnTo>
                    <a:pt x="185235" y="189728"/>
                  </a:lnTo>
                  <a:lnTo>
                    <a:pt x="185006" y="194252"/>
                  </a:lnTo>
                  <a:lnTo>
                    <a:pt x="182105" y="201924"/>
                  </a:lnTo>
                  <a:lnTo>
                    <a:pt x="174893" y="211822"/>
                  </a:lnTo>
                  <a:lnTo>
                    <a:pt x="156992" y="221038"/>
                  </a:lnTo>
                  <a:lnTo>
                    <a:pt x="118615" y="225313"/>
                  </a:lnTo>
                  <a:lnTo>
                    <a:pt x="74281" y="221839"/>
                  </a:lnTo>
                  <a:lnTo>
                    <a:pt x="36244" y="216920"/>
                  </a:lnTo>
                  <a:lnTo>
                    <a:pt x="0" y="1913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105"/>
            <p:cNvSpPr/>
            <p:nvPr/>
          </p:nvSpPr>
          <p:spPr>
            <a:xfrm>
              <a:off x="3009305" y="1526977"/>
              <a:ext cx="151805" cy="303610"/>
            </a:xfrm>
            <a:custGeom>
              <a:avLst/>
              <a:gdLst/>
              <a:ahLst/>
              <a:cxnLst/>
              <a:rect l="0" t="0" r="0" b="0"/>
              <a:pathLst>
                <a:path w="151805" h="303610">
                  <a:moveTo>
                    <a:pt x="0" y="0"/>
                  </a:moveTo>
                  <a:lnTo>
                    <a:pt x="2645" y="17651"/>
                  </a:lnTo>
                  <a:lnTo>
                    <a:pt x="7688" y="58277"/>
                  </a:lnTo>
                  <a:lnTo>
                    <a:pt x="8684" y="97390"/>
                  </a:lnTo>
                  <a:lnTo>
                    <a:pt x="8881" y="136426"/>
                  </a:lnTo>
                  <a:lnTo>
                    <a:pt x="8915" y="173044"/>
                  </a:lnTo>
                  <a:lnTo>
                    <a:pt x="8926" y="215641"/>
                  </a:lnTo>
                  <a:lnTo>
                    <a:pt x="8929" y="255438"/>
                  </a:lnTo>
                  <a:lnTo>
                    <a:pt x="8929" y="276626"/>
                  </a:lnTo>
                  <a:lnTo>
                    <a:pt x="7937" y="259593"/>
                  </a:lnTo>
                  <a:lnTo>
                    <a:pt x="1862" y="225241"/>
                  </a:lnTo>
                  <a:lnTo>
                    <a:pt x="551" y="188115"/>
                  </a:lnTo>
                  <a:lnTo>
                    <a:pt x="4849" y="144755"/>
                  </a:lnTo>
                  <a:lnTo>
                    <a:pt x="17202" y="121383"/>
                  </a:lnTo>
                  <a:lnTo>
                    <a:pt x="43116" y="91236"/>
                  </a:lnTo>
                  <a:lnTo>
                    <a:pt x="59959" y="78847"/>
                  </a:lnTo>
                  <a:lnTo>
                    <a:pt x="65769" y="77369"/>
                  </a:lnTo>
                  <a:lnTo>
                    <a:pt x="77517" y="78373"/>
                  </a:lnTo>
                  <a:lnTo>
                    <a:pt x="82436" y="81022"/>
                  </a:lnTo>
                  <a:lnTo>
                    <a:pt x="95091" y="95223"/>
                  </a:lnTo>
                  <a:lnTo>
                    <a:pt x="108983" y="117842"/>
                  </a:lnTo>
                  <a:lnTo>
                    <a:pt x="119891" y="156225"/>
                  </a:lnTo>
                  <a:lnTo>
                    <a:pt x="131132" y="195525"/>
                  </a:lnTo>
                  <a:lnTo>
                    <a:pt x="141132" y="239056"/>
                  </a:lnTo>
                  <a:lnTo>
                    <a:pt x="150875" y="279851"/>
                  </a:lnTo>
                  <a:lnTo>
                    <a:pt x="151804" y="303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106"/>
            <p:cNvSpPr/>
            <p:nvPr/>
          </p:nvSpPr>
          <p:spPr>
            <a:xfrm>
              <a:off x="3199006" y="1649269"/>
              <a:ext cx="149157" cy="172050"/>
            </a:xfrm>
            <a:custGeom>
              <a:avLst/>
              <a:gdLst/>
              <a:ahLst/>
              <a:cxnLst/>
              <a:rect l="0" t="0" r="0" b="0"/>
              <a:pathLst>
                <a:path w="149157" h="172050">
                  <a:moveTo>
                    <a:pt x="140697" y="2723"/>
                  </a:moveTo>
                  <a:lnTo>
                    <a:pt x="140697" y="10411"/>
                  </a:lnTo>
                  <a:lnTo>
                    <a:pt x="135957" y="1804"/>
                  </a:lnTo>
                  <a:lnTo>
                    <a:pt x="133568" y="126"/>
                  </a:lnTo>
                  <a:lnTo>
                    <a:pt x="130983" y="0"/>
                  </a:lnTo>
                  <a:lnTo>
                    <a:pt x="124474" y="1513"/>
                  </a:lnTo>
                  <a:lnTo>
                    <a:pt x="104126" y="5130"/>
                  </a:lnTo>
                  <a:lnTo>
                    <a:pt x="92693" y="10738"/>
                  </a:lnTo>
                  <a:lnTo>
                    <a:pt x="51378" y="47667"/>
                  </a:lnTo>
                  <a:lnTo>
                    <a:pt x="17416" y="86113"/>
                  </a:lnTo>
                  <a:lnTo>
                    <a:pt x="2721" y="117422"/>
                  </a:lnTo>
                  <a:lnTo>
                    <a:pt x="0" y="127453"/>
                  </a:lnTo>
                  <a:lnTo>
                    <a:pt x="7948" y="152900"/>
                  </a:lnTo>
                  <a:lnTo>
                    <a:pt x="14890" y="163726"/>
                  </a:lnTo>
                  <a:lnTo>
                    <a:pt x="18131" y="166613"/>
                  </a:lnTo>
                  <a:lnTo>
                    <a:pt x="27022" y="169821"/>
                  </a:lnTo>
                  <a:lnTo>
                    <a:pt x="66968" y="172049"/>
                  </a:lnTo>
                  <a:lnTo>
                    <a:pt x="97654" y="169675"/>
                  </a:lnTo>
                  <a:lnTo>
                    <a:pt x="106048" y="167602"/>
                  </a:lnTo>
                  <a:lnTo>
                    <a:pt x="120667" y="154716"/>
                  </a:lnTo>
                  <a:lnTo>
                    <a:pt x="134762" y="133086"/>
                  </a:lnTo>
                  <a:lnTo>
                    <a:pt x="148038" y="96579"/>
                  </a:lnTo>
                  <a:lnTo>
                    <a:pt x="149156" y="79150"/>
                  </a:lnTo>
                  <a:lnTo>
                    <a:pt x="148321" y="74510"/>
                  </a:lnTo>
                  <a:lnTo>
                    <a:pt x="146772" y="71417"/>
                  </a:lnTo>
                  <a:lnTo>
                    <a:pt x="141413" y="66988"/>
                  </a:lnTo>
                  <a:lnTo>
                    <a:pt x="122838" y="473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107"/>
            <p:cNvSpPr/>
            <p:nvPr/>
          </p:nvSpPr>
          <p:spPr>
            <a:xfrm>
              <a:off x="3437930" y="1634133"/>
              <a:ext cx="62509" cy="241102"/>
            </a:xfrm>
            <a:custGeom>
              <a:avLst/>
              <a:gdLst/>
              <a:ahLst/>
              <a:cxnLst/>
              <a:rect l="0" t="0" r="0" b="0"/>
              <a:pathLst>
                <a:path w="62509" h="241102">
                  <a:moveTo>
                    <a:pt x="0" y="0"/>
                  </a:moveTo>
                  <a:lnTo>
                    <a:pt x="0" y="42027"/>
                  </a:lnTo>
                  <a:lnTo>
                    <a:pt x="7129" y="84002"/>
                  </a:lnTo>
                  <a:lnTo>
                    <a:pt x="23915" y="128364"/>
                  </a:lnTo>
                  <a:lnTo>
                    <a:pt x="35739" y="172494"/>
                  </a:lnTo>
                  <a:lnTo>
                    <a:pt x="50604" y="213693"/>
                  </a:lnTo>
                  <a:lnTo>
                    <a:pt x="62508" y="2411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108"/>
            <p:cNvSpPr/>
            <p:nvPr/>
          </p:nvSpPr>
          <p:spPr>
            <a:xfrm>
              <a:off x="3464719" y="1669852"/>
              <a:ext cx="80368" cy="178594"/>
            </a:xfrm>
            <a:custGeom>
              <a:avLst/>
              <a:gdLst/>
              <a:ahLst/>
              <a:cxnLst/>
              <a:rect l="0" t="0" r="0" b="0"/>
              <a:pathLst>
                <a:path w="80368" h="178594">
                  <a:moveTo>
                    <a:pt x="80367" y="0"/>
                  </a:moveTo>
                  <a:lnTo>
                    <a:pt x="73299" y="16781"/>
                  </a:lnTo>
                  <a:lnTo>
                    <a:pt x="69343" y="29115"/>
                  </a:lnTo>
                  <a:lnTo>
                    <a:pt x="63561" y="39729"/>
                  </a:lnTo>
                  <a:lnTo>
                    <a:pt x="46326" y="65358"/>
                  </a:lnTo>
                  <a:lnTo>
                    <a:pt x="33073" y="103530"/>
                  </a:lnTo>
                  <a:lnTo>
                    <a:pt x="20901" y="146311"/>
                  </a:lnTo>
                  <a:lnTo>
                    <a:pt x="0" y="1785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109"/>
            <p:cNvSpPr/>
            <p:nvPr/>
          </p:nvSpPr>
          <p:spPr>
            <a:xfrm>
              <a:off x="3527227" y="1669852"/>
              <a:ext cx="53579" cy="151805"/>
            </a:xfrm>
            <a:custGeom>
              <a:avLst/>
              <a:gdLst/>
              <a:ahLst/>
              <a:cxnLst/>
              <a:rect l="0" t="0" r="0" b="0"/>
              <a:pathLst>
                <a:path w="53579" h="151805">
                  <a:moveTo>
                    <a:pt x="0" y="0"/>
                  </a:moveTo>
                  <a:lnTo>
                    <a:pt x="0" y="7688"/>
                  </a:lnTo>
                  <a:lnTo>
                    <a:pt x="4740" y="13302"/>
                  </a:lnTo>
                  <a:lnTo>
                    <a:pt x="7067" y="21125"/>
                  </a:lnTo>
                  <a:lnTo>
                    <a:pt x="9676" y="56176"/>
                  </a:lnTo>
                  <a:lnTo>
                    <a:pt x="18595" y="94036"/>
                  </a:lnTo>
                  <a:lnTo>
                    <a:pt x="32839" y="137729"/>
                  </a:lnTo>
                  <a:lnTo>
                    <a:pt x="53578" y="1518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110"/>
            <p:cNvSpPr/>
            <p:nvPr/>
          </p:nvSpPr>
          <p:spPr>
            <a:xfrm>
              <a:off x="3608710" y="1643063"/>
              <a:ext cx="34604" cy="232172"/>
            </a:xfrm>
            <a:custGeom>
              <a:avLst/>
              <a:gdLst/>
              <a:ahLst/>
              <a:cxnLst/>
              <a:rect l="0" t="0" r="0" b="0"/>
              <a:pathLst>
                <a:path w="34604" h="232172">
                  <a:moveTo>
                    <a:pt x="34603" y="0"/>
                  </a:moveTo>
                  <a:lnTo>
                    <a:pt x="20467" y="33562"/>
                  </a:lnTo>
                  <a:lnTo>
                    <a:pt x="12738" y="73326"/>
                  </a:lnTo>
                  <a:lnTo>
                    <a:pt x="4532" y="114550"/>
                  </a:lnTo>
                  <a:lnTo>
                    <a:pt x="0" y="156682"/>
                  </a:lnTo>
                  <a:lnTo>
                    <a:pt x="206" y="175629"/>
                  </a:lnTo>
                  <a:lnTo>
                    <a:pt x="7813" y="2321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11"/>
            <p:cNvSpPr/>
            <p:nvPr/>
          </p:nvSpPr>
          <p:spPr>
            <a:xfrm>
              <a:off x="3741539" y="1651992"/>
              <a:ext cx="26790" cy="196454"/>
            </a:xfrm>
            <a:custGeom>
              <a:avLst/>
              <a:gdLst/>
              <a:ahLst/>
              <a:cxnLst/>
              <a:rect l="0" t="0" r="0" b="0"/>
              <a:pathLst>
                <a:path w="26790" h="196454">
                  <a:moveTo>
                    <a:pt x="26789" y="0"/>
                  </a:moveTo>
                  <a:lnTo>
                    <a:pt x="22049" y="9481"/>
                  </a:lnTo>
                  <a:lnTo>
                    <a:pt x="15765" y="40605"/>
                  </a:lnTo>
                  <a:lnTo>
                    <a:pt x="13487" y="44930"/>
                  </a:lnTo>
                  <a:lnTo>
                    <a:pt x="8838" y="81378"/>
                  </a:lnTo>
                  <a:lnTo>
                    <a:pt x="3060" y="118150"/>
                  </a:lnTo>
                  <a:lnTo>
                    <a:pt x="403" y="156462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112"/>
            <p:cNvSpPr/>
            <p:nvPr/>
          </p:nvSpPr>
          <p:spPr>
            <a:xfrm>
              <a:off x="3705820" y="1553766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0"/>
                  </a:moveTo>
                  <a:lnTo>
                    <a:pt x="0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113"/>
            <p:cNvSpPr/>
            <p:nvPr/>
          </p:nvSpPr>
          <p:spPr>
            <a:xfrm>
              <a:off x="3848850" y="1650619"/>
              <a:ext cx="169510" cy="215687"/>
            </a:xfrm>
            <a:custGeom>
              <a:avLst/>
              <a:gdLst/>
              <a:ahLst/>
              <a:cxnLst/>
              <a:rect l="0" t="0" r="0" b="0"/>
              <a:pathLst>
                <a:path w="169510" h="215687">
                  <a:moveTo>
                    <a:pt x="53423" y="54951"/>
                  </a:moveTo>
                  <a:lnTo>
                    <a:pt x="53423" y="50211"/>
                  </a:lnTo>
                  <a:lnTo>
                    <a:pt x="52431" y="48814"/>
                  </a:lnTo>
                  <a:lnTo>
                    <a:pt x="50778" y="47884"/>
                  </a:lnTo>
                  <a:lnTo>
                    <a:pt x="48683" y="47263"/>
                  </a:lnTo>
                  <a:lnTo>
                    <a:pt x="43710" y="59803"/>
                  </a:lnTo>
                  <a:lnTo>
                    <a:pt x="32433" y="98794"/>
                  </a:lnTo>
                  <a:lnTo>
                    <a:pt x="20651" y="141296"/>
                  </a:lnTo>
                  <a:lnTo>
                    <a:pt x="5795" y="183767"/>
                  </a:lnTo>
                  <a:lnTo>
                    <a:pt x="1020" y="196041"/>
                  </a:lnTo>
                  <a:lnTo>
                    <a:pt x="0" y="205149"/>
                  </a:lnTo>
                  <a:lnTo>
                    <a:pt x="868" y="191188"/>
                  </a:lnTo>
                  <a:lnTo>
                    <a:pt x="8942" y="149802"/>
                  </a:lnTo>
                  <a:lnTo>
                    <a:pt x="20971" y="114147"/>
                  </a:lnTo>
                  <a:lnTo>
                    <a:pt x="37422" y="73920"/>
                  </a:lnTo>
                  <a:lnTo>
                    <a:pt x="46208" y="35376"/>
                  </a:lnTo>
                  <a:lnTo>
                    <a:pt x="51209" y="21447"/>
                  </a:lnTo>
                  <a:lnTo>
                    <a:pt x="70170" y="2289"/>
                  </a:lnTo>
                  <a:lnTo>
                    <a:pt x="75502" y="0"/>
                  </a:lnTo>
                  <a:lnTo>
                    <a:pt x="86718" y="101"/>
                  </a:lnTo>
                  <a:lnTo>
                    <a:pt x="91495" y="2510"/>
                  </a:lnTo>
                  <a:lnTo>
                    <a:pt x="109504" y="21379"/>
                  </a:lnTo>
                  <a:lnTo>
                    <a:pt x="127444" y="54634"/>
                  </a:lnTo>
                  <a:lnTo>
                    <a:pt x="139703" y="93033"/>
                  </a:lnTo>
                  <a:lnTo>
                    <a:pt x="148261" y="132992"/>
                  </a:lnTo>
                  <a:lnTo>
                    <a:pt x="151638" y="158442"/>
                  </a:lnTo>
                  <a:lnTo>
                    <a:pt x="153627" y="162640"/>
                  </a:lnTo>
                  <a:lnTo>
                    <a:pt x="155944" y="165439"/>
                  </a:lnTo>
                  <a:lnTo>
                    <a:pt x="169509" y="2156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114"/>
            <p:cNvSpPr/>
            <p:nvPr/>
          </p:nvSpPr>
          <p:spPr>
            <a:xfrm>
              <a:off x="4092138" y="1667435"/>
              <a:ext cx="227585" cy="437130"/>
            </a:xfrm>
            <a:custGeom>
              <a:avLst/>
              <a:gdLst/>
              <a:ahLst/>
              <a:cxnLst/>
              <a:rect l="0" t="0" r="0" b="0"/>
              <a:pathLst>
                <a:path w="227585" h="437130">
                  <a:moveTo>
                    <a:pt x="149464" y="38135"/>
                  </a:moveTo>
                  <a:lnTo>
                    <a:pt x="144723" y="33395"/>
                  </a:lnTo>
                  <a:lnTo>
                    <a:pt x="128473" y="1768"/>
                  </a:lnTo>
                  <a:lnTo>
                    <a:pt x="124556" y="0"/>
                  </a:lnTo>
                  <a:lnTo>
                    <a:pt x="114911" y="681"/>
                  </a:lnTo>
                  <a:lnTo>
                    <a:pt x="98326" y="11383"/>
                  </a:lnTo>
                  <a:lnTo>
                    <a:pt x="61303" y="49094"/>
                  </a:lnTo>
                  <a:lnTo>
                    <a:pt x="25382" y="77845"/>
                  </a:lnTo>
                  <a:lnTo>
                    <a:pt x="9511" y="101826"/>
                  </a:lnTo>
                  <a:lnTo>
                    <a:pt x="2926" y="119028"/>
                  </a:lnTo>
                  <a:lnTo>
                    <a:pt x="0" y="136595"/>
                  </a:lnTo>
                  <a:lnTo>
                    <a:pt x="3991" y="154325"/>
                  </a:lnTo>
                  <a:lnTo>
                    <a:pt x="7833" y="163220"/>
                  </a:lnTo>
                  <a:lnTo>
                    <a:pt x="12380" y="169150"/>
                  </a:lnTo>
                  <a:lnTo>
                    <a:pt x="22722" y="175739"/>
                  </a:lnTo>
                  <a:lnTo>
                    <a:pt x="44442" y="179448"/>
                  </a:lnTo>
                  <a:lnTo>
                    <a:pt x="58470" y="175024"/>
                  </a:lnTo>
                  <a:lnTo>
                    <a:pt x="72311" y="168428"/>
                  </a:lnTo>
                  <a:lnTo>
                    <a:pt x="95846" y="162730"/>
                  </a:lnTo>
                  <a:lnTo>
                    <a:pt x="140358" y="136773"/>
                  </a:lnTo>
                  <a:lnTo>
                    <a:pt x="146370" y="133659"/>
                  </a:lnTo>
                  <a:lnTo>
                    <a:pt x="155695" y="122262"/>
                  </a:lnTo>
                  <a:lnTo>
                    <a:pt x="171928" y="83095"/>
                  </a:lnTo>
                  <a:lnTo>
                    <a:pt x="176084" y="44739"/>
                  </a:lnTo>
                  <a:lnTo>
                    <a:pt x="175148" y="42538"/>
                  </a:lnTo>
                  <a:lnTo>
                    <a:pt x="173532" y="41070"/>
                  </a:lnTo>
                  <a:lnTo>
                    <a:pt x="169090" y="39440"/>
                  </a:lnTo>
                  <a:lnTo>
                    <a:pt x="163809" y="38715"/>
                  </a:lnTo>
                  <a:lnTo>
                    <a:pt x="150517" y="43047"/>
                  </a:lnTo>
                  <a:lnTo>
                    <a:pt x="147189" y="45379"/>
                  </a:lnTo>
                  <a:lnTo>
                    <a:pt x="143492" y="50615"/>
                  </a:lnTo>
                  <a:lnTo>
                    <a:pt x="142111" y="90577"/>
                  </a:lnTo>
                  <a:lnTo>
                    <a:pt x="147836" y="131836"/>
                  </a:lnTo>
                  <a:lnTo>
                    <a:pt x="155816" y="173496"/>
                  </a:lnTo>
                  <a:lnTo>
                    <a:pt x="165457" y="207557"/>
                  </a:lnTo>
                  <a:lnTo>
                    <a:pt x="179448" y="246202"/>
                  </a:lnTo>
                  <a:lnTo>
                    <a:pt x="196213" y="286933"/>
                  </a:lnTo>
                  <a:lnTo>
                    <a:pt x="213599" y="323642"/>
                  </a:lnTo>
                  <a:lnTo>
                    <a:pt x="225595" y="365693"/>
                  </a:lnTo>
                  <a:lnTo>
                    <a:pt x="227584" y="394481"/>
                  </a:lnTo>
                  <a:lnTo>
                    <a:pt x="224533" y="412808"/>
                  </a:lnTo>
                  <a:lnTo>
                    <a:pt x="217223" y="425584"/>
                  </a:lnTo>
                  <a:lnTo>
                    <a:pt x="212496" y="430379"/>
                  </a:lnTo>
                  <a:lnTo>
                    <a:pt x="201952" y="435708"/>
                  </a:lnTo>
                  <a:lnTo>
                    <a:pt x="196362" y="437129"/>
                  </a:lnTo>
                  <a:lnTo>
                    <a:pt x="174273" y="434389"/>
                  </a:lnTo>
                  <a:lnTo>
                    <a:pt x="140534" y="4131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115"/>
            <p:cNvSpPr/>
            <p:nvPr/>
          </p:nvSpPr>
          <p:spPr>
            <a:xfrm>
              <a:off x="246890" y="2071688"/>
              <a:ext cx="172806" cy="224318"/>
            </a:xfrm>
            <a:custGeom>
              <a:avLst/>
              <a:gdLst/>
              <a:ahLst/>
              <a:cxnLst/>
              <a:rect l="0" t="0" r="0" b="0"/>
              <a:pathLst>
                <a:path w="172806" h="224318">
                  <a:moveTo>
                    <a:pt x="172805" y="0"/>
                  </a:moveTo>
                  <a:lnTo>
                    <a:pt x="172805" y="42807"/>
                  </a:lnTo>
                  <a:lnTo>
                    <a:pt x="172805" y="82853"/>
                  </a:lnTo>
                  <a:lnTo>
                    <a:pt x="172805" y="72721"/>
                  </a:lnTo>
                  <a:lnTo>
                    <a:pt x="160446" y="42465"/>
                  </a:lnTo>
                  <a:lnTo>
                    <a:pt x="151437" y="28795"/>
                  </a:lnTo>
                  <a:lnTo>
                    <a:pt x="139795" y="20107"/>
                  </a:lnTo>
                  <a:lnTo>
                    <a:pt x="129691" y="14558"/>
                  </a:lnTo>
                  <a:lnTo>
                    <a:pt x="115940" y="14077"/>
                  </a:lnTo>
                  <a:lnTo>
                    <a:pt x="79291" y="24490"/>
                  </a:lnTo>
                  <a:lnTo>
                    <a:pt x="59475" y="30066"/>
                  </a:lnTo>
                  <a:lnTo>
                    <a:pt x="40085" y="43790"/>
                  </a:lnTo>
                  <a:lnTo>
                    <a:pt x="23529" y="63118"/>
                  </a:lnTo>
                  <a:lnTo>
                    <a:pt x="4817" y="102573"/>
                  </a:lnTo>
                  <a:lnTo>
                    <a:pt x="1282" y="110054"/>
                  </a:lnTo>
                  <a:lnTo>
                    <a:pt x="0" y="128949"/>
                  </a:lnTo>
                  <a:lnTo>
                    <a:pt x="3729" y="149584"/>
                  </a:lnTo>
                  <a:lnTo>
                    <a:pt x="19647" y="181793"/>
                  </a:lnTo>
                  <a:lnTo>
                    <a:pt x="28336" y="191922"/>
                  </a:lnTo>
                  <a:lnTo>
                    <a:pt x="71355" y="220452"/>
                  </a:lnTo>
                  <a:lnTo>
                    <a:pt x="88360" y="224317"/>
                  </a:lnTo>
                  <a:lnTo>
                    <a:pt x="146016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116"/>
            <p:cNvSpPr/>
            <p:nvPr/>
          </p:nvSpPr>
          <p:spPr>
            <a:xfrm>
              <a:off x="669727" y="2134195"/>
              <a:ext cx="1" cy="26790"/>
            </a:xfrm>
            <a:custGeom>
              <a:avLst/>
              <a:gdLst/>
              <a:ahLst/>
              <a:cxnLst/>
              <a:rect l="0" t="0" r="0" b="0"/>
              <a:pathLst>
                <a:path w="1" h="26790">
                  <a:moveTo>
                    <a:pt x="0" y="2678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117"/>
            <p:cNvSpPr/>
            <p:nvPr/>
          </p:nvSpPr>
          <p:spPr>
            <a:xfrm>
              <a:off x="540347" y="2138384"/>
              <a:ext cx="245467" cy="169398"/>
            </a:xfrm>
            <a:custGeom>
              <a:avLst/>
              <a:gdLst/>
              <a:ahLst/>
              <a:cxnLst/>
              <a:rect l="0" t="0" r="0" b="0"/>
              <a:pathLst>
                <a:path w="245467" h="169398">
                  <a:moveTo>
                    <a:pt x="93661" y="4741"/>
                  </a:moveTo>
                  <a:lnTo>
                    <a:pt x="88920" y="4741"/>
                  </a:lnTo>
                  <a:lnTo>
                    <a:pt x="83947" y="2095"/>
                  </a:lnTo>
                  <a:lnTo>
                    <a:pt x="81232" y="0"/>
                  </a:lnTo>
                  <a:lnTo>
                    <a:pt x="76445" y="589"/>
                  </a:lnTo>
                  <a:lnTo>
                    <a:pt x="38992" y="21037"/>
                  </a:lnTo>
                  <a:lnTo>
                    <a:pt x="17711" y="47383"/>
                  </a:lnTo>
                  <a:lnTo>
                    <a:pt x="6008" y="85704"/>
                  </a:lnTo>
                  <a:lnTo>
                    <a:pt x="0" y="116924"/>
                  </a:lnTo>
                  <a:lnTo>
                    <a:pt x="1763" y="132652"/>
                  </a:lnTo>
                  <a:lnTo>
                    <a:pt x="8500" y="146257"/>
                  </a:lnTo>
                  <a:lnTo>
                    <a:pt x="17116" y="156934"/>
                  </a:lnTo>
                  <a:lnTo>
                    <a:pt x="24253" y="161679"/>
                  </a:lnTo>
                  <a:lnTo>
                    <a:pt x="43330" y="169091"/>
                  </a:lnTo>
                  <a:lnTo>
                    <a:pt x="59385" y="169397"/>
                  </a:lnTo>
                  <a:lnTo>
                    <a:pt x="75451" y="165234"/>
                  </a:lnTo>
                  <a:lnTo>
                    <a:pt x="89205" y="156769"/>
                  </a:lnTo>
                  <a:lnTo>
                    <a:pt x="120255" y="115258"/>
                  </a:lnTo>
                  <a:lnTo>
                    <a:pt x="139483" y="88749"/>
                  </a:lnTo>
                  <a:lnTo>
                    <a:pt x="149681" y="65682"/>
                  </a:lnTo>
                  <a:lnTo>
                    <a:pt x="155314" y="23264"/>
                  </a:lnTo>
                  <a:lnTo>
                    <a:pt x="156056" y="9789"/>
                  </a:lnTo>
                  <a:lnTo>
                    <a:pt x="156154" y="17704"/>
                  </a:lnTo>
                  <a:lnTo>
                    <a:pt x="158808" y="23070"/>
                  </a:lnTo>
                  <a:lnTo>
                    <a:pt x="174260" y="45793"/>
                  </a:lnTo>
                  <a:lnTo>
                    <a:pt x="187486" y="83016"/>
                  </a:lnTo>
                  <a:lnTo>
                    <a:pt x="195884" y="99061"/>
                  </a:lnTo>
                  <a:lnTo>
                    <a:pt x="225630" y="133219"/>
                  </a:lnTo>
                  <a:lnTo>
                    <a:pt x="245466" y="165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118"/>
            <p:cNvSpPr/>
            <p:nvPr/>
          </p:nvSpPr>
          <p:spPr>
            <a:xfrm>
              <a:off x="830938" y="2125204"/>
              <a:ext cx="231696" cy="214375"/>
            </a:xfrm>
            <a:custGeom>
              <a:avLst/>
              <a:gdLst/>
              <a:ahLst/>
              <a:cxnLst/>
              <a:rect l="0" t="0" r="0" b="0"/>
              <a:pathLst>
                <a:path w="231696" h="214375">
                  <a:moveTo>
                    <a:pt x="17382" y="62"/>
                  </a:moveTo>
                  <a:lnTo>
                    <a:pt x="4953" y="42089"/>
                  </a:lnTo>
                  <a:lnTo>
                    <a:pt x="0" y="82681"/>
                  </a:lnTo>
                  <a:lnTo>
                    <a:pt x="6746" y="122729"/>
                  </a:lnTo>
                  <a:lnTo>
                    <a:pt x="20279" y="160332"/>
                  </a:lnTo>
                  <a:lnTo>
                    <a:pt x="30576" y="176465"/>
                  </a:lnTo>
                  <a:lnTo>
                    <a:pt x="41767" y="186942"/>
                  </a:lnTo>
                  <a:lnTo>
                    <a:pt x="47530" y="188149"/>
                  </a:lnTo>
                  <a:lnTo>
                    <a:pt x="53355" y="186968"/>
                  </a:lnTo>
                  <a:lnTo>
                    <a:pt x="68390" y="181119"/>
                  </a:lnTo>
                  <a:lnTo>
                    <a:pt x="77755" y="177766"/>
                  </a:lnTo>
                  <a:lnTo>
                    <a:pt x="91840" y="169661"/>
                  </a:lnTo>
                  <a:lnTo>
                    <a:pt x="111763" y="144461"/>
                  </a:lnTo>
                  <a:lnTo>
                    <a:pt x="123007" y="118801"/>
                  </a:lnTo>
                  <a:lnTo>
                    <a:pt x="133411" y="75207"/>
                  </a:lnTo>
                  <a:lnTo>
                    <a:pt x="141478" y="34513"/>
                  </a:lnTo>
                  <a:lnTo>
                    <a:pt x="142374" y="0"/>
                  </a:lnTo>
                  <a:lnTo>
                    <a:pt x="143388" y="28336"/>
                  </a:lnTo>
                  <a:lnTo>
                    <a:pt x="157629" y="72544"/>
                  </a:lnTo>
                  <a:lnTo>
                    <a:pt x="169256" y="102133"/>
                  </a:lnTo>
                  <a:lnTo>
                    <a:pt x="181107" y="127601"/>
                  </a:lnTo>
                  <a:lnTo>
                    <a:pt x="193994" y="167431"/>
                  </a:lnTo>
                  <a:lnTo>
                    <a:pt x="209328" y="202345"/>
                  </a:lnTo>
                  <a:lnTo>
                    <a:pt x="212824" y="213989"/>
                  </a:lnTo>
                  <a:lnTo>
                    <a:pt x="231695" y="2143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119"/>
            <p:cNvSpPr/>
            <p:nvPr/>
          </p:nvSpPr>
          <p:spPr>
            <a:xfrm>
              <a:off x="1162101" y="2048683"/>
              <a:ext cx="79127" cy="246248"/>
            </a:xfrm>
            <a:custGeom>
              <a:avLst/>
              <a:gdLst/>
              <a:ahLst/>
              <a:cxnLst/>
              <a:rect l="0" t="0" r="0" b="0"/>
              <a:pathLst>
                <a:path w="79127" h="246248">
                  <a:moveTo>
                    <a:pt x="7688" y="5145"/>
                  </a:moveTo>
                  <a:lnTo>
                    <a:pt x="2948" y="405"/>
                  </a:lnTo>
                  <a:lnTo>
                    <a:pt x="1551" y="0"/>
                  </a:lnTo>
                  <a:lnTo>
                    <a:pt x="620" y="723"/>
                  </a:lnTo>
                  <a:lnTo>
                    <a:pt x="0" y="2197"/>
                  </a:lnTo>
                  <a:lnTo>
                    <a:pt x="15703" y="39190"/>
                  </a:lnTo>
                  <a:lnTo>
                    <a:pt x="25276" y="78732"/>
                  </a:lnTo>
                  <a:lnTo>
                    <a:pt x="31751" y="116576"/>
                  </a:lnTo>
                  <a:lnTo>
                    <a:pt x="36315" y="151933"/>
                  </a:lnTo>
                  <a:lnTo>
                    <a:pt x="43951" y="183244"/>
                  </a:lnTo>
                  <a:lnTo>
                    <a:pt x="61314" y="222060"/>
                  </a:lnTo>
                  <a:lnTo>
                    <a:pt x="67241" y="235497"/>
                  </a:lnTo>
                  <a:lnTo>
                    <a:pt x="79126" y="2462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120"/>
            <p:cNvSpPr/>
            <p:nvPr/>
          </p:nvSpPr>
          <p:spPr>
            <a:xfrm>
              <a:off x="1035844" y="2147496"/>
              <a:ext cx="339329" cy="174224"/>
            </a:xfrm>
            <a:custGeom>
              <a:avLst/>
              <a:gdLst/>
              <a:ahLst/>
              <a:cxnLst/>
              <a:rect l="0" t="0" r="0" b="0"/>
              <a:pathLst>
                <a:path w="339329" h="174224">
                  <a:moveTo>
                    <a:pt x="0" y="22418"/>
                  </a:moveTo>
                  <a:lnTo>
                    <a:pt x="41863" y="22418"/>
                  </a:lnTo>
                  <a:lnTo>
                    <a:pt x="75904" y="22418"/>
                  </a:lnTo>
                  <a:lnTo>
                    <a:pt x="120055" y="22418"/>
                  </a:lnTo>
                  <a:lnTo>
                    <a:pt x="162902" y="22418"/>
                  </a:lnTo>
                  <a:lnTo>
                    <a:pt x="199741" y="22418"/>
                  </a:lnTo>
                  <a:lnTo>
                    <a:pt x="242412" y="22418"/>
                  </a:lnTo>
                  <a:lnTo>
                    <a:pt x="256898" y="17127"/>
                  </a:lnTo>
                  <a:lnTo>
                    <a:pt x="269950" y="10144"/>
                  </a:lnTo>
                  <a:lnTo>
                    <a:pt x="294498" y="5662"/>
                  </a:lnTo>
                  <a:lnTo>
                    <a:pt x="313716" y="4777"/>
                  </a:lnTo>
                  <a:lnTo>
                    <a:pt x="316300" y="5696"/>
                  </a:lnTo>
                  <a:lnTo>
                    <a:pt x="318023" y="7302"/>
                  </a:lnTo>
                  <a:lnTo>
                    <a:pt x="319171" y="9364"/>
                  </a:lnTo>
                  <a:lnTo>
                    <a:pt x="319937" y="9746"/>
                  </a:lnTo>
                  <a:lnTo>
                    <a:pt x="320447" y="9009"/>
                  </a:lnTo>
                  <a:lnTo>
                    <a:pt x="321334" y="0"/>
                  </a:lnTo>
                  <a:lnTo>
                    <a:pt x="321463" y="41609"/>
                  </a:lnTo>
                  <a:lnTo>
                    <a:pt x="321468" y="79549"/>
                  </a:lnTo>
                  <a:lnTo>
                    <a:pt x="321469" y="123930"/>
                  </a:lnTo>
                  <a:lnTo>
                    <a:pt x="330030" y="168551"/>
                  </a:lnTo>
                  <a:lnTo>
                    <a:pt x="330153" y="169449"/>
                  </a:lnTo>
                  <a:lnTo>
                    <a:pt x="330289" y="167802"/>
                  </a:lnTo>
                  <a:lnTo>
                    <a:pt x="331318" y="167958"/>
                  </a:lnTo>
                  <a:lnTo>
                    <a:pt x="339328" y="1742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121"/>
            <p:cNvSpPr/>
            <p:nvPr/>
          </p:nvSpPr>
          <p:spPr>
            <a:xfrm>
              <a:off x="1321594" y="2018109"/>
              <a:ext cx="1" cy="26790"/>
            </a:xfrm>
            <a:custGeom>
              <a:avLst/>
              <a:gdLst/>
              <a:ahLst/>
              <a:cxnLst/>
              <a:rect l="0" t="0" r="0" b="0"/>
              <a:pathLst>
                <a:path w="1" h="26790">
                  <a:moveTo>
                    <a:pt x="0" y="2678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122"/>
            <p:cNvSpPr/>
            <p:nvPr/>
          </p:nvSpPr>
          <p:spPr>
            <a:xfrm>
              <a:off x="1413924" y="2120858"/>
              <a:ext cx="215000" cy="224912"/>
            </a:xfrm>
            <a:custGeom>
              <a:avLst/>
              <a:gdLst/>
              <a:ahLst/>
              <a:cxnLst/>
              <a:rect l="0" t="0" r="0" b="0"/>
              <a:pathLst>
                <a:path w="215000" h="224912">
                  <a:moveTo>
                    <a:pt x="121982" y="13337"/>
                  </a:moveTo>
                  <a:lnTo>
                    <a:pt x="126723" y="13337"/>
                  </a:lnTo>
                  <a:lnTo>
                    <a:pt x="131696" y="10691"/>
                  </a:lnTo>
                  <a:lnTo>
                    <a:pt x="139365" y="4775"/>
                  </a:lnTo>
                  <a:lnTo>
                    <a:pt x="96572" y="0"/>
                  </a:lnTo>
                  <a:lnTo>
                    <a:pt x="90159" y="1469"/>
                  </a:lnTo>
                  <a:lnTo>
                    <a:pt x="59472" y="24222"/>
                  </a:lnTo>
                  <a:lnTo>
                    <a:pt x="35919" y="48854"/>
                  </a:lnTo>
                  <a:lnTo>
                    <a:pt x="12464" y="90049"/>
                  </a:lnTo>
                  <a:lnTo>
                    <a:pt x="3854" y="111924"/>
                  </a:lnTo>
                  <a:lnTo>
                    <a:pt x="0" y="151137"/>
                  </a:lnTo>
                  <a:lnTo>
                    <a:pt x="7083" y="195155"/>
                  </a:lnTo>
                  <a:lnTo>
                    <a:pt x="15178" y="214384"/>
                  </a:lnTo>
                  <a:lnTo>
                    <a:pt x="18037" y="218806"/>
                  </a:lnTo>
                  <a:lnTo>
                    <a:pt x="31797" y="223719"/>
                  </a:lnTo>
                  <a:lnTo>
                    <a:pt x="51142" y="224911"/>
                  </a:lnTo>
                  <a:lnTo>
                    <a:pt x="84346" y="220003"/>
                  </a:lnTo>
                  <a:lnTo>
                    <a:pt x="128475" y="209456"/>
                  </a:lnTo>
                  <a:lnTo>
                    <a:pt x="138217" y="206591"/>
                  </a:lnTo>
                  <a:lnTo>
                    <a:pt x="156979" y="192824"/>
                  </a:lnTo>
                  <a:lnTo>
                    <a:pt x="184276" y="160115"/>
                  </a:lnTo>
                  <a:lnTo>
                    <a:pt x="208715" y="116598"/>
                  </a:lnTo>
                  <a:lnTo>
                    <a:pt x="214439" y="100903"/>
                  </a:lnTo>
                  <a:lnTo>
                    <a:pt x="214999" y="86651"/>
                  </a:lnTo>
                  <a:lnTo>
                    <a:pt x="211940" y="74695"/>
                  </a:lnTo>
                  <a:lnTo>
                    <a:pt x="203648" y="61393"/>
                  </a:lnTo>
                  <a:lnTo>
                    <a:pt x="190056" y="47310"/>
                  </a:lnTo>
                  <a:lnTo>
                    <a:pt x="162706" y="29475"/>
                  </a:lnTo>
                  <a:lnTo>
                    <a:pt x="151326" y="29770"/>
                  </a:lnTo>
                  <a:lnTo>
                    <a:pt x="121982" y="490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123"/>
            <p:cNvSpPr/>
            <p:nvPr/>
          </p:nvSpPr>
          <p:spPr>
            <a:xfrm>
              <a:off x="1670015" y="2115850"/>
              <a:ext cx="249869" cy="250518"/>
            </a:xfrm>
            <a:custGeom>
              <a:avLst/>
              <a:gdLst/>
              <a:ahLst/>
              <a:cxnLst/>
              <a:rect l="0" t="0" r="0" b="0"/>
              <a:pathLst>
                <a:path w="249869" h="250518">
                  <a:moveTo>
                    <a:pt x="8766" y="486"/>
                  </a:moveTo>
                  <a:lnTo>
                    <a:pt x="1078" y="8174"/>
                  </a:lnTo>
                  <a:lnTo>
                    <a:pt x="0" y="48107"/>
                  </a:lnTo>
                  <a:lnTo>
                    <a:pt x="901" y="67292"/>
                  </a:lnTo>
                  <a:lnTo>
                    <a:pt x="12275" y="105587"/>
                  </a:lnTo>
                  <a:lnTo>
                    <a:pt x="17617" y="143947"/>
                  </a:lnTo>
                  <a:lnTo>
                    <a:pt x="27198" y="186067"/>
                  </a:lnTo>
                  <a:lnTo>
                    <a:pt x="35410" y="230551"/>
                  </a:lnTo>
                  <a:lnTo>
                    <a:pt x="35512" y="222552"/>
                  </a:lnTo>
                  <a:lnTo>
                    <a:pt x="32891" y="215599"/>
                  </a:lnTo>
                  <a:lnTo>
                    <a:pt x="30802" y="212355"/>
                  </a:lnTo>
                  <a:lnTo>
                    <a:pt x="27451" y="172497"/>
                  </a:lnTo>
                  <a:lnTo>
                    <a:pt x="26789" y="130669"/>
                  </a:lnTo>
                  <a:lnTo>
                    <a:pt x="27690" y="115892"/>
                  </a:lnTo>
                  <a:lnTo>
                    <a:pt x="39064" y="74651"/>
                  </a:lnTo>
                  <a:lnTo>
                    <a:pt x="60553" y="30280"/>
                  </a:lnTo>
                  <a:lnTo>
                    <a:pt x="69485" y="16704"/>
                  </a:lnTo>
                  <a:lnTo>
                    <a:pt x="83378" y="4056"/>
                  </a:lnTo>
                  <a:lnTo>
                    <a:pt x="90257" y="882"/>
                  </a:lnTo>
                  <a:lnTo>
                    <a:pt x="103193" y="0"/>
                  </a:lnTo>
                  <a:lnTo>
                    <a:pt x="115557" y="5562"/>
                  </a:lnTo>
                  <a:lnTo>
                    <a:pt x="121632" y="9823"/>
                  </a:lnTo>
                  <a:lnTo>
                    <a:pt x="128382" y="19849"/>
                  </a:lnTo>
                  <a:lnTo>
                    <a:pt x="134828" y="34004"/>
                  </a:lnTo>
                  <a:lnTo>
                    <a:pt x="158801" y="73298"/>
                  </a:lnTo>
                  <a:lnTo>
                    <a:pt x="174229" y="105471"/>
                  </a:lnTo>
                  <a:lnTo>
                    <a:pt x="182892" y="147930"/>
                  </a:lnTo>
                  <a:lnTo>
                    <a:pt x="194966" y="184071"/>
                  </a:lnTo>
                  <a:lnTo>
                    <a:pt x="202647" y="203126"/>
                  </a:lnTo>
                  <a:lnTo>
                    <a:pt x="218127" y="224018"/>
                  </a:lnTo>
                  <a:lnTo>
                    <a:pt x="249868" y="2505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124"/>
            <p:cNvSpPr/>
            <p:nvPr/>
          </p:nvSpPr>
          <p:spPr>
            <a:xfrm>
              <a:off x="1321594" y="1500188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SMARTInkShape-Group37"/>
          <p:cNvGrpSpPr/>
          <p:nvPr/>
        </p:nvGrpSpPr>
        <p:grpSpPr>
          <a:xfrm>
            <a:off x="2223492" y="2053828"/>
            <a:ext cx="1481229" cy="339329"/>
            <a:chOff x="2223492" y="2053828"/>
            <a:chExt cx="1481229" cy="339329"/>
          </a:xfrm>
        </p:grpSpPr>
        <p:sp>
          <p:nvSpPr>
            <p:cNvPr id="218" name="SMARTInkShape-125"/>
            <p:cNvSpPr/>
            <p:nvPr/>
          </p:nvSpPr>
          <p:spPr>
            <a:xfrm>
              <a:off x="2232790" y="2134195"/>
              <a:ext cx="17492" cy="160327"/>
            </a:xfrm>
            <a:custGeom>
              <a:avLst/>
              <a:gdLst/>
              <a:ahLst/>
              <a:cxnLst/>
              <a:rect l="0" t="0" r="0" b="0"/>
              <a:pathLst>
                <a:path w="17492" h="160327">
                  <a:moveTo>
                    <a:pt x="8562" y="0"/>
                  </a:moveTo>
                  <a:lnTo>
                    <a:pt x="8562" y="4741"/>
                  </a:lnTo>
                  <a:lnTo>
                    <a:pt x="5916" y="9714"/>
                  </a:lnTo>
                  <a:lnTo>
                    <a:pt x="873" y="16251"/>
                  </a:lnTo>
                  <a:lnTo>
                    <a:pt x="0" y="22123"/>
                  </a:lnTo>
                  <a:lnTo>
                    <a:pt x="697" y="41118"/>
                  </a:lnTo>
                  <a:lnTo>
                    <a:pt x="6714" y="75150"/>
                  </a:lnTo>
                  <a:lnTo>
                    <a:pt x="8197" y="115056"/>
                  </a:lnTo>
                  <a:lnTo>
                    <a:pt x="8529" y="157145"/>
                  </a:lnTo>
                  <a:lnTo>
                    <a:pt x="9532" y="160326"/>
                  </a:lnTo>
                  <a:lnTo>
                    <a:pt x="17491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126"/>
            <p:cNvSpPr/>
            <p:nvPr/>
          </p:nvSpPr>
          <p:spPr>
            <a:xfrm>
              <a:off x="2348508" y="2139275"/>
              <a:ext cx="169665" cy="182445"/>
            </a:xfrm>
            <a:custGeom>
              <a:avLst/>
              <a:gdLst/>
              <a:ahLst/>
              <a:cxnLst/>
              <a:rect l="0" t="0" r="0" b="0"/>
              <a:pathLst>
                <a:path w="169665" h="182445">
                  <a:moveTo>
                    <a:pt x="0" y="66358"/>
                  </a:moveTo>
                  <a:lnTo>
                    <a:pt x="0" y="109094"/>
                  </a:lnTo>
                  <a:lnTo>
                    <a:pt x="992" y="130394"/>
                  </a:lnTo>
                  <a:lnTo>
                    <a:pt x="7688" y="151936"/>
                  </a:lnTo>
                  <a:lnTo>
                    <a:pt x="7110" y="153176"/>
                  </a:lnTo>
                  <a:lnTo>
                    <a:pt x="5732" y="154002"/>
                  </a:lnTo>
                  <a:lnTo>
                    <a:pt x="3821" y="154553"/>
                  </a:lnTo>
                  <a:lnTo>
                    <a:pt x="2548" y="153928"/>
                  </a:lnTo>
                  <a:lnTo>
                    <a:pt x="1698" y="152519"/>
                  </a:lnTo>
                  <a:lnTo>
                    <a:pt x="335" y="143129"/>
                  </a:lnTo>
                  <a:lnTo>
                    <a:pt x="20" y="101489"/>
                  </a:lnTo>
                  <a:lnTo>
                    <a:pt x="4" y="62016"/>
                  </a:lnTo>
                  <a:lnTo>
                    <a:pt x="994" y="47561"/>
                  </a:lnTo>
                  <a:lnTo>
                    <a:pt x="7129" y="29259"/>
                  </a:lnTo>
                  <a:lnTo>
                    <a:pt x="23915" y="7228"/>
                  </a:lnTo>
                  <a:lnTo>
                    <a:pt x="29811" y="1052"/>
                  </a:lnTo>
                  <a:lnTo>
                    <a:pt x="34757" y="0"/>
                  </a:lnTo>
                  <a:lnTo>
                    <a:pt x="48190" y="1478"/>
                  </a:lnTo>
                  <a:lnTo>
                    <a:pt x="58790" y="8087"/>
                  </a:lnTo>
                  <a:lnTo>
                    <a:pt x="96822" y="47008"/>
                  </a:lnTo>
                  <a:lnTo>
                    <a:pt x="126754" y="86732"/>
                  </a:lnTo>
                  <a:lnTo>
                    <a:pt x="140744" y="114397"/>
                  </a:lnTo>
                  <a:lnTo>
                    <a:pt x="156485" y="156726"/>
                  </a:lnTo>
                  <a:lnTo>
                    <a:pt x="160467" y="173942"/>
                  </a:lnTo>
                  <a:lnTo>
                    <a:pt x="169664" y="1824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127"/>
            <p:cNvSpPr/>
            <p:nvPr/>
          </p:nvSpPr>
          <p:spPr>
            <a:xfrm>
              <a:off x="2223492" y="2053828"/>
              <a:ext cx="1" cy="26790"/>
            </a:xfrm>
            <a:custGeom>
              <a:avLst/>
              <a:gdLst/>
              <a:ahLst/>
              <a:cxnLst/>
              <a:rect l="0" t="0" r="0" b="0"/>
              <a:pathLst>
                <a:path w="1" h="26790">
                  <a:moveTo>
                    <a:pt x="0" y="0"/>
                  </a:moveTo>
                  <a:lnTo>
                    <a:pt x="0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128"/>
            <p:cNvSpPr/>
            <p:nvPr/>
          </p:nvSpPr>
          <p:spPr>
            <a:xfrm>
              <a:off x="2902148" y="2160984"/>
              <a:ext cx="1" cy="26790"/>
            </a:xfrm>
            <a:custGeom>
              <a:avLst/>
              <a:gdLst/>
              <a:ahLst/>
              <a:cxnLst/>
              <a:rect l="0" t="0" r="0" b="0"/>
              <a:pathLst>
                <a:path w="1" h="26790">
                  <a:moveTo>
                    <a:pt x="0" y="2678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129"/>
            <p:cNvSpPr/>
            <p:nvPr/>
          </p:nvSpPr>
          <p:spPr>
            <a:xfrm>
              <a:off x="2806188" y="2172531"/>
              <a:ext cx="166861" cy="121976"/>
            </a:xfrm>
            <a:custGeom>
              <a:avLst/>
              <a:gdLst/>
              <a:ahLst/>
              <a:cxnLst/>
              <a:rect l="0" t="0" r="0" b="0"/>
              <a:pathLst>
                <a:path w="166861" h="121976">
                  <a:moveTo>
                    <a:pt x="69171" y="33102"/>
                  </a:moveTo>
                  <a:lnTo>
                    <a:pt x="69171" y="28361"/>
                  </a:lnTo>
                  <a:lnTo>
                    <a:pt x="67187" y="26965"/>
                  </a:lnTo>
                  <a:lnTo>
                    <a:pt x="44314" y="19800"/>
                  </a:lnTo>
                  <a:lnTo>
                    <a:pt x="38709" y="20265"/>
                  </a:lnTo>
                  <a:lnTo>
                    <a:pt x="14289" y="31019"/>
                  </a:lnTo>
                  <a:lnTo>
                    <a:pt x="7407" y="40114"/>
                  </a:lnTo>
                  <a:lnTo>
                    <a:pt x="2033" y="55070"/>
                  </a:lnTo>
                  <a:lnTo>
                    <a:pt x="0" y="82826"/>
                  </a:lnTo>
                  <a:lnTo>
                    <a:pt x="3041" y="94228"/>
                  </a:lnTo>
                  <a:lnTo>
                    <a:pt x="10345" y="102602"/>
                  </a:lnTo>
                  <a:lnTo>
                    <a:pt x="15071" y="106224"/>
                  </a:lnTo>
                  <a:lnTo>
                    <a:pt x="28260" y="110249"/>
                  </a:lnTo>
                  <a:lnTo>
                    <a:pt x="64519" y="119182"/>
                  </a:lnTo>
                  <a:lnTo>
                    <a:pt x="108271" y="121975"/>
                  </a:lnTo>
                  <a:lnTo>
                    <a:pt x="121606" y="116919"/>
                  </a:lnTo>
                  <a:lnTo>
                    <a:pt x="137624" y="108207"/>
                  </a:lnTo>
                  <a:lnTo>
                    <a:pt x="141595" y="106985"/>
                  </a:lnTo>
                  <a:lnTo>
                    <a:pt x="148654" y="97689"/>
                  </a:lnTo>
                  <a:lnTo>
                    <a:pt x="155099" y="86612"/>
                  </a:lnTo>
                  <a:lnTo>
                    <a:pt x="161270" y="81689"/>
                  </a:lnTo>
                  <a:lnTo>
                    <a:pt x="163313" y="78391"/>
                  </a:lnTo>
                  <a:lnTo>
                    <a:pt x="166591" y="61487"/>
                  </a:lnTo>
                  <a:lnTo>
                    <a:pt x="166860" y="57979"/>
                  </a:lnTo>
                  <a:lnTo>
                    <a:pt x="161867" y="48788"/>
                  </a:lnTo>
                  <a:lnTo>
                    <a:pt x="137752" y="21979"/>
                  </a:lnTo>
                  <a:lnTo>
                    <a:pt x="108233" y="6214"/>
                  </a:lnTo>
                  <a:lnTo>
                    <a:pt x="88573" y="0"/>
                  </a:lnTo>
                  <a:lnTo>
                    <a:pt x="42382" y="24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130"/>
            <p:cNvSpPr/>
            <p:nvPr/>
          </p:nvSpPr>
          <p:spPr>
            <a:xfrm>
              <a:off x="3002203" y="2125266"/>
              <a:ext cx="176767" cy="212407"/>
            </a:xfrm>
            <a:custGeom>
              <a:avLst/>
              <a:gdLst/>
              <a:ahLst/>
              <a:cxnLst/>
              <a:rect l="0" t="0" r="0" b="0"/>
              <a:pathLst>
                <a:path w="176767" h="212407">
                  <a:moveTo>
                    <a:pt x="51750" y="0"/>
                  </a:moveTo>
                  <a:lnTo>
                    <a:pt x="51750" y="4740"/>
                  </a:lnTo>
                  <a:lnTo>
                    <a:pt x="49104" y="9713"/>
                  </a:lnTo>
                  <a:lnTo>
                    <a:pt x="39321" y="25731"/>
                  </a:lnTo>
                  <a:lnTo>
                    <a:pt x="34963" y="61270"/>
                  </a:lnTo>
                  <a:lnTo>
                    <a:pt x="34102" y="103273"/>
                  </a:lnTo>
                  <a:lnTo>
                    <a:pt x="31308" y="139078"/>
                  </a:lnTo>
                  <a:lnTo>
                    <a:pt x="22872" y="179338"/>
                  </a:lnTo>
                  <a:lnTo>
                    <a:pt x="15413" y="194028"/>
                  </a:lnTo>
                  <a:lnTo>
                    <a:pt x="10795" y="201328"/>
                  </a:lnTo>
                  <a:lnTo>
                    <a:pt x="7588" y="212406"/>
                  </a:lnTo>
                  <a:lnTo>
                    <a:pt x="993" y="170472"/>
                  </a:lnTo>
                  <a:lnTo>
                    <a:pt x="0" y="142122"/>
                  </a:lnTo>
                  <a:lnTo>
                    <a:pt x="8051" y="97490"/>
                  </a:lnTo>
                  <a:lnTo>
                    <a:pt x="16312" y="70227"/>
                  </a:lnTo>
                  <a:lnTo>
                    <a:pt x="43629" y="28544"/>
                  </a:lnTo>
                  <a:lnTo>
                    <a:pt x="49312" y="22006"/>
                  </a:lnTo>
                  <a:lnTo>
                    <a:pt x="54094" y="18639"/>
                  </a:lnTo>
                  <a:lnTo>
                    <a:pt x="58274" y="17387"/>
                  </a:lnTo>
                  <a:lnTo>
                    <a:pt x="66556" y="18642"/>
                  </a:lnTo>
                  <a:lnTo>
                    <a:pt x="98544" y="35001"/>
                  </a:lnTo>
                  <a:lnTo>
                    <a:pt x="114342" y="46530"/>
                  </a:lnTo>
                  <a:lnTo>
                    <a:pt x="141450" y="84436"/>
                  </a:lnTo>
                  <a:lnTo>
                    <a:pt x="158592" y="122023"/>
                  </a:lnTo>
                  <a:lnTo>
                    <a:pt x="176766" y="187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131"/>
            <p:cNvSpPr/>
            <p:nvPr/>
          </p:nvSpPr>
          <p:spPr>
            <a:xfrm>
              <a:off x="3224715" y="2163337"/>
              <a:ext cx="186427" cy="215089"/>
            </a:xfrm>
            <a:custGeom>
              <a:avLst/>
              <a:gdLst/>
              <a:ahLst/>
              <a:cxnLst/>
              <a:rect l="0" t="0" r="0" b="0"/>
              <a:pathLst>
                <a:path w="186427" h="215089">
                  <a:moveTo>
                    <a:pt x="25691" y="149452"/>
                  </a:moveTo>
                  <a:lnTo>
                    <a:pt x="25691" y="144711"/>
                  </a:lnTo>
                  <a:lnTo>
                    <a:pt x="39949" y="120955"/>
                  </a:lnTo>
                  <a:lnTo>
                    <a:pt x="62932" y="94828"/>
                  </a:lnTo>
                  <a:lnTo>
                    <a:pt x="105183" y="67519"/>
                  </a:lnTo>
                  <a:lnTo>
                    <a:pt x="126304" y="57597"/>
                  </a:lnTo>
                  <a:lnTo>
                    <a:pt x="131462" y="52496"/>
                  </a:lnTo>
                  <a:lnTo>
                    <a:pt x="137193" y="38892"/>
                  </a:lnTo>
                  <a:lnTo>
                    <a:pt x="140419" y="19239"/>
                  </a:lnTo>
                  <a:lnTo>
                    <a:pt x="138527" y="9558"/>
                  </a:lnTo>
                  <a:lnTo>
                    <a:pt x="136634" y="5588"/>
                  </a:lnTo>
                  <a:lnTo>
                    <a:pt x="134380" y="2941"/>
                  </a:lnTo>
                  <a:lnTo>
                    <a:pt x="129229" y="0"/>
                  </a:lnTo>
                  <a:lnTo>
                    <a:pt x="92831" y="7671"/>
                  </a:lnTo>
                  <a:lnTo>
                    <a:pt x="62783" y="18477"/>
                  </a:lnTo>
                  <a:lnTo>
                    <a:pt x="30703" y="39906"/>
                  </a:lnTo>
                  <a:lnTo>
                    <a:pt x="11411" y="66833"/>
                  </a:lnTo>
                  <a:lnTo>
                    <a:pt x="2609" y="104688"/>
                  </a:lnTo>
                  <a:lnTo>
                    <a:pt x="0" y="133102"/>
                  </a:lnTo>
                  <a:lnTo>
                    <a:pt x="4682" y="147477"/>
                  </a:lnTo>
                  <a:lnTo>
                    <a:pt x="15362" y="161473"/>
                  </a:lnTo>
                  <a:lnTo>
                    <a:pt x="42695" y="183110"/>
                  </a:lnTo>
                  <a:lnTo>
                    <a:pt x="79100" y="197221"/>
                  </a:lnTo>
                  <a:lnTo>
                    <a:pt x="110214" y="213789"/>
                  </a:lnTo>
                  <a:lnTo>
                    <a:pt x="125765" y="215088"/>
                  </a:lnTo>
                  <a:lnTo>
                    <a:pt x="186426" y="2030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132"/>
            <p:cNvSpPr/>
            <p:nvPr/>
          </p:nvSpPr>
          <p:spPr>
            <a:xfrm>
              <a:off x="3446859" y="2062758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8930" y="17859"/>
                  </a:moveTo>
                  <a:lnTo>
                    <a:pt x="8930" y="1311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133"/>
            <p:cNvSpPr/>
            <p:nvPr/>
          </p:nvSpPr>
          <p:spPr>
            <a:xfrm>
              <a:off x="3557526" y="2152055"/>
              <a:ext cx="147195" cy="241102"/>
            </a:xfrm>
            <a:custGeom>
              <a:avLst/>
              <a:gdLst/>
              <a:ahLst/>
              <a:cxnLst/>
              <a:rect l="0" t="0" r="0" b="0"/>
              <a:pathLst>
                <a:path w="147195" h="241102">
                  <a:moveTo>
                    <a:pt x="76857" y="0"/>
                  </a:moveTo>
                  <a:lnTo>
                    <a:pt x="54497" y="992"/>
                  </a:lnTo>
                  <a:lnTo>
                    <a:pt x="43437" y="4740"/>
                  </a:lnTo>
                  <a:lnTo>
                    <a:pt x="31908" y="4422"/>
                  </a:lnTo>
                  <a:lnTo>
                    <a:pt x="8337" y="873"/>
                  </a:lnTo>
                  <a:lnTo>
                    <a:pt x="4388" y="2566"/>
                  </a:lnTo>
                  <a:lnTo>
                    <a:pt x="1755" y="5680"/>
                  </a:lnTo>
                  <a:lnTo>
                    <a:pt x="0" y="9739"/>
                  </a:lnTo>
                  <a:lnTo>
                    <a:pt x="814" y="13438"/>
                  </a:lnTo>
                  <a:lnTo>
                    <a:pt x="21656" y="34316"/>
                  </a:lnTo>
                  <a:lnTo>
                    <a:pt x="38563" y="46327"/>
                  </a:lnTo>
                  <a:lnTo>
                    <a:pt x="61061" y="54130"/>
                  </a:lnTo>
                  <a:lnTo>
                    <a:pt x="101871" y="84907"/>
                  </a:lnTo>
                  <a:lnTo>
                    <a:pt x="139940" y="127215"/>
                  </a:lnTo>
                  <a:lnTo>
                    <a:pt x="145819" y="145621"/>
                  </a:lnTo>
                  <a:lnTo>
                    <a:pt x="147194" y="157655"/>
                  </a:lnTo>
                  <a:lnTo>
                    <a:pt x="142514" y="172264"/>
                  </a:lnTo>
                  <a:lnTo>
                    <a:pt x="128080" y="196415"/>
                  </a:lnTo>
                  <a:lnTo>
                    <a:pt x="104492" y="207466"/>
                  </a:lnTo>
                  <a:lnTo>
                    <a:pt x="68094" y="213952"/>
                  </a:lnTo>
                  <a:lnTo>
                    <a:pt x="5419" y="2411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SMARTInkShape-Group38"/>
          <p:cNvGrpSpPr/>
          <p:nvPr/>
        </p:nvGrpSpPr>
        <p:grpSpPr>
          <a:xfrm>
            <a:off x="238134" y="2482453"/>
            <a:ext cx="3824875" cy="471834"/>
            <a:chOff x="238134" y="2482453"/>
            <a:chExt cx="3824875" cy="471834"/>
          </a:xfrm>
        </p:grpSpPr>
        <p:sp>
          <p:nvSpPr>
            <p:cNvPr id="228" name="SMARTInkShape-134"/>
            <p:cNvSpPr/>
            <p:nvPr/>
          </p:nvSpPr>
          <p:spPr>
            <a:xfrm>
              <a:off x="238134" y="2583336"/>
              <a:ext cx="199422" cy="283095"/>
            </a:xfrm>
            <a:custGeom>
              <a:avLst/>
              <a:gdLst/>
              <a:ahLst/>
              <a:cxnLst/>
              <a:rect l="0" t="0" r="0" b="0"/>
              <a:pathLst>
                <a:path w="199422" h="283095">
                  <a:moveTo>
                    <a:pt x="199421" y="41992"/>
                  </a:moveTo>
                  <a:lnTo>
                    <a:pt x="183170" y="17180"/>
                  </a:lnTo>
                  <a:lnTo>
                    <a:pt x="182038" y="6308"/>
                  </a:lnTo>
                  <a:lnTo>
                    <a:pt x="179895" y="3320"/>
                  </a:lnTo>
                  <a:lnTo>
                    <a:pt x="176482" y="1328"/>
                  </a:lnTo>
                  <a:lnTo>
                    <a:pt x="172222" y="0"/>
                  </a:lnTo>
                  <a:lnTo>
                    <a:pt x="159551" y="3816"/>
                  </a:lnTo>
                  <a:lnTo>
                    <a:pt x="116827" y="23917"/>
                  </a:lnTo>
                  <a:lnTo>
                    <a:pt x="101197" y="28005"/>
                  </a:lnTo>
                  <a:lnTo>
                    <a:pt x="87635" y="26516"/>
                  </a:lnTo>
                  <a:lnTo>
                    <a:pt x="81241" y="27705"/>
                  </a:lnTo>
                  <a:lnTo>
                    <a:pt x="61768" y="35885"/>
                  </a:lnTo>
                  <a:lnTo>
                    <a:pt x="34316" y="36560"/>
                  </a:lnTo>
                  <a:lnTo>
                    <a:pt x="24838" y="41562"/>
                  </a:lnTo>
                  <a:lnTo>
                    <a:pt x="1499" y="61791"/>
                  </a:lnTo>
                  <a:lnTo>
                    <a:pt x="4" y="64121"/>
                  </a:lnTo>
                  <a:lnTo>
                    <a:pt x="0" y="65674"/>
                  </a:lnTo>
                  <a:lnTo>
                    <a:pt x="7122" y="72908"/>
                  </a:lnTo>
                  <a:lnTo>
                    <a:pt x="48765" y="89718"/>
                  </a:lnTo>
                  <a:lnTo>
                    <a:pt x="87994" y="114227"/>
                  </a:lnTo>
                  <a:lnTo>
                    <a:pt x="131880" y="132659"/>
                  </a:lnTo>
                  <a:lnTo>
                    <a:pt x="157470" y="142719"/>
                  </a:lnTo>
                  <a:lnTo>
                    <a:pt x="177620" y="161465"/>
                  </a:lnTo>
                  <a:lnTo>
                    <a:pt x="194085" y="192481"/>
                  </a:lnTo>
                  <a:lnTo>
                    <a:pt x="197049" y="202473"/>
                  </a:lnTo>
                  <a:lnTo>
                    <a:pt x="196848" y="206526"/>
                  </a:lnTo>
                  <a:lnTo>
                    <a:pt x="193978" y="213675"/>
                  </a:lnTo>
                  <a:lnTo>
                    <a:pt x="170680" y="244837"/>
                  </a:lnTo>
                  <a:lnTo>
                    <a:pt x="156220" y="253854"/>
                  </a:lnTo>
                  <a:lnTo>
                    <a:pt x="136564" y="260176"/>
                  </a:lnTo>
                  <a:lnTo>
                    <a:pt x="96899" y="266881"/>
                  </a:lnTo>
                  <a:lnTo>
                    <a:pt x="70487" y="272006"/>
                  </a:lnTo>
                  <a:lnTo>
                    <a:pt x="20827" y="2830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135"/>
            <p:cNvSpPr/>
            <p:nvPr/>
          </p:nvSpPr>
          <p:spPr>
            <a:xfrm>
              <a:off x="527472" y="2630372"/>
              <a:ext cx="166749" cy="323915"/>
            </a:xfrm>
            <a:custGeom>
              <a:avLst/>
              <a:gdLst/>
              <a:ahLst/>
              <a:cxnLst/>
              <a:rect l="0" t="0" r="0" b="0"/>
              <a:pathLst>
                <a:path w="166749" h="323915">
                  <a:moveTo>
                    <a:pt x="44028" y="12816"/>
                  </a:moveTo>
                  <a:lnTo>
                    <a:pt x="44028" y="55626"/>
                  </a:lnTo>
                  <a:lnTo>
                    <a:pt x="44028" y="99985"/>
                  </a:lnTo>
                  <a:lnTo>
                    <a:pt x="44028" y="142492"/>
                  </a:lnTo>
                  <a:lnTo>
                    <a:pt x="44028" y="178513"/>
                  </a:lnTo>
                  <a:lnTo>
                    <a:pt x="44028" y="214487"/>
                  </a:lnTo>
                  <a:lnTo>
                    <a:pt x="44028" y="257410"/>
                  </a:lnTo>
                  <a:lnTo>
                    <a:pt x="44028" y="300734"/>
                  </a:lnTo>
                  <a:lnTo>
                    <a:pt x="44028" y="323914"/>
                  </a:lnTo>
                  <a:lnTo>
                    <a:pt x="41382" y="322068"/>
                  </a:lnTo>
                  <a:lnTo>
                    <a:pt x="39288" y="320187"/>
                  </a:lnTo>
                  <a:lnTo>
                    <a:pt x="31599" y="303318"/>
                  </a:lnTo>
                  <a:lnTo>
                    <a:pt x="23037" y="265247"/>
                  </a:lnTo>
                  <a:lnTo>
                    <a:pt x="14217" y="230485"/>
                  </a:lnTo>
                  <a:lnTo>
                    <a:pt x="8484" y="186928"/>
                  </a:lnTo>
                  <a:lnTo>
                    <a:pt x="1472" y="146574"/>
                  </a:lnTo>
                  <a:lnTo>
                    <a:pt x="0" y="109994"/>
                  </a:lnTo>
                  <a:lnTo>
                    <a:pt x="4242" y="70376"/>
                  </a:lnTo>
                  <a:lnTo>
                    <a:pt x="9490" y="31461"/>
                  </a:lnTo>
                  <a:lnTo>
                    <a:pt x="17433" y="13165"/>
                  </a:lnTo>
                  <a:lnTo>
                    <a:pt x="22329" y="7096"/>
                  </a:lnTo>
                  <a:lnTo>
                    <a:pt x="33061" y="352"/>
                  </a:lnTo>
                  <a:lnTo>
                    <a:pt x="44446" y="0"/>
                  </a:lnTo>
                  <a:lnTo>
                    <a:pt x="82429" y="8836"/>
                  </a:lnTo>
                  <a:lnTo>
                    <a:pt x="97806" y="18985"/>
                  </a:lnTo>
                  <a:lnTo>
                    <a:pt x="129983" y="58276"/>
                  </a:lnTo>
                  <a:lnTo>
                    <a:pt x="157420" y="102219"/>
                  </a:lnTo>
                  <a:lnTo>
                    <a:pt x="166748" y="128372"/>
                  </a:lnTo>
                  <a:lnTo>
                    <a:pt x="165377" y="138919"/>
                  </a:lnTo>
                  <a:lnTo>
                    <a:pt x="156413" y="161858"/>
                  </a:lnTo>
                  <a:lnTo>
                    <a:pt x="148217" y="170999"/>
                  </a:lnTo>
                  <a:lnTo>
                    <a:pt x="129800" y="181724"/>
                  </a:lnTo>
                  <a:lnTo>
                    <a:pt x="122045" y="184952"/>
                  </a:lnTo>
                  <a:lnTo>
                    <a:pt x="113899" y="185120"/>
                  </a:lnTo>
                  <a:lnTo>
                    <a:pt x="90197" y="178852"/>
                  </a:lnTo>
                  <a:lnTo>
                    <a:pt x="44028" y="173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136"/>
            <p:cNvSpPr/>
            <p:nvPr/>
          </p:nvSpPr>
          <p:spPr>
            <a:xfrm>
              <a:off x="716669" y="2680581"/>
              <a:ext cx="149512" cy="194779"/>
            </a:xfrm>
            <a:custGeom>
              <a:avLst/>
              <a:gdLst/>
              <a:ahLst/>
              <a:cxnLst/>
              <a:rect l="0" t="0" r="0" b="0"/>
              <a:pathLst>
                <a:path w="149512" h="194779">
                  <a:moveTo>
                    <a:pt x="60214" y="87622"/>
                  </a:moveTo>
                  <a:lnTo>
                    <a:pt x="64954" y="82882"/>
                  </a:lnTo>
                  <a:lnTo>
                    <a:pt x="72573" y="80554"/>
                  </a:lnTo>
                  <a:lnTo>
                    <a:pt x="93633" y="79060"/>
                  </a:lnTo>
                  <a:lnTo>
                    <a:pt x="105163" y="73564"/>
                  </a:lnTo>
                  <a:lnTo>
                    <a:pt x="123994" y="58607"/>
                  </a:lnTo>
                  <a:lnTo>
                    <a:pt x="134123" y="39668"/>
                  </a:lnTo>
                  <a:lnTo>
                    <a:pt x="138667" y="24686"/>
                  </a:lnTo>
                  <a:lnTo>
                    <a:pt x="138313" y="21852"/>
                  </a:lnTo>
                  <a:lnTo>
                    <a:pt x="137085" y="19963"/>
                  </a:lnTo>
                  <a:lnTo>
                    <a:pt x="114800" y="3977"/>
                  </a:lnTo>
                  <a:lnTo>
                    <a:pt x="93585" y="0"/>
                  </a:lnTo>
                  <a:lnTo>
                    <a:pt x="73188" y="3562"/>
                  </a:lnTo>
                  <a:lnTo>
                    <a:pt x="42382" y="20784"/>
                  </a:lnTo>
                  <a:lnTo>
                    <a:pt x="23401" y="37501"/>
                  </a:lnTo>
                  <a:lnTo>
                    <a:pt x="11052" y="56014"/>
                  </a:lnTo>
                  <a:lnTo>
                    <a:pt x="2101" y="79911"/>
                  </a:lnTo>
                  <a:lnTo>
                    <a:pt x="0" y="103858"/>
                  </a:lnTo>
                  <a:lnTo>
                    <a:pt x="10306" y="130060"/>
                  </a:lnTo>
                  <a:lnTo>
                    <a:pt x="42909" y="160339"/>
                  </a:lnTo>
                  <a:lnTo>
                    <a:pt x="52854" y="164589"/>
                  </a:lnTo>
                  <a:lnTo>
                    <a:pt x="93048" y="175479"/>
                  </a:lnTo>
                  <a:lnTo>
                    <a:pt x="149511" y="1947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137"/>
            <p:cNvSpPr/>
            <p:nvPr/>
          </p:nvSpPr>
          <p:spPr>
            <a:xfrm>
              <a:off x="921732" y="2679209"/>
              <a:ext cx="167691" cy="184845"/>
            </a:xfrm>
            <a:custGeom>
              <a:avLst/>
              <a:gdLst/>
              <a:ahLst/>
              <a:cxnLst/>
              <a:rect l="0" t="0" r="0" b="0"/>
              <a:pathLst>
                <a:path w="167691" h="184845">
                  <a:moveTo>
                    <a:pt x="60534" y="71135"/>
                  </a:moveTo>
                  <a:lnTo>
                    <a:pt x="96141" y="56896"/>
                  </a:lnTo>
                  <a:lnTo>
                    <a:pt x="111323" y="52364"/>
                  </a:lnTo>
                  <a:lnTo>
                    <a:pt x="131806" y="39335"/>
                  </a:lnTo>
                  <a:lnTo>
                    <a:pt x="148622" y="17155"/>
                  </a:lnTo>
                  <a:lnTo>
                    <a:pt x="156758" y="3145"/>
                  </a:lnTo>
                  <a:lnTo>
                    <a:pt x="155441" y="1996"/>
                  </a:lnTo>
                  <a:lnTo>
                    <a:pt x="138467" y="0"/>
                  </a:lnTo>
                  <a:lnTo>
                    <a:pt x="104738" y="7878"/>
                  </a:lnTo>
                  <a:lnTo>
                    <a:pt x="82826" y="16893"/>
                  </a:lnTo>
                  <a:lnTo>
                    <a:pt x="44542" y="51123"/>
                  </a:lnTo>
                  <a:lnTo>
                    <a:pt x="24266" y="73584"/>
                  </a:lnTo>
                  <a:lnTo>
                    <a:pt x="2469" y="112654"/>
                  </a:lnTo>
                  <a:lnTo>
                    <a:pt x="0" y="127291"/>
                  </a:lnTo>
                  <a:lnTo>
                    <a:pt x="2319" y="134369"/>
                  </a:lnTo>
                  <a:lnTo>
                    <a:pt x="12832" y="147525"/>
                  </a:lnTo>
                  <a:lnTo>
                    <a:pt x="22135" y="154696"/>
                  </a:lnTo>
                  <a:lnTo>
                    <a:pt x="30569" y="159867"/>
                  </a:lnTo>
                  <a:lnTo>
                    <a:pt x="54799" y="176709"/>
                  </a:lnTo>
                  <a:lnTo>
                    <a:pt x="71875" y="182549"/>
                  </a:lnTo>
                  <a:lnTo>
                    <a:pt x="101818" y="184844"/>
                  </a:lnTo>
                  <a:lnTo>
                    <a:pt x="136010" y="177234"/>
                  </a:lnTo>
                  <a:lnTo>
                    <a:pt x="167690" y="1693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138"/>
            <p:cNvSpPr/>
            <p:nvPr/>
          </p:nvSpPr>
          <p:spPr>
            <a:xfrm>
              <a:off x="1162635" y="2678906"/>
              <a:ext cx="203608" cy="185672"/>
            </a:xfrm>
            <a:custGeom>
              <a:avLst/>
              <a:gdLst/>
              <a:ahLst/>
              <a:cxnLst/>
              <a:rect l="0" t="0" r="0" b="0"/>
              <a:pathLst>
                <a:path w="203608" h="185672">
                  <a:moveTo>
                    <a:pt x="123240" y="0"/>
                  </a:moveTo>
                  <a:lnTo>
                    <a:pt x="110811" y="0"/>
                  </a:lnTo>
                  <a:lnTo>
                    <a:pt x="97509" y="4741"/>
                  </a:lnTo>
                  <a:lnTo>
                    <a:pt x="55678" y="27866"/>
                  </a:lnTo>
                  <a:lnTo>
                    <a:pt x="28983" y="60043"/>
                  </a:lnTo>
                  <a:lnTo>
                    <a:pt x="10218" y="101587"/>
                  </a:lnTo>
                  <a:lnTo>
                    <a:pt x="887" y="134609"/>
                  </a:lnTo>
                  <a:lnTo>
                    <a:pt x="0" y="143318"/>
                  </a:lnTo>
                  <a:lnTo>
                    <a:pt x="1392" y="150116"/>
                  </a:lnTo>
                  <a:lnTo>
                    <a:pt x="8231" y="160314"/>
                  </a:lnTo>
                  <a:lnTo>
                    <a:pt x="23238" y="171635"/>
                  </a:lnTo>
                  <a:lnTo>
                    <a:pt x="49733" y="181272"/>
                  </a:lnTo>
                  <a:lnTo>
                    <a:pt x="87459" y="185671"/>
                  </a:lnTo>
                  <a:lnTo>
                    <a:pt x="120576" y="182234"/>
                  </a:lnTo>
                  <a:lnTo>
                    <a:pt x="137269" y="174920"/>
                  </a:lnTo>
                  <a:lnTo>
                    <a:pt x="179128" y="149621"/>
                  </a:lnTo>
                  <a:lnTo>
                    <a:pt x="203607" y="1339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139"/>
            <p:cNvSpPr/>
            <p:nvPr/>
          </p:nvSpPr>
          <p:spPr>
            <a:xfrm>
              <a:off x="1366276" y="2500313"/>
              <a:ext cx="214280" cy="392907"/>
            </a:xfrm>
            <a:custGeom>
              <a:avLst/>
              <a:gdLst/>
              <a:ahLst/>
              <a:cxnLst/>
              <a:rect l="0" t="0" r="0" b="0"/>
              <a:pathLst>
                <a:path w="214280" h="392907">
                  <a:moveTo>
                    <a:pt x="26755" y="0"/>
                  </a:moveTo>
                  <a:lnTo>
                    <a:pt x="22015" y="39079"/>
                  </a:lnTo>
                  <a:lnTo>
                    <a:pt x="12516" y="78274"/>
                  </a:lnTo>
                  <a:lnTo>
                    <a:pt x="9373" y="117182"/>
                  </a:lnTo>
                  <a:lnTo>
                    <a:pt x="4297" y="152680"/>
                  </a:lnTo>
                  <a:lnTo>
                    <a:pt x="1891" y="185597"/>
                  </a:lnTo>
                  <a:lnTo>
                    <a:pt x="822" y="220402"/>
                  </a:lnTo>
                  <a:lnTo>
                    <a:pt x="220" y="264292"/>
                  </a:lnTo>
                  <a:lnTo>
                    <a:pt x="79" y="297049"/>
                  </a:lnTo>
                  <a:lnTo>
                    <a:pt x="0" y="339478"/>
                  </a:lnTo>
                  <a:lnTo>
                    <a:pt x="965" y="362839"/>
                  </a:lnTo>
                  <a:lnTo>
                    <a:pt x="4710" y="373259"/>
                  </a:lnTo>
                  <a:lnTo>
                    <a:pt x="7097" y="376832"/>
                  </a:lnTo>
                  <a:lnTo>
                    <a:pt x="12396" y="380801"/>
                  </a:lnTo>
                  <a:lnTo>
                    <a:pt x="14206" y="380867"/>
                  </a:lnTo>
                  <a:lnTo>
                    <a:pt x="15413" y="379919"/>
                  </a:lnTo>
                  <a:lnTo>
                    <a:pt x="22089" y="357047"/>
                  </a:lnTo>
                  <a:lnTo>
                    <a:pt x="25373" y="320876"/>
                  </a:lnTo>
                  <a:lnTo>
                    <a:pt x="33611" y="283611"/>
                  </a:lnTo>
                  <a:lnTo>
                    <a:pt x="44793" y="240091"/>
                  </a:lnTo>
                  <a:lnTo>
                    <a:pt x="53384" y="200840"/>
                  </a:lnTo>
                  <a:lnTo>
                    <a:pt x="61324" y="178239"/>
                  </a:lnTo>
                  <a:lnTo>
                    <a:pt x="77438" y="155677"/>
                  </a:lnTo>
                  <a:lnTo>
                    <a:pt x="79395" y="156371"/>
                  </a:lnTo>
                  <a:lnTo>
                    <a:pt x="112301" y="194558"/>
                  </a:lnTo>
                  <a:lnTo>
                    <a:pt x="132597" y="237838"/>
                  </a:lnTo>
                  <a:lnTo>
                    <a:pt x="151206" y="278252"/>
                  </a:lnTo>
                  <a:lnTo>
                    <a:pt x="160533" y="298742"/>
                  </a:lnTo>
                  <a:lnTo>
                    <a:pt x="181527" y="336589"/>
                  </a:lnTo>
                  <a:lnTo>
                    <a:pt x="214279" y="392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140"/>
            <p:cNvSpPr/>
            <p:nvPr/>
          </p:nvSpPr>
          <p:spPr>
            <a:xfrm>
              <a:off x="1839677" y="2703198"/>
              <a:ext cx="181521" cy="169728"/>
            </a:xfrm>
            <a:custGeom>
              <a:avLst/>
              <a:gdLst/>
              <a:ahLst/>
              <a:cxnLst/>
              <a:rect l="0" t="0" r="0" b="0"/>
              <a:pathLst>
                <a:path w="181521" h="169728">
                  <a:moveTo>
                    <a:pt x="98065" y="20357"/>
                  </a:moveTo>
                  <a:lnTo>
                    <a:pt x="93325" y="10876"/>
                  </a:lnTo>
                  <a:lnTo>
                    <a:pt x="85706" y="3575"/>
                  </a:lnTo>
                  <a:lnTo>
                    <a:pt x="80896" y="239"/>
                  </a:lnTo>
                  <a:lnTo>
                    <a:pt x="75705" y="0"/>
                  </a:lnTo>
                  <a:lnTo>
                    <a:pt x="64646" y="5025"/>
                  </a:lnTo>
                  <a:lnTo>
                    <a:pt x="47263" y="23751"/>
                  </a:lnTo>
                  <a:lnTo>
                    <a:pt x="24604" y="61891"/>
                  </a:lnTo>
                  <a:lnTo>
                    <a:pt x="1569" y="101686"/>
                  </a:lnTo>
                  <a:lnTo>
                    <a:pt x="0" y="110295"/>
                  </a:lnTo>
                  <a:lnTo>
                    <a:pt x="3548" y="127798"/>
                  </a:lnTo>
                  <a:lnTo>
                    <a:pt x="11962" y="149646"/>
                  </a:lnTo>
                  <a:lnTo>
                    <a:pt x="23086" y="159839"/>
                  </a:lnTo>
                  <a:lnTo>
                    <a:pt x="38944" y="166685"/>
                  </a:lnTo>
                  <a:lnTo>
                    <a:pt x="59221" y="169727"/>
                  </a:lnTo>
                  <a:lnTo>
                    <a:pt x="76171" y="165788"/>
                  </a:lnTo>
                  <a:lnTo>
                    <a:pt x="117443" y="147090"/>
                  </a:lnTo>
                  <a:lnTo>
                    <a:pt x="157125" y="130425"/>
                  </a:lnTo>
                  <a:lnTo>
                    <a:pt x="168301" y="120208"/>
                  </a:lnTo>
                  <a:lnTo>
                    <a:pt x="180171" y="98559"/>
                  </a:lnTo>
                  <a:lnTo>
                    <a:pt x="181520" y="79257"/>
                  </a:lnTo>
                  <a:lnTo>
                    <a:pt x="178813" y="61417"/>
                  </a:lnTo>
                  <a:lnTo>
                    <a:pt x="176701" y="56660"/>
                  </a:lnTo>
                  <a:lnTo>
                    <a:pt x="174302" y="53489"/>
                  </a:lnTo>
                  <a:lnTo>
                    <a:pt x="149064" y="41270"/>
                  </a:lnTo>
                  <a:lnTo>
                    <a:pt x="111396" y="31060"/>
                  </a:lnTo>
                  <a:lnTo>
                    <a:pt x="89136" y="292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141"/>
            <p:cNvSpPr/>
            <p:nvPr/>
          </p:nvSpPr>
          <p:spPr>
            <a:xfrm>
              <a:off x="2134195" y="2675673"/>
              <a:ext cx="116087" cy="212131"/>
            </a:xfrm>
            <a:custGeom>
              <a:avLst/>
              <a:gdLst/>
              <a:ahLst/>
              <a:cxnLst/>
              <a:rect l="0" t="0" r="0" b="0"/>
              <a:pathLst>
                <a:path w="116087" h="212131">
                  <a:moveTo>
                    <a:pt x="0" y="101460"/>
                  </a:moveTo>
                  <a:lnTo>
                    <a:pt x="2646" y="127489"/>
                  </a:lnTo>
                  <a:lnTo>
                    <a:pt x="14239" y="171805"/>
                  </a:lnTo>
                  <a:lnTo>
                    <a:pt x="17779" y="191535"/>
                  </a:lnTo>
                  <a:lnTo>
                    <a:pt x="25407" y="210911"/>
                  </a:lnTo>
                  <a:lnTo>
                    <a:pt x="24876" y="212130"/>
                  </a:lnTo>
                  <a:lnTo>
                    <a:pt x="23529" y="211951"/>
                  </a:lnTo>
                  <a:lnTo>
                    <a:pt x="18980" y="209275"/>
                  </a:lnTo>
                  <a:lnTo>
                    <a:pt x="10200" y="167525"/>
                  </a:lnTo>
                  <a:lnTo>
                    <a:pt x="1353" y="123588"/>
                  </a:lnTo>
                  <a:lnTo>
                    <a:pt x="1260" y="86465"/>
                  </a:lnTo>
                  <a:lnTo>
                    <a:pt x="10110" y="44426"/>
                  </a:lnTo>
                  <a:lnTo>
                    <a:pt x="24201" y="12259"/>
                  </a:lnTo>
                  <a:lnTo>
                    <a:pt x="33577" y="4599"/>
                  </a:lnTo>
                  <a:lnTo>
                    <a:pt x="40244" y="1167"/>
                  </a:lnTo>
                  <a:lnTo>
                    <a:pt x="52944" y="0"/>
                  </a:lnTo>
                  <a:lnTo>
                    <a:pt x="116086" y="121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142"/>
            <p:cNvSpPr/>
            <p:nvPr/>
          </p:nvSpPr>
          <p:spPr>
            <a:xfrm>
              <a:off x="2557625" y="2482453"/>
              <a:ext cx="146067" cy="413662"/>
            </a:xfrm>
            <a:custGeom>
              <a:avLst/>
              <a:gdLst/>
              <a:ahLst/>
              <a:cxnLst/>
              <a:rect l="0" t="0" r="0" b="0"/>
              <a:pathLst>
                <a:path w="146067" h="413662">
                  <a:moveTo>
                    <a:pt x="40914" y="0"/>
                  </a:moveTo>
                  <a:lnTo>
                    <a:pt x="39922" y="14258"/>
                  </a:lnTo>
                  <a:lnTo>
                    <a:pt x="27612" y="51935"/>
                  </a:lnTo>
                  <a:lnTo>
                    <a:pt x="21009" y="94678"/>
                  </a:lnTo>
                  <a:lnTo>
                    <a:pt x="17185" y="113517"/>
                  </a:lnTo>
                  <a:lnTo>
                    <a:pt x="15485" y="145040"/>
                  </a:lnTo>
                  <a:lnTo>
                    <a:pt x="9787" y="182873"/>
                  </a:lnTo>
                  <a:lnTo>
                    <a:pt x="6556" y="217675"/>
                  </a:lnTo>
                  <a:lnTo>
                    <a:pt x="5800" y="246565"/>
                  </a:lnTo>
                  <a:lnTo>
                    <a:pt x="5375" y="285715"/>
                  </a:lnTo>
                  <a:lnTo>
                    <a:pt x="2603" y="312529"/>
                  </a:lnTo>
                  <a:lnTo>
                    <a:pt x="74" y="329402"/>
                  </a:lnTo>
                  <a:lnTo>
                    <a:pt x="3890" y="364340"/>
                  </a:lnTo>
                  <a:lnTo>
                    <a:pt x="4031" y="404027"/>
                  </a:lnTo>
                  <a:lnTo>
                    <a:pt x="0" y="413620"/>
                  </a:lnTo>
                  <a:lnTo>
                    <a:pt x="739" y="413661"/>
                  </a:lnTo>
                  <a:lnTo>
                    <a:pt x="4315" y="411337"/>
                  </a:lnTo>
                  <a:lnTo>
                    <a:pt x="11158" y="390484"/>
                  </a:lnTo>
                  <a:lnTo>
                    <a:pt x="13734" y="350756"/>
                  </a:lnTo>
                  <a:lnTo>
                    <a:pt x="21141" y="306584"/>
                  </a:lnTo>
                  <a:lnTo>
                    <a:pt x="29932" y="267106"/>
                  </a:lnTo>
                  <a:lnTo>
                    <a:pt x="44012" y="227880"/>
                  </a:lnTo>
                  <a:lnTo>
                    <a:pt x="69449" y="195386"/>
                  </a:lnTo>
                  <a:lnTo>
                    <a:pt x="73828" y="193757"/>
                  </a:lnTo>
                  <a:lnTo>
                    <a:pt x="83985" y="194594"/>
                  </a:lnTo>
                  <a:lnTo>
                    <a:pt x="95114" y="206210"/>
                  </a:lnTo>
                  <a:lnTo>
                    <a:pt x="118203" y="244003"/>
                  </a:lnTo>
                  <a:lnTo>
                    <a:pt x="132055" y="268751"/>
                  </a:lnTo>
                  <a:lnTo>
                    <a:pt x="142948" y="312652"/>
                  </a:lnTo>
                  <a:lnTo>
                    <a:pt x="146066" y="354417"/>
                  </a:lnTo>
                  <a:lnTo>
                    <a:pt x="140249" y="391990"/>
                  </a:lnTo>
                  <a:lnTo>
                    <a:pt x="136903" y="396264"/>
                  </a:lnTo>
                  <a:lnTo>
                    <a:pt x="117973" y="407020"/>
                  </a:lnTo>
                  <a:lnTo>
                    <a:pt x="101951" y="413400"/>
                  </a:lnTo>
                  <a:lnTo>
                    <a:pt x="49844" y="4107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143"/>
            <p:cNvSpPr/>
            <p:nvPr/>
          </p:nvSpPr>
          <p:spPr>
            <a:xfrm>
              <a:off x="2733210" y="2726072"/>
              <a:ext cx="195729" cy="185007"/>
            </a:xfrm>
            <a:custGeom>
              <a:avLst/>
              <a:gdLst/>
              <a:ahLst/>
              <a:cxnLst/>
              <a:rect l="0" t="0" r="0" b="0"/>
              <a:pathLst>
                <a:path w="195729" h="185007">
                  <a:moveTo>
                    <a:pt x="97501" y="86780"/>
                  </a:moveTo>
                  <a:lnTo>
                    <a:pt x="106614" y="85787"/>
                  </a:lnTo>
                  <a:lnTo>
                    <a:pt x="119411" y="82039"/>
                  </a:lnTo>
                  <a:lnTo>
                    <a:pt x="143350" y="64870"/>
                  </a:lnTo>
                  <a:lnTo>
                    <a:pt x="152605" y="54552"/>
                  </a:lnTo>
                  <a:lnTo>
                    <a:pt x="163287" y="39844"/>
                  </a:lnTo>
                  <a:lnTo>
                    <a:pt x="163186" y="34653"/>
                  </a:lnTo>
                  <a:lnTo>
                    <a:pt x="154556" y="15111"/>
                  </a:lnTo>
                  <a:lnTo>
                    <a:pt x="148325" y="5979"/>
                  </a:lnTo>
                  <a:lnTo>
                    <a:pt x="136957" y="1259"/>
                  </a:lnTo>
                  <a:lnTo>
                    <a:pt x="129758" y="0"/>
                  </a:lnTo>
                  <a:lnTo>
                    <a:pt x="100664" y="7709"/>
                  </a:lnTo>
                  <a:lnTo>
                    <a:pt x="62407" y="28092"/>
                  </a:lnTo>
                  <a:lnTo>
                    <a:pt x="21956" y="57125"/>
                  </a:lnTo>
                  <a:lnTo>
                    <a:pt x="7538" y="65425"/>
                  </a:lnTo>
                  <a:lnTo>
                    <a:pt x="4784" y="69567"/>
                  </a:lnTo>
                  <a:lnTo>
                    <a:pt x="907" y="90609"/>
                  </a:lnTo>
                  <a:lnTo>
                    <a:pt x="0" y="110641"/>
                  </a:lnTo>
                  <a:lnTo>
                    <a:pt x="4889" y="127481"/>
                  </a:lnTo>
                  <a:lnTo>
                    <a:pt x="24196" y="154461"/>
                  </a:lnTo>
                  <a:lnTo>
                    <a:pt x="40778" y="164154"/>
                  </a:lnTo>
                  <a:lnTo>
                    <a:pt x="59392" y="169786"/>
                  </a:lnTo>
                  <a:lnTo>
                    <a:pt x="98558" y="172431"/>
                  </a:lnTo>
                  <a:lnTo>
                    <a:pt x="135413" y="177341"/>
                  </a:lnTo>
                  <a:lnTo>
                    <a:pt x="195728" y="1850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144"/>
            <p:cNvSpPr/>
            <p:nvPr/>
          </p:nvSpPr>
          <p:spPr>
            <a:xfrm>
              <a:off x="2955736" y="2553891"/>
              <a:ext cx="169656" cy="383977"/>
            </a:xfrm>
            <a:custGeom>
              <a:avLst/>
              <a:gdLst/>
              <a:ahLst/>
              <a:cxnLst/>
              <a:rect l="0" t="0" r="0" b="0"/>
              <a:pathLst>
                <a:path w="169656" h="383977">
                  <a:moveTo>
                    <a:pt x="35709" y="0"/>
                  </a:moveTo>
                  <a:lnTo>
                    <a:pt x="30969" y="4740"/>
                  </a:lnTo>
                  <a:lnTo>
                    <a:pt x="22407" y="48796"/>
                  </a:lnTo>
                  <a:lnTo>
                    <a:pt x="17758" y="92468"/>
                  </a:lnTo>
                  <a:lnTo>
                    <a:pt x="10960" y="133873"/>
                  </a:lnTo>
                  <a:lnTo>
                    <a:pt x="9827" y="164671"/>
                  </a:lnTo>
                  <a:lnTo>
                    <a:pt x="9323" y="198202"/>
                  </a:lnTo>
                  <a:lnTo>
                    <a:pt x="9039" y="241068"/>
                  </a:lnTo>
                  <a:lnTo>
                    <a:pt x="2807" y="282987"/>
                  </a:lnTo>
                  <a:lnTo>
                    <a:pt x="361" y="322476"/>
                  </a:lnTo>
                  <a:lnTo>
                    <a:pt x="12" y="366820"/>
                  </a:lnTo>
                  <a:lnTo>
                    <a:pt x="0" y="371390"/>
                  </a:lnTo>
                  <a:lnTo>
                    <a:pt x="4734" y="359742"/>
                  </a:lnTo>
                  <a:lnTo>
                    <a:pt x="15804" y="319440"/>
                  </a:lnTo>
                  <a:lnTo>
                    <a:pt x="29879" y="281293"/>
                  </a:lnTo>
                  <a:lnTo>
                    <a:pt x="41687" y="243014"/>
                  </a:lnTo>
                  <a:lnTo>
                    <a:pt x="53574" y="203115"/>
                  </a:lnTo>
                  <a:lnTo>
                    <a:pt x="68452" y="160803"/>
                  </a:lnTo>
                  <a:lnTo>
                    <a:pt x="74405" y="151504"/>
                  </a:lnTo>
                  <a:lnTo>
                    <a:pt x="78374" y="149620"/>
                  </a:lnTo>
                  <a:lnTo>
                    <a:pt x="119236" y="151661"/>
                  </a:lnTo>
                  <a:lnTo>
                    <a:pt x="125129" y="154685"/>
                  </a:lnTo>
                  <a:lnTo>
                    <a:pt x="134321" y="165983"/>
                  </a:lnTo>
                  <a:lnTo>
                    <a:pt x="154100" y="208719"/>
                  </a:lnTo>
                  <a:lnTo>
                    <a:pt x="162741" y="230678"/>
                  </a:lnTo>
                  <a:lnTo>
                    <a:pt x="168289" y="271821"/>
                  </a:lnTo>
                  <a:lnTo>
                    <a:pt x="169475" y="307912"/>
                  </a:lnTo>
                  <a:lnTo>
                    <a:pt x="169655" y="3839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145"/>
            <p:cNvSpPr/>
            <p:nvPr/>
          </p:nvSpPr>
          <p:spPr>
            <a:xfrm>
              <a:off x="3143476" y="2705695"/>
              <a:ext cx="231947" cy="223244"/>
            </a:xfrm>
            <a:custGeom>
              <a:avLst/>
              <a:gdLst/>
              <a:ahLst/>
              <a:cxnLst/>
              <a:rect l="0" t="0" r="0" b="0"/>
              <a:pathLst>
                <a:path w="231947" h="223244">
                  <a:moveTo>
                    <a:pt x="178368" y="0"/>
                  </a:moveTo>
                  <a:lnTo>
                    <a:pt x="144948" y="0"/>
                  </a:lnTo>
                  <a:lnTo>
                    <a:pt x="133419" y="5292"/>
                  </a:lnTo>
                  <a:lnTo>
                    <a:pt x="92683" y="31762"/>
                  </a:lnTo>
                  <a:lnTo>
                    <a:pt x="49325" y="63490"/>
                  </a:lnTo>
                  <a:lnTo>
                    <a:pt x="17793" y="86147"/>
                  </a:lnTo>
                  <a:lnTo>
                    <a:pt x="8444" y="100796"/>
                  </a:lnTo>
                  <a:lnTo>
                    <a:pt x="2343" y="121037"/>
                  </a:lnTo>
                  <a:lnTo>
                    <a:pt x="282" y="163072"/>
                  </a:lnTo>
                  <a:lnTo>
                    <a:pt x="0" y="175995"/>
                  </a:lnTo>
                  <a:lnTo>
                    <a:pt x="1909" y="180830"/>
                  </a:lnTo>
                  <a:lnTo>
                    <a:pt x="9322" y="188848"/>
                  </a:lnTo>
                  <a:lnTo>
                    <a:pt x="49450" y="208215"/>
                  </a:lnTo>
                  <a:lnTo>
                    <a:pt x="67162" y="208957"/>
                  </a:lnTo>
                  <a:lnTo>
                    <a:pt x="77441" y="207766"/>
                  </a:lnTo>
                  <a:lnTo>
                    <a:pt x="96801" y="195859"/>
                  </a:lnTo>
                  <a:lnTo>
                    <a:pt x="124001" y="170098"/>
                  </a:lnTo>
                  <a:lnTo>
                    <a:pt x="138929" y="128923"/>
                  </a:lnTo>
                  <a:lnTo>
                    <a:pt x="149717" y="85622"/>
                  </a:lnTo>
                  <a:lnTo>
                    <a:pt x="151415" y="43085"/>
                  </a:lnTo>
                  <a:lnTo>
                    <a:pt x="151557" y="17445"/>
                  </a:lnTo>
                  <a:lnTo>
                    <a:pt x="151578" y="56886"/>
                  </a:lnTo>
                  <a:lnTo>
                    <a:pt x="165714" y="98662"/>
                  </a:lnTo>
                  <a:lnTo>
                    <a:pt x="173626" y="130437"/>
                  </a:lnTo>
                  <a:lnTo>
                    <a:pt x="188538" y="165979"/>
                  </a:lnTo>
                  <a:lnTo>
                    <a:pt x="213411" y="203492"/>
                  </a:lnTo>
                  <a:lnTo>
                    <a:pt x="231946" y="2232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146"/>
            <p:cNvSpPr/>
            <p:nvPr/>
          </p:nvSpPr>
          <p:spPr>
            <a:xfrm>
              <a:off x="3420070" y="2741414"/>
              <a:ext cx="107158" cy="187525"/>
            </a:xfrm>
            <a:custGeom>
              <a:avLst/>
              <a:gdLst/>
              <a:ahLst/>
              <a:cxnLst/>
              <a:rect l="0" t="0" r="0" b="0"/>
              <a:pathLst>
                <a:path w="107158" h="187525">
                  <a:moveTo>
                    <a:pt x="0" y="0"/>
                  </a:moveTo>
                  <a:lnTo>
                    <a:pt x="4741" y="4740"/>
                  </a:lnTo>
                  <a:lnTo>
                    <a:pt x="16316" y="40165"/>
                  </a:lnTo>
                  <a:lnTo>
                    <a:pt x="32615" y="75401"/>
                  </a:lnTo>
                  <a:lnTo>
                    <a:pt x="47012" y="117530"/>
                  </a:lnTo>
                  <a:lnTo>
                    <a:pt x="66540" y="157235"/>
                  </a:lnTo>
                  <a:lnTo>
                    <a:pt x="82664" y="177667"/>
                  </a:lnTo>
                  <a:lnTo>
                    <a:pt x="90649" y="183143"/>
                  </a:lnTo>
                  <a:lnTo>
                    <a:pt x="107157" y="187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147"/>
            <p:cNvSpPr/>
            <p:nvPr/>
          </p:nvSpPr>
          <p:spPr>
            <a:xfrm>
              <a:off x="3491508" y="2705695"/>
              <a:ext cx="89298" cy="232173"/>
            </a:xfrm>
            <a:custGeom>
              <a:avLst/>
              <a:gdLst/>
              <a:ahLst/>
              <a:cxnLst/>
              <a:rect l="0" t="0" r="0" b="0"/>
              <a:pathLst>
                <a:path w="89298" h="232173">
                  <a:moveTo>
                    <a:pt x="89297" y="0"/>
                  </a:moveTo>
                  <a:lnTo>
                    <a:pt x="89297" y="9481"/>
                  </a:lnTo>
                  <a:lnTo>
                    <a:pt x="86651" y="16782"/>
                  </a:lnTo>
                  <a:lnTo>
                    <a:pt x="68306" y="58750"/>
                  </a:lnTo>
                  <a:lnTo>
                    <a:pt x="49395" y="96455"/>
                  </a:lnTo>
                  <a:lnTo>
                    <a:pt x="25417" y="137902"/>
                  </a:lnTo>
                  <a:lnTo>
                    <a:pt x="13215" y="169454"/>
                  </a:lnTo>
                  <a:lnTo>
                    <a:pt x="3169" y="213225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148"/>
            <p:cNvSpPr/>
            <p:nvPr/>
          </p:nvSpPr>
          <p:spPr>
            <a:xfrm>
              <a:off x="3643313" y="2716234"/>
              <a:ext cx="26790" cy="185915"/>
            </a:xfrm>
            <a:custGeom>
              <a:avLst/>
              <a:gdLst/>
              <a:ahLst/>
              <a:cxnLst/>
              <a:rect l="0" t="0" r="0" b="0"/>
              <a:pathLst>
                <a:path w="26790" h="185915">
                  <a:moveTo>
                    <a:pt x="26789" y="16250"/>
                  </a:moveTo>
                  <a:lnTo>
                    <a:pt x="26789" y="0"/>
                  </a:lnTo>
                  <a:lnTo>
                    <a:pt x="22048" y="8349"/>
                  </a:lnTo>
                  <a:lnTo>
                    <a:pt x="17694" y="48350"/>
                  </a:lnTo>
                  <a:lnTo>
                    <a:pt x="10954" y="89619"/>
                  </a:lnTo>
                  <a:lnTo>
                    <a:pt x="4589" y="130954"/>
                  </a:lnTo>
                  <a:lnTo>
                    <a:pt x="0" y="1859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149"/>
            <p:cNvSpPr/>
            <p:nvPr/>
          </p:nvSpPr>
          <p:spPr>
            <a:xfrm>
              <a:off x="3724352" y="2734574"/>
              <a:ext cx="202049" cy="198694"/>
            </a:xfrm>
            <a:custGeom>
              <a:avLst/>
              <a:gdLst/>
              <a:ahLst/>
              <a:cxnLst/>
              <a:rect l="0" t="0" r="0" b="0"/>
              <a:pathLst>
                <a:path w="202049" h="198694">
                  <a:moveTo>
                    <a:pt x="70765" y="15770"/>
                  </a:moveTo>
                  <a:lnTo>
                    <a:pt x="53596" y="15770"/>
                  </a:lnTo>
                  <a:lnTo>
                    <a:pt x="42960" y="21061"/>
                  </a:lnTo>
                  <a:lnTo>
                    <a:pt x="37346" y="25251"/>
                  </a:lnTo>
                  <a:lnTo>
                    <a:pt x="19963" y="54849"/>
                  </a:lnTo>
                  <a:lnTo>
                    <a:pt x="6985" y="95038"/>
                  </a:lnTo>
                  <a:lnTo>
                    <a:pt x="840" y="138804"/>
                  </a:lnTo>
                  <a:lnTo>
                    <a:pt x="0" y="157764"/>
                  </a:lnTo>
                  <a:lnTo>
                    <a:pt x="4918" y="173467"/>
                  </a:lnTo>
                  <a:lnTo>
                    <a:pt x="9008" y="180432"/>
                  </a:lnTo>
                  <a:lnTo>
                    <a:pt x="13718" y="185076"/>
                  </a:lnTo>
                  <a:lnTo>
                    <a:pt x="24244" y="190236"/>
                  </a:lnTo>
                  <a:lnTo>
                    <a:pt x="67566" y="198693"/>
                  </a:lnTo>
                  <a:lnTo>
                    <a:pt x="91502" y="196949"/>
                  </a:lnTo>
                  <a:lnTo>
                    <a:pt x="110078" y="190221"/>
                  </a:lnTo>
                  <a:lnTo>
                    <a:pt x="144477" y="169197"/>
                  </a:lnTo>
                  <a:lnTo>
                    <a:pt x="179593" y="126153"/>
                  </a:lnTo>
                  <a:lnTo>
                    <a:pt x="198720" y="88837"/>
                  </a:lnTo>
                  <a:lnTo>
                    <a:pt x="202048" y="74372"/>
                  </a:lnTo>
                  <a:lnTo>
                    <a:pt x="194441" y="45591"/>
                  </a:lnTo>
                  <a:lnTo>
                    <a:pt x="174879" y="16668"/>
                  </a:lnTo>
                  <a:lnTo>
                    <a:pt x="161356" y="6247"/>
                  </a:lnTo>
                  <a:lnTo>
                    <a:pt x="146746" y="1616"/>
                  </a:lnTo>
                  <a:lnTo>
                    <a:pt x="117201" y="0"/>
                  </a:lnTo>
                  <a:lnTo>
                    <a:pt x="98348" y="3139"/>
                  </a:lnTo>
                  <a:lnTo>
                    <a:pt x="61836" y="246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150"/>
            <p:cNvSpPr/>
            <p:nvPr/>
          </p:nvSpPr>
          <p:spPr>
            <a:xfrm>
              <a:off x="3939234" y="2701747"/>
              <a:ext cx="123775" cy="225055"/>
            </a:xfrm>
            <a:custGeom>
              <a:avLst/>
              <a:gdLst/>
              <a:ahLst/>
              <a:cxnLst/>
              <a:rect l="0" t="0" r="0" b="0"/>
              <a:pathLst>
                <a:path w="123775" h="225055">
                  <a:moveTo>
                    <a:pt x="52336" y="12878"/>
                  </a:moveTo>
                  <a:lnTo>
                    <a:pt x="52336" y="22359"/>
                  </a:lnTo>
                  <a:lnTo>
                    <a:pt x="39070" y="57599"/>
                  </a:lnTo>
                  <a:lnTo>
                    <a:pt x="28513" y="97486"/>
                  </a:lnTo>
                  <a:lnTo>
                    <a:pt x="19801" y="137460"/>
                  </a:lnTo>
                  <a:lnTo>
                    <a:pt x="12296" y="179667"/>
                  </a:lnTo>
                  <a:lnTo>
                    <a:pt x="7741" y="223985"/>
                  </a:lnTo>
                  <a:lnTo>
                    <a:pt x="7724" y="225054"/>
                  </a:lnTo>
                  <a:lnTo>
                    <a:pt x="2950" y="184976"/>
                  </a:lnTo>
                  <a:lnTo>
                    <a:pt x="0" y="161215"/>
                  </a:lnTo>
                  <a:lnTo>
                    <a:pt x="5140" y="120157"/>
                  </a:lnTo>
                  <a:lnTo>
                    <a:pt x="6933" y="82588"/>
                  </a:lnTo>
                  <a:lnTo>
                    <a:pt x="9449" y="56574"/>
                  </a:lnTo>
                  <a:lnTo>
                    <a:pt x="27776" y="12752"/>
                  </a:lnTo>
                  <a:lnTo>
                    <a:pt x="32986" y="6841"/>
                  </a:lnTo>
                  <a:lnTo>
                    <a:pt x="46713" y="273"/>
                  </a:lnTo>
                  <a:lnTo>
                    <a:pt x="62735" y="0"/>
                  </a:lnTo>
                  <a:lnTo>
                    <a:pt x="123774" y="39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151"/>
            <p:cNvSpPr/>
            <p:nvPr/>
          </p:nvSpPr>
          <p:spPr>
            <a:xfrm>
              <a:off x="3634383" y="2589609"/>
              <a:ext cx="17860" cy="26790"/>
            </a:xfrm>
            <a:custGeom>
              <a:avLst/>
              <a:gdLst/>
              <a:ahLst/>
              <a:cxnLst/>
              <a:rect l="0" t="0" r="0" b="0"/>
              <a:pathLst>
                <a:path w="17860" h="26790">
                  <a:moveTo>
                    <a:pt x="17859" y="0"/>
                  </a:moveTo>
                  <a:lnTo>
                    <a:pt x="0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5" name="SMARTInkShape-Group39"/>
          <p:cNvGrpSpPr/>
          <p:nvPr/>
        </p:nvGrpSpPr>
        <p:grpSpPr>
          <a:xfrm>
            <a:off x="224912" y="3920133"/>
            <a:ext cx="2427206" cy="848321"/>
            <a:chOff x="224912" y="3920133"/>
            <a:chExt cx="2427206" cy="848321"/>
          </a:xfrm>
        </p:grpSpPr>
        <p:sp>
          <p:nvSpPr>
            <p:cNvPr id="247" name="SMARTInkShape-152"/>
            <p:cNvSpPr/>
            <p:nvPr/>
          </p:nvSpPr>
          <p:spPr>
            <a:xfrm>
              <a:off x="295716" y="4082476"/>
              <a:ext cx="203478" cy="267553"/>
            </a:xfrm>
            <a:custGeom>
              <a:avLst/>
              <a:gdLst/>
              <a:ahLst/>
              <a:cxnLst/>
              <a:rect l="0" t="0" r="0" b="0"/>
              <a:pathLst>
                <a:path w="203478" h="267553">
                  <a:moveTo>
                    <a:pt x="186487" y="16251"/>
                  </a:moveTo>
                  <a:lnTo>
                    <a:pt x="171256" y="2012"/>
                  </a:lnTo>
                  <a:lnTo>
                    <a:pt x="165496" y="0"/>
                  </a:lnTo>
                  <a:lnTo>
                    <a:pt x="156983" y="1752"/>
                  </a:lnTo>
                  <a:lnTo>
                    <a:pt x="145593" y="4846"/>
                  </a:lnTo>
                  <a:lnTo>
                    <a:pt x="114919" y="6995"/>
                  </a:lnTo>
                  <a:lnTo>
                    <a:pt x="94506" y="16705"/>
                  </a:lnTo>
                  <a:lnTo>
                    <a:pt x="69063" y="37764"/>
                  </a:lnTo>
                  <a:lnTo>
                    <a:pt x="39865" y="81978"/>
                  </a:lnTo>
                  <a:lnTo>
                    <a:pt x="22548" y="119180"/>
                  </a:lnTo>
                  <a:lnTo>
                    <a:pt x="6834" y="154786"/>
                  </a:lnTo>
                  <a:lnTo>
                    <a:pt x="0" y="198462"/>
                  </a:lnTo>
                  <a:lnTo>
                    <a:pt x="8752" y="227446"/>
                  </a:lnTo>
                  <a:lnTo>
                    <a:pt x="21173" y="244391"/>
                  </a:lnTo>
                  <a:lnTo>
                    <a:pt x="48661" y="266698"/>
                  </a:lnTo>
                  <a:lnTo>
                    <a:pt x="55908" y="267552"/>
                  </a:lnTo>
                  <a:lnTo>
                    <a:pt x="81320" y="259272"/>
                  </a:lnTo>
                  <a:lnTo>
                    <a:pt x="119669" y="238696"/>
                  </a:lnTo>
                  <a:lnTo>
                    <a:pt x="159314" y="202493"/>
                  </a:lnTo>
                  <a:lnTo>
                    <a:pt x="183177" y="167803"/>
                  </a:lnTo>
                  <a:lnTo>
                    <a:pt x="199942" y="129510"/>
                  </a:lnTo>
                  <a:lnTo>
                    <a:pt x="203477" y="93414"/>
                  </a:lnTo>
                  <a:lnTo>
                    <a:pt x="201443" y="65241"/>
                  </a:lnTo>
                  <a:lnTo>
                    <a:pt x="196607" y="47425"/>
                  </a:lnTo>
                  <a:lnTo>
                    <a:pt x="190654" y="42343"/>
                  </a:lnTo>
                  <a:lnTo>
                    <a:pt x="168628" y="251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153"/>
            <p:cNvSpPr/>
            <p:nvPr/>
          </p:nvSpPr>
          <p:spPr>
            <a:xfrm>
              <a:off x="571746" y="3920133"/>
              <a:ext cx="176173" cy="400383"/>
            </a:xfrm>
            <a:custGeom>
              <a:avLst/>
              <a:gdLst/>
              <a:ahLst/>
              <a:cxnLst/>
              <a:rect l="0" t="0" r="0" b="0"/>
              <a:pathLst>
                <a:path w="176173" h="400383">
                  <a:moveTo>
                    <a:pt x="71192" y="0"/>
                  </a:moveTo>
                  <a:lnTo>
                    <a:pt x="71192" y="4740"/>
                  </a:lnTo>
                  <a:lnTo>
                    <a:pt x="68546" y="9714"/>
                  </a:lnTo>
                  <a:lnTo>
                    <a:pt x="49823" y="39166"/>
                  </a:lnTo>
                  <a:lnTo>
                    <a:pt x="32818" y="83638"/>
                  </a:lnTo>
                  <a:lnTo>
                    <a:pt x="27783" y="122869"/>
                  </a:lnTo>
                  <a:lnTo>
                    <a:pt x="26788" y="162956"/>
                  </a:lnTo>
                  <a:lnTo>
                    <a:pt x="23970" y="197111"/>
                  </a:lnTo>
                  <a:lnTo>
                    <a:pt x="18869" y="239467"/>
                  </a:lnTo>
                  <a:lnTo>
                    <a:pt x="17985" y="276887"/>
                  </a:lnTo>
                  <a:lnTo>
                    <a:pt x="11550" y="317734"/>
                  </a:lnTo>
                  <a:lnTo>
                    <a:pt x="9061" y="355250"/>
                  </a:lnTo>
                  <a:lnTo>
                    <a:pt x="8717" y="398167"/>
                  </a:lnTo>
                  <a:lnTo>
                    <a:pt x="7714" y="400382"/>
                  </a:lnTo>
                  <a:lnTo>
                    <a:pt x="6053" y="399874"/>
                  </a:lnTo>
                  <a:lnTo>
                    <a:pt x="998" y="394283"/>
                  </a:lnTo>
                  <a:lnTo>
                    <a:pt x="0" y="358525"/>
                  </a:lnTo>
                  <a:lnTo>
                    <a:pt x="819" y="323960"/>
                  </a:lnTo>
                  <a:lnTo>
                    <a:pt x="6836" y="282016"/>
                  </a:lnTo>
                  <a:lnTo>
                    <a:pt x="13059" y="249293"/>
                  </a:lnTo>
                  <a:lnTo>
                    <a:pt x="26727" y="209707"/>
                  </a:lnTo>
                  <a:lnTo>
                    <a:pt x="35527" y="185167"/>
                  </a:lnTo>
                  <a:lnTo>
                    <a:pt x="51355" y="158440"/>
                  </a:lnTo>
                  <a:lnTo>
                    <a:pt x="61052" y="150454"/>
                  </a:lnTo>
                  <a:lnTo>
                    <a:pt x="67409" y="148920"/>
                  </a:lnTo>
                  <a:lnTo>
                    <a:pt x="98107" y="151229"/>
                  </a:lnTo>
                  <a:lnTo>
                    <a:pt x="113783" y="156374"/>
                  </a:lnTo>
                  <a:lnTo>
                    <a:pt x="130995" y="173664"/>
                  </a:lnTo>
                  <a:lnTo>
                    <a:pt x="153456" y="213063"/>
                  </a:lnTo>
                  <a:lnTo>
                    <a:pt x="167334" y="249661"/>
                  </a:lnTo>
                  <a:lnTo>
                    <a:pt x="176172" y="292842"/>
                  </a:lnTo>
                  <a:lnTo>
                    <a:pt x="172963" y="316184"/>
                  </a:lnTo>
                  <a:lnTo>
                    <a:pt x="165728" y="335667"/>
                  </a:lnTo>
                  <a:lnTo>
                    <a:pt x="133143" y="367270"/>
                  </a:lnTo>
                  <a:lnTo>
                    <a:pt x="100884" y="379647"/>
                  </a:lnTo>
                  <a:lnTo>
                    <a:pt x="90011" y="382052"/>
                  </a:lnTo>
                  <a:lnTo>
                    <a:pt x="76579" y="377829"/>
                  </a:lnTo>
                  <a:lnTo>
                    <a:pt x="26543" y="3482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154"/>
            <p:cNvSpPr/>
            <p:nvPr/>
          </p:nvSpPr>
          <p:spPr>
            <a:xfrm>
              <a:off x="860618" y="4096286"/>
              <a:ext cx="147403" cy="207824"/>
            </a:xfrm>
            <a:custGeom>
              <a:avLst/>
              <a:gdLst/>
              <a:ahLst/>
              <a:cxnLst/>
              <a:rect l="0" t="0" r="0" b="0"/>
              <a:pathLst>
                <a:path w="147403" h="207824">
                  <a:moveTo>
                    <a:pt x="112718" y="47089"/>
                  </a:moveTo>
                  <a:lnTo>
                    <a:pt x="103604" y="31839"/>
                  </a:lnTo>
                  <a:lnTo>
                    <a:pt x="83229" y="11482"/>
                  </a:lnTo>
                  <a:lnTo>
                    <a:pt x="66869" y="2159"/>
                  </a:lnTo>
                  <a:lnTo>
                    <a:pt x="52323" y="0"/>
                  </a:lnTo>
                  <a:lnTo>
                    <a:pt x="45665" y="814"/>
                  </a:lnTo>
                  <a:lnTo>
                    <a:pt x="32977" y="7009"/>
                  </a:lnTo>
                  <a:lnTo>
                    <a:pt x="4652" y="25679"/>
                  </a:lnTo>
                  <a:lnTo>
                    <a:pt x="196" y="31951"/>
                  </a:lnTo>
                  <a:lnTo>
                    <a:pt x="0" y="35013"/>
                  </a:lnTo>
                  <a:lnTo>
                    <a:pt x="2429" y="41060"/>
                  </a:lnTo>
                  <a:lnTo>
                    <a:pt x="12107" y="47056"/>
                  </a:lnTo>
                  <a:lnTo>
                    <a:pt x="33092" y="58989"/>
                  </a:lnTo>
                  <a:lnTo>
                    <a:pt x="75361" y="99087"/>
                  </a:lnTo>
                  <a:lnTo>
                    <a:pt x="87538" y="111223"/>
                  </a:lnTo>
                  <a:lnTo>
                    <a:pt x="96897" y="115281"/>
                  </a:lnTo>
                  <a:lnTo>
                    <a:pt x="102171" y="116363"/>
                  </a:lnTo>
                  <a:lnTo>
                    <a:pt x="136650" y="138454"/>
                  </a:lnTo>
                  <a:lnTo>
                    <a:pt x="140579" y="142726"/>
                  </a:lnTo>
                  <a:lnTo>
                    <a:pt x="144944" y="152763"/>
                  </a:lnTo>
                  <a:lnTo>
                    <a:pt x="147402" y="164831"/>
                  </a:lnTo>
                  <a:lnTo>
                    <a:pt x="144770" y="169240"/>
                  </a:lnTo>
                  <a:lnTo>
                    <a:pt x="133909" y="179430"/>
                  </a:lnTo>
                  <a:lnTo>
                    <a:pt x="119159" y="185282"/>
                  </a:lnTo>
                  <a:lnTo>
                    <a:pt x="74919" y="189553"/>
                  </a:lnTo>
                  <a:lnTo>
                    <a:pt x="36129" y="189883"/>
                  </a:lnTo>
                  <a:lnTo>
                    <a:pt x="27924" y="191895"/>
                  </a:lnTo>
                  <a:lnTo>
                    <a:pt x="5562" y="2078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155"/>
            <p:cNvSpPr/>
            <p:nvPr/>
          </p:nvSpPr>
          <p:spPr>
            <a:xfrm>
              <a:off x="1062633" y="4129150"/>
              <a:ext cx="151806" cy="179040"/>
            </a:xfrm>
            <a:custGeom>
              <a:avLst/>
              <a:gdLst/>
              <a:ahLst/>
              <a:cxnLst/>
              <a:rect l="0" t="0" r="0" b="0"/>
              <a:pathLst>
                <a:path w="151806" h="179040">
                  <a:moveTo>
                    <a:pt x="0" y="112452"/>
                  </a:moveTo>
                  <a:lnTo>
                    <a:pt x="0" y="117192"/>
                  </a:lnTo>
                  <a:lnTo>
                    <a:pt x="992" y="117596"/>
                  </a:lnTo>
                  <a:lnTo>
                    <a:pt x="9713" y="113762"/>
                  </a:lnTo>
                  <a:lnTo>
                    <a:pt x="12429" y="113325"/>
                  </a:lnTo>
                  <a:lnTo>
                    <a:pt x="54669" y="84722"/>
                  </a:lnTo>
                  <a:lnTo>
                    <a:pt x="63985" y="77638"/>
                  </a:lnTo>
                  <a:lnTo>
                    <a:pt x="79446" y="55524"/>
                  </a:lnTo>
                  <a:lnTo>
                    <a:pt x="84919" y="39526"/>
                  </a:lnTo>
                  <a:lnTo>
                    <a:pt x="88432" y="9742"/>
                  </a:lnTo>
                  <a:lnTo>
                    <a:pt x="87728" y="5283"/>
                  </a:lnTo>
                  <a:lnTo>
                    <a:pt x="86267" y="2311"/>
                  </a:lnTo>
                  <a:lnTo>
                    <a:pt x="84300" y="329"/>
                  </a:lnTo>
                  <a:lnTo>
                    <a:pt x="81997" y="0"/>
                  </a:lnTo>
                  <a:lnTo>
                    <a:pt x="76792" y="2280"/>
                  </a:lnTo>
                  <a:lnTo>
                    <a:pt x="55361" y="19034"/>
                  </a:lnTo>
                  <a:lnTo>
                    <a:pt x="37283" y="27081"/>
                  </a:lnTo>
                  <a:lnTo>
                    <a:pt x="28807" y="37798"/>
                  </a:lnTo>
                  <a:lnTo>
                    <a:pt x="22725" y="51491"/>
                  </a:lnTo>
                  <a:lnTo>
                    <a:pt x="18500" y="91979"/>
                  </a:lnTo>
                  <a:lnTo>
                    <a:pt x="22789" y="120607"/>
                  </a:lnTo>
                  <a:lnTo>
                    <a:pt x="30344" y="138460"/>
                  </a:lnTo>
                  <a:lnTo>
                    <a:pt x="48348" y="154774"/>
                  </a:lnTo>
                  <a:lnTo>
                    <a:pt x="77274" y="167435"/>
                  </a:lnTo>
                  <a:lnTo>
                    <a:pt x="119316" y="176614"/>
                  </a:lnTo>
                  <a:lnTo>
                    <a:pt x="124193" y="179039"/>
                  </a:lnTo>
                  <a:lnTo>
                    <a:pt x="129428" y="178672"/>
                  </a:lnTo>
                  <a:lnTo>
                    <a:pt x="151805" y="1660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156"/>
            <p:cNvSpPr/>
            <p:nvPr/>
          </p:nvSpPr>
          <p:spPr>
            <a:xfrm>
              <a:off x="1303898" y="4079960"/>
              <a:ext cx="142712" cy="224016"/>
            </a:xfrm>
            <a:custGeom>
              <a:avLst/>
              <a:gdLst/>
              <a:ahLst/>
              <a:cxnLst/>
              <a:rect l="0" t="0" r="0" b="0"/>
              <a:pathLst>
                <a:path w="142712" h="224016">
                  <a:moveTo>
                    <a:pt x="8766" y="907"/>
                  </a:moveTo>
                  <a:lnTo>
                    <a:pt x="2629" y="15165"/>
                  </a:lnTo>
                  <a:lnTo>
                    <a:pt x="0" y="54623"/>
                  </a:lnTo>
                  <a:lnTo>
                    <a:pt x="2531" y="75031"/>
                  </a:lnTo>
                  <a:lnTo>
                    <a:pt x="7534" y="113334"/>
                  </a:lnTo>
                  <a:lnTo>
                    <a:pt x="13142" y="152179"/>
                  </a:lnTo>
                  <a:lnTo>
                    <a:pt x="17788" y="189355"/>
                  </a:lnTo>
                  <a:lnTo>
                    <a:pt x="26590" y="224015"/>
                  </a:lnTo>
                  <a:lnTo>
                    <a:pt x="16907" y="189699"/>
                  </a:lnTo>
                  <a:lnTo>
                    <a:pt x="11178" y="150441"/>
                  </a:lnTo>
                  <a:lnTo>
                    <a:pt x="12127" y="115328"/>
                  </a:lnTo>
                  <a:lnTo>
                    <a:pt x="24091" y="73118"/>
                  </a:lnTo>
                  <a:lnTo>
                    <a:pt x="41547" y="28834"/>
                  </a:lnTo>
                  <a:lnTo>
                    <a:pt x="56068" y="8592"/>
                  </a:lnTo>
                  <a:lnTo>
                    <a:pt x="61137" y="3054"/>
                  </a:lnTo>
                  <a:lnTo>
                    <a:pt x="67492" y="354"/>
                  </a:lnTo>
                  <a:lnTo>
                    <a:pt x="82492" y="0"/>
                  </a:lnTo>
                  <a:lnTo>
                    <a:pt x="93788" y="3150"/>
                  </a:lnTo>
                  <a:lnTo>
                    <a:pt x="142711" y="276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157"/>
            <p:cNvSpPr/>
            <p:nvPr/>
          </p:nvSpPr>
          <p:spPr>
            <a:xfrm>
              <a:off x="1571625" y="4076127"/>
              <a:ext cx="71439" cy="245843"/>
            </a:xfrm>
            <a:custGeom>
              <a:avLst/>
              <a:gdLst/>
              <a:ahLst/>
              <a:cxnLst/>
              <a:rect l="0" t="0" r="0" b="0"/>
              <a:pathLst>
                <a:path w="71439" h="245843">
                  <a:moveTo>
                    <a:pt x="0" y="4740"/>
                  </a:moveTo>
                  <a:lnTo>
                    <a:pt x="4741" y="0"/>
                  </a:lnTo>
                  <a:lnTo>
                    <a:pt x="6137" y="588"/>
                  </a:lnTo>
                  <a:lnTo>
                    <a:pt x="7688" y="6533"/>
                  </a:lnTo>
                  <a:lnTo>
                    <a:pt x="11412" y="48939"/>
                  </a:lnTo>
                  <a:lnTo>
                    <a:pt x="18995" y="88833"/>
                  </a:lnTo>
                  <a:lnTo>
                    <a:pt x="34473" y="128434"/>
                  </a:lnTo>
                  <a:lnTo>
                    <a:pt x="41634" y="156153"/>
                  </a:lnTo>
                  <a:lnTo>
                    <a:pt x="48793" y="192186"/>
                  </a:lnTo>
                  <a:lnTo>
                    <a:pt x="71438" y="2458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158"/>
            <p:cNvSpPr/>
            <p:nvPr/>
          </p:nvSpPr>
          <p:spPr>
            <a:xfrm>
              <a:off x="1669852" y="4098727"/>
              <a:ext cx="107157" cy="223243"/>
            </a:xfrm>
            <a:custGeom>
              <a:avLst/>
              <a:gdLst/>
              <a:ahLst/>
              <a:cxnLst/>
              <a:rect l="0" t="0" r="0" b="0"/>
              <a:pathLst>
                <a:path w="107157" h="223243">
                  <a:moveTo>
                    <a:pt x="107156" y="0"/>
                  </a:moveTo>
                  <a:lnTo>
                    <a:pt x="99467" y="0"/>
                  </a:lnTo>
                  <a:lnTo>
                    <a:pt x="86030" y="26494"/>
                  </a:lnTo>
                  <a:lnTo>
                    <a:pt x="73115" y="47207"/>
                  </a:lnTo>
                  <a:lnTo>
                    <a:pt x="53725" y="84315"/>
                  </a:lnTo>
                  <a:lnTo>
                    <a:pt x="37722" y="118406"/>
                  </a:lnTo>
                  <a:lnTo>
                    <a:pt x="22371" y="140099"/>
                  </a:lnTo>
                  <a:lnTo>
                    <a:pt x="8541" y="179917"/>
                  </a:lnTo>
                  <a:lnTo>
                    <a:pt x="0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159"/>
            <p:cNvSpPr/>
            <p:nvPr/>
          </p:nvSpPr>
          <p:spPr>
            <a:xfrm>
              <a:off x="1807659" y="4139479"/>
              <a:ext cx="290819" cy="207385"/>
            </a:xfrm>
            <a:custGeom>
              <a:avLst/>
              <a:gdLst/>
              <a:ahLst/>
              <a:cxnLst/>
              <a:rect l="0" t="0" r="0" b="0"/>
              <a:pathLst>
                <a:path w="290819" h="207385">
                  <a:moveTo>
                    <a:pt x="165802" y="30685"/>
                  </a:moveTo>
                  <a:lnTo>
                    <a:pt x="165802" y="25945"/>
                  </a:lnTo>
                  <a:lnTo>
                    <a:pt x="156321" y="13516"/>
                  </a:lnTo>
                  <a:lnTo>
                    <a:pt x="149021" y="8171"/>
                  </a:lnTo>
                  <a:lnTo>
                    <a:pt x="126768" y="0"/>
                  </a:lnTo>
                  <a:lnTo>
                    <a:pt x="118944" y="1298"/>
                  </a:lnTo>
                  <a:lnTo>
                    <a:pt x="82352" y="24770"/>
                  </a:lnTo>
                  <a:lnTo>
                    <a:pt x="56740" y="46792"/>
                  </a:lnTo>
                  <a:lnTo>
                    <a:pt x="22492" y="91345"/>
                  </a:lnTo>
                  <a:lnTo>
                    <a:pt x="1932" y="123255"/>
                  </a:lnTo>
                  <a:lnTo>
                    <a:pt x="0" y="128117"/>
                  </a:lnTo>
                  <a:lnTo>
                    <a:pt x="500" y="141457"/>
                  </a:lnTo>
                  <a:lnTo>
                    <a:pt x="2023" y="149181"/>
                  </a:lnTo>
                  <a:lnTo>
                    <a:pt x="9006" y="160410"/>
                  </a:lnTo>
                  <a:lnTo>
                    <a:pt x="21448" y="174955"/>
                  </a:lnTo>
                  <a:lnTo>
                    <a:pt x="29215" y="185094"/>
                  </a:lnTo>
                  <a:lnTo>
                    <a:pt x="56105" y="202885"/>
                  </a:lnTo>
                  <a:lnTo>
                    <a:pt x="73658" y="207384"/>
                  </a:lnTo>
                  <a:lnTo>
                    <a:pt x="82846" y="205791"/>
                  </a:lnTo>
                  <a:lnTo>
                    <a:pt x="119380" y="185816"/>
                  </a:lnTo>
                  <a:lnTo>
                    <a:pt x="158456" y="142719"/>
                  </a:lnTo>
                  <a:lnTo>
                    <a:pt x="163882" y="135140"/>
                  </a:lnTo>
                  <a:lnTo>
                    <a:pt x="171517" y="96031"/>
                  </a:lnTo>
                  <a:lnTo>
                    <a:pt x="174308" y="52654"/>
                  </a:lnTo>
                  <a:lnTo>
                    <a:pt x="174695" y="20046"/>
                  </a:lnTo>
                  <a:lnTo>
                    <a:pt x="174730" y="34084"/>
                  </a:lnTo>
                  <a:lnTo>
                    <a:pt x="179471" y="47457"/>
                  </a:lnTo>
                  <a:lnTo>
                    <a:pt x="190955" y="63617"/>
                  </a:lnTo>
                  <a:lnTo>
                    <a:pt x="212232" y="90633"/>
                  </a:lnTo>
                  <a:lnTo>
                    <a:pt x="231181" y="133660"/>
                  </a:lnTo>
                  <a:lnTo>
                    <a:pt x="239839" y="143589"/>
                  </a:lnTo>
                  <a:lnTo>
                    <a:pt x="249309" y="152302"/>
                  </a:lnTo>
                  <a:lnTo>
                    <a:pt x="261210" y="167372"/>
                  </a:lnTo>
                  <a:lnTo>
                    <a:pt x="271375" y="175109"/>
                  </a:lnTo>
                  <a:lnTo>
                    <a:pt x="275871" y="176577"/>
                  </a:lnTo>
                  <a:lnTo>
                    <a:pt x="290818" y="1735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160"/>
            <p:cNvSpPr/>
            <p:nvPr/>
          </p:nvSpPr>
          <p:spPr>
            <a:xfrm>
              <a:off x="2169914" y="4078805"/>
              <a:ext cx="151806" cy="261024"/>
            </a:xfrm>
            <a:custGeom>
              <a:avLst/>
              <a:gdLst/>
              <a:ahLst/>
              <a:cxnLst/>
              <a:rect l="0" t="0" r="0" b="0"/>
              <a:pathLst>
                <a:path w="151806" h="261024">
                  <a:moveTo>
                    <a:pt x="0" y="46711"/>
                  </a:moveTo>
                  <a:lnTo>
                    <a:pt x="0" y="86663"/>
                  </a:lnTo>
                  <a:lnTo>
                    <a:pt x="0" y="130978"/>
                  </a:lnTo>
                  <a:lnTo>
                    <a:pt x="0" y="161884"/>
                  </a:lnTo>
                  <a:lnTo>
                    <a:pt x="0" y="203430"/>
                  </a:lnTo>
                  <a:lnTo>
                    <a:pt x="0" y="239870"/>
                  </a:lnTo>
                  <a:lnTo>
                    <a:pt x="0" y="202191"/>
                  </a:lnTo>
                  <a:lnTo>
                    <a:pt x="0" y="167749"/>
                  </a:lnTo>
                  <a:lnTo>
                    <a:pt x="0" y="128056"/>
                  </a:lnTo>
                  <a:lnTo>
                    <a:pt x="13266" y="86407"/>
                  </a:lnTo>
                  <a:lnTo>
                    <a:pt x="29116" y="57014"/>
                  </a:lnTo>
                  <a:lnTo>
                    <a:pt x="62712" y="15620"/>
                  </a:lnTo>
                  <a:lnTo>
                    <a:pt x="81620" y="0"/>
                  </a:lnTo>
                  <a:lnTo>
                    <a:pt x="86164" y="687"/>
                  </a:lnTo>
                  <a:lnTo>
                    <a:pt x="96503" y="9388"/>
                  </a:lnTo>
                  <a:lnTo>
                    <a:pt x="115467" y="52098"/>
                  </a:lnTo>
                  <a:lnTo>
                    <a:pt x="127870" y="88234"/>
                  </a:lnTo>
                  <a:lnTo>
                    <a:pt x="138882" y="132597"/>
                  </a:lnTo>
                  <a:lnTo>
                    <a:pt x="144732" y="176344"/>
                  </a:lnTo>
                  <a:lnTo>
                    <a:pt x="149709" y="215097"/>
                  </a:lnTo>
                  <a:lnTo>
                    <a:pt x="151805" y="2610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161"/>
            <p:cNvSpPr/>
            <p:nvPr/>
          </p:nvSpPr>
          <p:spPr>
            <a:xfrm>
              <a:off x="2475451" y="4000500"/>
              <a:ext cx="51652" cy="321470"/>
            </a:xfrm>
            <a:custGeom>
              <a:avLst/>
              <a:gdLst/>
              <a:ahLst/>
              <a:cxnLst/>
              <a:rect l="0" t="0" r="0" b="0"/>
              <a:pathLst>
                <a:path w="51652" h="321470">
                  <a:moveTo>
                    <a:pt x="51651" y="0"/>
                  </a:moveTo>
                  <a:lnTo>
                    <a:pt x="46910" y="4740"/>
                  </a:lnTo>
                  <a:lnTo>
                    <a:pt x="44583" y="9714"/>
                  </a:lnTo>
                  <a:lnTo>
                    <a:pt x="43962" y="12429"/>
                  </a:lnTo>
                  <a:lnTo>
                    <a:pt x="22712" y="46981"/>
                  </a:lnTo>
                  <a:lnTo>
                    <a:pt x="13201" y="91091"/>
                  </a:lnTo>
                  <a:lnTo>
                    <a:pt x="9757" y="125812"/>
                  </a:lnTo>
                  <a:lnTo>
                    <a:pt x="7234" y="158112"/>
                  </a:lnTo>
                  <a:lnTo>
                    <a:pt x="1228" y="196007"/>
                  </a:lnTo>
                  <a:lnTo>
                    <a:pt x="0" y="240638"/>
                  </a:lnTo>
                  <a:lnTo>
                    <a:pt x="7002" y="3214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162"/>
            <p:cNvSpPr/>
            <p:nvPr/>
          </p:nvSpPr>
          <p:spPr>
            <a:xfrm>
              <a:off x="2419945" y="4153652"/>
              <a:ext cx="232173" cy="15961"/>
            </a:xfrm>
            <a:custGeom>
              <a:avLst/>
              <a:gdLst/>
              <a:ahLst/>
              <a:cxnLst/>
              <a:rect l="0" t="0" r="0" b="0"/>
              <a:pathLst>
                <a:path w="232173" h="15961">
                  <a:moveTo>
                    <a:pt x="0" y="7582"/>
                  </a:moveTo>
                  <a:lnTo>
                    <a:pt x="9481" y="12323"/>
                  </a:lnTo>
                  <a:lnTo>
                    <a:pt x="50319" y="15960"/>
                  </a:lnTo>
                  <a:lnTo>
                    <a:pt x="73118" y="13703"/>
                  </a:lnTo>
                  <a:lnTo>
                    <a:pt x="116308" y="7396"/>
                  </a:lnTo>
                  <a:lnTo>
                    <a:pt x="160764" y="0"/>
                  </a:lnTo>
                  <a:lnTo>
                    <a:pt x="232172" y="75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163"/>
            <p:cNvSpPr/>
            <p:nvPr/>
          </p:nvSpPr>
          <p:spPr>
            <a:xfrm>
              <a:off x="224912" y="4472566"/>
              <a:ext cx="194784" cy="295888"/>
            </a:xfrm>
            <a:custGeom>
              <a:avLst/>
              <a:gdLst/>
              <a:ahLst/>
              <a:cxnLst/>
              <a:rect l="0" t="0" r="0" b="0"/>
              <a:pathLst>
                <a:path w="194784" h="295888">
                  <a:moveTo>
                    <a:pt x="194783" y="63715"/>
                  </a:moveTo>
                  <a:lnTo>
                    <a:pt x="194783" y="56027"/>
                  </a:lnTo>
                  <a:lnTo>
                    <a:pt x="189639" y="60175"/>
                  </a:lnTo>
                  <a:lnTo>
                    <a:pt x="191835" y="57843"/>
                  </a:lnTo>
                  <a:lnTo>
                    <a:pt x="192818" y="57816"/>
                  </a:lnTo>
                  <a:lnTo>
                    <a:pt x="193473" y="58790"/>
                  </a:lnTo>
                  <a:lnTo>
                    <a:pt x="194395" y="67548"/>
                  </a:lnTo>
                  <a:lnTo>
                    <a:pt x="194525" y="72223"/>
                  </a:lnTo>
                  <a:lnTo>
                    <a:pt x="192022" y="80065"/>
                  </a:lnTo>
                  <a:lnTo>
                    <a:pt x="189966" y="83545"/>
                  </a:lnTo>
                  <a:lnTo>
                    <a:pt x="188595" y="84872"/>
                  </a:lnTo>
                  <a:lnTo>
                    <a:pt x="187681" y="84766"/>
                  </a:lnTo>
                  <a:lnTo>
                    <a:pt x="187072" y="83702"/>
                  </a:lnTo>
                  <a:lnTo>
                    <a:pt x="178197" y="44389"/>
                  </a:lnTo>
                  <a:lnTo>
                    <a:pt x="172198" y="37597"/>
                  </a:lnTo>
                  <a:lnTo>
                    <a:pt x="163909" y="30279"/>
                  </a:lnTo>
                  <a:lnTo>
                    <a:pt x="145212" y="9412"/>
                  </a:lnTo>
                  <a:lnTo>
                    <a:pt x="132072" y="885"/>
                  </a:lnTo>
                  <a:lnTo>
                    <a:pt x="127179" y="0"/>
                  </a:lnTo>
                  <a:lnTo>
                    <a:pt x="102716" y="5709"/>
                  </a:lnTo>
                  <a:lnTo>
                    <a:pt x="63119" y="43117"/>
                  </a:lnTo>
                  <a:lnTo>
                    <a:pt x="50938" y="57537"/>
                  </a:lnTo>
                  <a:lnTo>
                    <a:pt x="26988" y="95056"/>
                  </a:lnTo>
                  <a:lnTo>
                    <a:pt x="9908" y="132863"/>
                  </a:lnTo>
                  <a:lnTo>
                    <a:pt x="617" y="166304"/>
                  </a:lnTo>
                  <a:lnTo>
                    <a:pt x="0" y="195866"/>
                  </a:lnTo>
                  <a:lnTo>
                    <a:pt x="10848" y="237332"/>
                  </a:lnTo>
                  <a:lnTo>
                    <a:pt x="19347" y="256599"/>
                  </a:lnTo>
                  <a:lnTo>
                    <a:pt x="33137" y="268835"/>
                  </a:lnTo>
                  <a:lnTo>
                    <a:pt x="52495" y="278903"/>
                  </a:lnTo>
                  <a:lnTo>
                    <a:pt x="123346" y="2958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164"/>
            <p:cNvSpPr/>
            <p:nvPr/>
          </p:nvSpPr>
          <p:spPr>
            <a:xfrm>
              <a:off x="531877" y="4534005"/>
              <a:ext cx="236077" cy="189801"/>
            </a:xfrm>
            <a:custGeom>
              <a:avLst/>
              <a:gdLst/>
              <a:ahLst/>
              <a:cxnLst/>
              <a:rect l="0" t="0" r="0" b="0"/>
              <a:pathLst>
                <a:path w="236077" h="189801">
                  <a:moveTo>
                    <a:pt x="164639" y="55854"/>
                  </a:moveTo>
                  <a:lnTo>
                    <a:pt x="147469" y="18568"/>
                  </a:lnTo>
                  <a:lnTo>
                    <a:pt x="135959" y="2363"/>
                  </a:lnTo>
                  <a:lnTo>
                    <a:pt x="132621" y="350"/>
                  </a:lnTo>
                  <a:lnTo>
                    <a:pt x="129403" y="0"/>
                  </a:lnTo>
                  <a:lnTo>
                    <a:pt x="91676" y="9144"/>
                  </a:lnTo>
                  <a:lnTo>
                    <a:pt x="68606" y="13241"/>
                  </a:lnTo>
                  <a:lnTo>
                    <a:pt x="54489" y="20048"/>
                  </a:lnTo>
                  <a:lnTo>
                    <a:pt x="30798" y="41607"/>
                  </a:lnTo>
                  <a:lnTo>
                    <a:pt x="12755" y="70705"/>
                  </a:lnTo>
                  <a:lnTo>
                    <a:pt x="329" y="110408"/>
                  </a:lnTo>
                  <a:lnTo>
                    <a:pt x="0" y="125080"/>
                  </a:lnTo>
                  <a:lnTo>
                    <a:pt x="3133" y="145927"/>
                  </a:lnTo>
                  <a:lnTo>
                    <a:pt x="8853" y="155749"/>
                  </a:lnTo>
                  <a:lnTo>
                    <a:pt x="18010" y="165736"/>
                  </a:lnTo>
                  <a:lnTo>
                    <a:pt x="28694" y="173483"/>
                  </a:lnTo>
                  <a:lnTo>
                    <a:pt x="50606" y="178681"/>
                  </a:lnTo>
                  <a:lnTo>
                    <a:pt x="80691" y="175481"/>
                  </a:lnTo>
                  <a:lnTo>
                    <a:pt x="95248" y="168223"/>
                  </a:lnTo>
                  <a:lnTo>
                    <a:pt x="100519" y="163509"/>
                  </a:lnTo>
                  <a:lnTo>
                    <a:pt x="123236" y="121290"/>
                  </a:lnTo>
                  <a:lnTo>
                    <a:pt x="141541" y="78996"/>
                  </a:lnTo>
                  <a:lnTo>
                    <a:pt x="147082" y="38507"/>
                  </a:lnTo>
                  <a:lnTo>
                    <a:pt x="155446" y="6849"/>
                  </a:lnTo>
                  <a:lnTo>
                    <a:pt x="156694" y="40562"/>
                  </a:lnTo>
                  <a:lnTo>
                    <a:pt x="163828" y="77231"/>
                  </a:lnTo>
                  <a:lnTo>
                    <a:pt x="180868" y="112001"/>
                  </a:lnTo>
                  <a:lnTo>
                    <a:pt x="205506" y="155091"/>
                  </a:lnTo>
                  <a:lnTo>
                    <a:pt x="236076" y="1898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165"/>
            <p:cNvSpPr/>
            <p:nvPr/>
          </p:nvSpPr>
          <p:spPr>
            <a:xfrm>
              <a:off x="839391" y="4484502"/>
              <a:ext cx="125016" cy="219142"/>
            </a:xfrm>
            <a:custGeom>
              <a:avLst/>
              <a:gdLst/>
              <a:ahLst/>
              <a:cxnLst/>
              <a:rect l="0" t="0" r="0" b="0"/>
              <a:pathLst>
                <a:path w="125016" h="219142">
                  <a:moveTo>
                    <a:pt x="0" y="60709"/>
                  </a:moveTo>
                  <a:lnTo>
                    <a:pt x="0" y="55564"/>
                  </a:lnTo>
                  <a:lnTo>
                    <a:pt x="992" y="69240"/>
                  </a:lnTo>
                  <a:lnTo>
                    <a:pt x="7688" y="111221"/>
                  </a:lnTo>
                  <a:lnTo>
                    <a:pt x="15813" y="148408"/>
                  </a:lnTo>
                  <a:lnTo>
                    <a:pt x="26687" y="188300"/>
                  </a:lnTo>
                  <a:lnTo>
                    <a:pt x="35308" y="219141"/>
                  </a:lnTo>
                  <a:lnTo>
                    <a:pt x="30856" y="211280"/>
                  </a:lnTo>
                  <a:lnTo>
                    <a:pt x="22405" y="171713"/>
                  </a:lnTo>
                  <a:lnTo>
                    <a:pt x="12620" y="132943"/>
                  </a:lnTo>
                  <a:lnTo>
                    <a:pt x="9658" y="92359"/>
                  </a:lnTo>
                  <a:lnTo>
                    <a:pt x="9073" y="55165"/>
                  </a:lnTo>
                  <a:lnTo>
                    <a:pt x="11639" y="40716"/>
                  </a:lnTo>
                  <a:lnTo>
                    <a:pt x="18662" y="27004"/>
                  </a:lnTo>
                  <a:lnTo>
                    <a:pt x="38742" y="4272"/>
                  </a:lnTo>
                  <a:lnTo>
                    <a:pt x="47315" y="899"/>
                  </a:lnTo>
                  <a:lnTo>
                    <a:pt x="52379" y="0"/>
                  </a:lnTo>
                  <a:lnTo>
                    <a:pt x="63298" y="1646"/>
                  </a:lnTo>
                  <a:lnTo>
                    <a:pt x="125015" y="249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166"/>
            <p:cNvSpPr/>
            <p:nvPr/>
          </p:nvSpPr>
          <p:spPr>
            <a:xfrm>
              <a:off x="1108207" y="4500575"/>
              <a:ext cx="150880" cy="205371"/>
            </a:xfrm>
            <a:custGeom>
              <a:avLst/>
              <a:gdLst/>
              <a:ahLst/>
              <a:cxnLst/>
              <a:rect l="0" t="0" r="0" b="0"/>
              <a:pathLst>
                <a:path w="150880" h="205371">
                  <a:moveTo>
                    <a:pt x="25863" y="107144"/>
                  </a:moveTo>
                  <a:lnTo>
                    <a:pt x="30604" y="107144"/>
                  </a:lnTo>
                  <a:lnTo>
                    <a:pt x="35577" y="101852"/>
                  </a:lnTo>
                  <a:lnTo>
                    <a:pt x="51594" y="82286"/>
                  </a:lnTo>
                  <a:lnTo>
                    <a:pt x="59789" y="76252"/>
                  </a:lnTo>
                  <a:lnTo>
                    <a:pt x="63363" y="74643"/>
                  </a:lnTo>
                  <a:lnTo>
                    <a:pt x="69981" y="67564"/>
                  </a:lnTo>
                  <a:lnTo>
                    <a:pt x="76229" y="55818"/>
                  </a:lnTo>
                  <a:lnTo>
                    <a:pt x="83340" y="30862"/>
                  </a:lnTo>
                  <a:lnTo>
                    <a:pt x="83033" y="26523"/>
                  </a:lnTo>
                  <a:lnTo>
                    <a:pt x="75410" y="5339"/>
                  </a:lnTo>
                  <a:lnTo>
                    <a:pt x="71793" y="1571"/>
                  </a:lnTo>
                  <a:lnTo>
                    <a:pt x="67397" y="51"/>
                  </a:lnTo>
                  <a:lnTo>
                    <a:pt x="50824" y="0"/>
                  </a:lnTo>
                  <a:lnTo>
                    <a:pt x="41587" y="5284"/>
                  </a:lnTo>
                  <a:lnTo>
                    <a:pt x="9614" y="34281"/>
                  </a:lnTo>
                  <a:lnTo>
                    <a:pt x="3759" y="47971"/>
                  </a:lnTo>
                  <a:lnTo>
                    <a:pt x="0" y="71533"/>
                  </a:lnTo>
                  <a:lnTo>
                    <a:pt x="4089" y="96703"/>
                  </a:lnTo>
                  <a:lnTo>
                    <a:pt x="27778" y="139231"/>
                  </a:lnTo>
                  <a:lnTo>
                    <a:pt x="37455" y="152810"/>
                  </a:lnTo>
                  <a:lnTo>
                    <a:pt x="51346" y="163118"/>
                  </a:lnTo>
                  <a:lnTo>
                    <a:pt x="84336" y="175406"/>
                  </a:lnTo>
                  <a:lnTo>
                    <a:pt x="110835" y="180600"/>
                  </a:lnTo>
                  <a:lnTo>
                    <a:pt x="150879" y="20537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167"/>
            <p:cNvSpPr/>
            <p:nvPr/>
          </p:nvSpPr>
          <p:spPr>
            <a:xfrm>
              <a:off x="1357738" y="4357688"/>
              <a:ext cx="106732" cy="410766"/>
            </a:xfrm>
            <a:custGeom>
              <a:avLst/>
              <a:gdLst/>
              <a:ahLst/>
              <a:cxnLst/>
              <a:rect l="0" t="0" r="0" b="0"/>
              <a:pathLst>
                <a:path w="106732" h="410766">
                  <a:moveTo>
                    <a:pt x="106731" y="0"/>
                  </a:moveTo>
                  <a:lnTo>
                    <a:pt x="92473" y="6136"/>
                  </a:lnTo>
                  <a:lnTo>
                    <a:pt x="48593" y="8766"/>
                  </a:lnTo>
                  <a:lnTo>
                    <a:pt x="39220" y="9849"/>
                  </a:lnTo>
                  <a:lnTo>
                    <a:pt x="28439" y="13637"/>
                  </a:lnTo>
                  <a:lnTo>
                    <a:pt x="19679" y="21274"/>
                  </a:lnTo>
                  <a:lnTo>
                    <a:pt x="13471" y="31283"/>
                  </a:lnTo>
                  <a:lnTo>
                    <a:pt x="1727" y="74172"/>
                  </a:lnTo>
                  <a:lnTo>
                    <a:pt x="0" y="112436"/>
                  </a:lnTo>
                  <a:lnTo>
                    <a:pt x="4441" y="146534"/>
                  </a:lnTo>
                  <a:lnTo>
                    <a:pt x="14831" y="186482"/>
                  </a:lnTo>
                  <a:lnTo>
                    <a:pt x="26437" y="223036"/>
                  </a:lnTo>
                  <a:lnTo>
                    <a:pt x="35119" y="261726"/>
                  </a:lnTo>
                  <a:lnTo>
                    <a:pt x="43603" y="304849"/>
                  </a:lnTo>
                  <a:lnTo>
                    <a:pt x="46685" y="324482"/>
                  </a:lnTo>
                  <a:lnTo>
                    <a:pt x="52774" y="366983"/>
                  </a:lnTo>
                  <a:lnTo>
                    <a:pt x="53153" y="4107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168"/>
            <p:cNvSpPr/>
            <p:nvPr/>
          </p:nvSpPr>
          <p:spPr>
            <a:xfrm>
              <a:off x="1330523" y="4510015"/>
              <a:ext cx="500064" cy="192636"/>
            </a:xfrm>
            <a:custGeom>
              <a:avLst/>
              <a:gdLst/>
              <a:ahLst/>
              <a:cxnLst/>
              <a:rect l="0" t="0" r="0" b="0"/>
              <a:pathLst>
                <a:path w="500064" h="192636">
                  <a:moveTo>
                    <a:pt x="0" y="79844"/>
                  </a:moveTo>
                  <a:lnTo>
                    <a:pt x="0" y="75104"/>
                  </a:lnTo>
                  <a:lnTo>
                    <a:pt x="993" y="73708"/>
                  </a:lnTo>
                  <a:lnTo>
                    <a:pt x="2646" y="72777"/>
                  </a:lnTo>
                  <a:lnTo>
                    <a:pt x="12360" y="71467"/>
                  </a:lnTo>
                  <a:lnTo>
                    <a:pt x="54398" y="70988"/>
                  </a:lnTo>
                  <a:lnTo>
                    <a:pt x="91304" y="70936"/>
                  </a:lnTo>
                  <a:lnTo>
                    <a:pt x="128352" y="70919"/>
                  </a:lnTo>
                  <a:lnTo>
                    <a:pt x="168560" y="66175"/>
                  </a:lnTo>
                  <a:lnTo>
                    <a:pt x="207100" y="45755"/>
                  </a:lnTo>
                  <a:lnTo>
                    <a:pt x="221029" y="38897"/>
                  </a:lnTo>
                  <a:lnTo>
                    <a:pt x="235445" y="23385"/>
                  </a:lnTo>
                  <a:lnTo>
                    <a:pt x="238588" y="17379"/>
                  </a:lnTo>
                  <a:lnTo>
                    <a:pt x="240955" y="1244"/>
                  </a:lnTo>
                  <a:lnTo>
                    <a:pt x="240012" y="655"/>
                  </a:lnTo>
                  <a:lnTo>
                    <a:pt x="236318" y="0"/>
                  </a:lnTo>
                  <a:lnTo>
                    <a:pt x="231369" y="7647"/>
                  </a:lnTo>
                  <a:lnTo>
                    <a:pt x="226854" y="21960"/>
                  </a:lnTo>
                  <a:lnTo>
                    <a:pt x="218978" y="65411"/>
                  </a:lnTo>
                  <a:lnTo>
                    <a:pt x="215234" y="104517"/>
                  </a:lnTo>
                  <a:lnTo>
                    <a:pt x="214723" y="123552"/>
                  </a:lnTo>
                  <a:lnTo>
                    <a:pt x="216570" y="130811"/>
                  </a:lnTo>
                  <a:lnTo>
                    <a:pt x="239207" y="162612"/>
                  </a:lnTo>
                  <a:lnTo>
                    <a:pt x="250512" y="171200"/>
                  </a:lnTo>
                  <a:lnTo>
                    <a:pt x="268033" y="176035"/>
                  </a:lnTo>
                  <a:lnTo>
                    <a:pt x="273939" y="176714"/>
                  </a:lnTo>
                  <a:lnTo>
                    <a:pt x="279861" y="174189"/>
                  </a:lnTo>
                  <a:lnTo>
                    <a:pt x="291732" y="163447"/>
                  </a:lnTo>
                  <a:lnTo>
                    <a:pt x="315522" y="126161"/>
                  </a:lnTo>
                  <a:lnTo>
                    <a:pt x="334038" y="91749"/>
                  </a:lnTo>
                  <a:lnTo>
                    <a:pt x="345761" y="52271"/>
                  </a:lnTo>
                  <a:lnTo>
                    <a:pt x="356054" y="15651"/>
                  </a:lnTo>
                  <a:lnTo>
                    <a:pt x="356432" y="15220"/>
                  </a:lnTo>
                  <a:lnTo>
                    <a:pt x="356684" y="15926"/>
                  </a:lnTo>
                  <a:lnTo>
                    <a:pt x="357144" y="42071"/>
                  </a:lnTo>
                  <a:lnTo>
                    <a:pt x="366656" y="64022"/>
                  </a:lnTo>
                  <a:lnTo>
                    <a:pt x="390724" y="104256"/>
                  </a:lnTo>
                  <a:lnTo>
                    <a:pt x="417642" y="146565"/>
                  </a:lnTo>
                  <a:lnTo>
                    <a:pt x="451530" y="188157"/>
                  </a:lnTo>
                  <a:lnTo>
                    <a:pt x="457988" y="192476"/>
                  </a:lnTo>
                  <a:lnTo>
                    <a:pt x="462091" y="192635"/>
                  </a:lnTo>
                  <a:lnTo>
                    <a:pt x="500063" y="1780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169"/>
            <p:cNvSpPr/>
            <p:nvPr/>
          </p:nvSpPr>
          <p:spPr>
            <a:xfrm>
              <a:off x="1902065" y="4384477"/>
              <a:ext cx="26749" cy="375047"/>
            </a:xfrm>
            <a:custGeom>
              <a:avLst/>
              <a:gdLst/>
              <a:ahLst/>
              <a:cxnLst/>
              <a:rect l="0" t="0" r="0" b="0"/>
              <a:pathLst>
                <a:path w="26749" h="375047">
                  <a:moveTo>
                    <a:pt x="17818" y="0"/>
                  </a:moveTo>
                  <a:lnTo>
                    <a:pt x="13077" y="4740"/>
                  </a:lnTo>
                  <a:lnTo>
                    <a:pt x="5389" y="21909"/>
                  </a:lnTo>
                  <a:lnTo>
                    <a:pt x="674" y="64817"/>
                  </a:lnTo>
                  <a:lnTo>
                    <a:pt x="100" y="105738"/>
                  </a:lnTo>
                  <a:lnTo>
                    <a:pt x="0" y="144549"/>
                  </a:lnTo>
                  <a:lnTo>
                    <a:pt x="6104" y="186090"/>
                  </a:lnTo>
                  <a:lnTo>
                    <a:pt x="8338" y="228250"/>
                  </a:lnTo>
                  <a:lnTo>
                    <a:pt x="11371" y="264082"/>
                  </a:lnTo>
                  <a:lnTo>
                    <a:pt x="17252" y="304352"/>
                  </a:lnTo>
                  <a:lnTo>
                    <a:pt x="18736" y="333473"/>
                  </a:lnTo>
                  <a:lnTo>
                    <a:pt x="26748" y="3750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3" name="SMARTInkShape-Group40"/>
          <p:cNvGrpSpPr/>
          <p:nvPr/>
        </p:nvGrpSpPr>
        <p:grpSpPr>
          <a:xfrm>
            <a:off x="241102" y="4795242"/>
            <a:ext cx="2017940" cy="1098353"/>
            <a:chOff x="241102" y="4795242"/>
            <a:chExt cx="2017940" cy="1098353"/>
          </a:xfrm>
        </p:grpSpPr>
        <p:sp>
          <p:nvSpPr>
            <p:cNvPr id="266" name="SMARTInkShape-170"/>
            <p:cNvSpPr/>
            <p:nvPr/>
          </p:nvSpPr>
          <p:spPr>
            <a:xfrm>
              <a:off x="340780" y="4973836"/>
              <a:ext cx="264510" cy="458971"/>
            </a:xfrm>
            <a:custGeom>
              <a:avLst/>
              <a:gdLst/>
              <a:ahLst/>
              <a:cxnLst/>
              <a:rect l="0" t="0" r="0" b="0"/>
              <a:pathLst>
                <a:path w="264510" h="458971">
                  <a:moveTo>
                    <a:pt x="177142" y="0"/>
                  </a:moveTo>
                  <a:lnTo>
                    <a:pt x="162921" y="4740"/>
                  </a:lnTo>
                  <a:lnTo>
                    <a:pt x="148001" y="4422"/>
                  </a:lnTo>
                  <a:lnTo>
                    <a:pt x="104877" y="259"/>
                  </a:lnTo>
                  <a:lnTo>
                    <a:pt x="84954" y="4817"/>
                  </a:lnTo>
                  <a:lnTo>
                    <a:pt x="52547" y="28512"/>
                  </a:lnTo>
                  <a:lnTo>
                    <a:pt x="32297" y="49238"/>
                  </a:lnTo>
                  <a:lnTo>
                    <a:pt x="10322" y="88146"/>
                  </a:lnTo>
                  <a:lnTo>
                    <a:pt x="874" y="115308"/>
                  </a:lnTo>
                  <a:lnTo>
                    <a:pt x="0" y="151614"/>
                  </a:lnTo>
                  <a:lnTo>
                    <a:pt x="3493" y="173879"/>
                  </a:lnTo>
                  <a:lnTo>
                    <a:pt x="10998" y="189066"/>
                  </a:lnTo>
                  <a:lnTo>
                    <a:pt x="26380" y="203194"/>
                  </a:lnTo>
                  <a:lnTo>
                    <a:pt x="31986" y="206900"/>
                  </a:lnTo>
                  <a:lnTo>
                    <a:pt x="46151" y="208372"/>
                  </a:lnTo>
                  <a:lnTo>
                    <a:pt x="62369" y="204727"/>
                  </a:lnTo>
                  <a:lnTo>
                    <a:pt x="96396" y="185441"/>
                  </a:lnTo>
                  <a:lnTo>
                    <a:pt x="125005" y="159077"/>
                  </a:lnTo>
                  <a:lnTo>
                    <a:pt x="143288" y="120572"/>
                  </a:lnTo>
                  <a:lnTo>
                    <a:pt x="148957" y="85479"/>
                  </a:lnTo>
                  <a:lnTo>
                    <a:pt x="154818" y="45658"/>
                  </a:lnTo>
                  <a:lnTo>
                    <a:pt x="158401" y="25372"/>
                  </a:lnTo>
                  <a:lnTo>
                    <a:pt x="158695" y="24852"/>
                  </a:lnTo>
                  <a:lnTo>
                    <a:pt x="159248" y="26676"/>
                  </a:lnTo>
                  <a:lnTo>
                    <a:pt x="164020" y="68806"/>
                  </a:lnTo>
                  <a:lnTo>
                    <a:pt x="174513" y="106636"/>
                  </a:lnTo>
                  <a:lnTo>
                    <a:pt x="188786" y="145418"/>
                  </a:lnTo>
                  <a:lnTo>
                    <a:pt x="202089" y="181993"/>
                  </a:lnTo>
                  <a:lnTo>
                    <a:pt x="212315" y="221604"/>
                  </a:lnTo>
                  <a:lnTo>
                    <a:pt x="219563" y="243349"/>
                  </a:lnTo>
                  <a:lnTo>
                    <a:pt x="244754" y="286992"/>
                  </a:lnTo>
                  <a:lnTo>
                    <a:pt x="254696" y="321714"/>
                  </a:lnTo>
                  <a:lnTo>
                    <a:pt x="263275" y="366150"/>
                  </a:lnTo>
                  <a:lnTo>
                    <a:pt x="264509" y="394900"/>
                  </a:lnTo>
                  <a:lnTo>
                    <a:pt x="256540" y="437471"/>
                  </a:lnTo>
                  <a:lnTo>
                    <a:pt x="253886" y="443452"/>
                  </a:lnTo>
                  <a:lnTo>
                    <a:pt x="250133" y="446447"/>
                  </a:lnTo>
                  <a:lnTo>
                    <a:pt x="245646" y="447452"/>
                  </a:lnTo>
                  <a:lnTo>
                    <a:pt x="235370" y="447906"/>
                  </a:lnTo>
                  <a:lnTo>
                    <a:pt x="206736" y="458970"/>
                  </a:lnTo>
                  <a:lnTo>
                    <a:pt x="200840" y="458777"/>
                  </a:lnTo>
                  <a:lnTo>
                    <a:pt x="184053" y="452001"/>
                  </a:lnTo>
                  <a:lnTo>
                    <a:pt x="168212" y="4464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171"/>
            <p:cNvSpPr/>
            <p:nvPr/>
          </p:nvSpPr>
          <p:spPr>
            <a:xfrm>
              <a:off x="698125" y="4951236"/>
              <a:ext cx="194845" cy="206580"/>
            </a:xfrm>
            <a:custGeom>
              <a:avLst/>
              <a:gdLst/>
              <a:ahLst/>
              <a:cxnLst/>
              <a:rect l="0" t="0" r="0" b="0"/>
              <a:pathLst>
                <a:path w="194845" h="206580">
                  <a:moveTo>
                    <a:pt x="16250" y="4741"/>
                  </a:moveTo>
                  <a:lnTo>
                    <a:pt x="16250" y="0"/>
                  </a:lnTo>
                  <a:lnTo>
                    <a:pt x="15258" y="588"/>
                  </a:lnTo>
                  <a:lnTo>
                    <a:pt x="3821" y="21036"/>
                  </a:lnTo>
                  <a:lnTo>
                    <a:pt x="0" y="52123"/>
                  </a:lnTo>
                  <a:lnTo>
                    <a:pt x="4845" y="93806"/>
                  </a:lnTo>
                  <a:lnTo>
                    <a:pt x="7579" y="127593"/>
                  </a:lnTo>
                  <a:lnTo>
                    <a:pt x="14243" y="169274"/>
                  </a:lnTo>
                  <a:lnTo>
                    <a:pt x="14912" y="176937"/>
                  </a:lnTo>
                  <a:lnTo>
                    <a:pt x="20947" y="190744"/>
                  </a:lnTo>
                  <a:lnTo>
                    <a:pt x="25334" y="197204"/>
                  </a:lnTo>
                  <a:lnTo>
                    <a:pt x="35501" y="204381"/>
                  </a:lnTo>
                  <a:lnTo>
                    <a:pt x="40990" y="206296"/>
                  </a:lnTo>
                  <a:lnTo>
                    <a:pt x="45642" y="206579"/>
                  </a:lnTo>
                  <a:lnTo>
                    <a:pt x="68174" y="202099"/>
                  </a:lnTo>
                  <a:lnTo>
                    <a:pt x="79346" y="193658"/>
                  </a:lnTo>
                  <a:lnTo>
                    <a:pt x="85103" y="187240"/>
                  </a:lnTo>
                  <a:lnTo>
                    <a:pt x="91500" y="172172"/>
                  </a:lnTo>
                  <a:lnTo>
                    <a:pt x="97747" y="139017"/>
                  </a:lnTo>
                  <a:lnTo>
                    <a:pt x="104065" y="109068"/>
                  </a:lnTo>
                  <a:lnTo>
                    <a:pt x="116793" y="68284"/>
                  </a:lnTo>
                  <a:lnTo>
                    <a:pt x="123818" y="24622"/>
                  </a:lnTo>
                  <a:lnTo>
                    <a:pt x="125665" y="20971"/>
                  </a:lnTo>
                  <a:lnTo>
                    <a:pt x="127889" y="18538"/>
                  </a:lnTo>
                  <a:lnTo>
                    <a:pt x="130360" y="13188"/>
                  </a:lnTo>
                  <a:lnTo>
                    <a:pt x="131946" y="1669"/>
                  </a:lnTo>
                  <a:lnTo>
                    <a:pt x="133068" y="708"/>
                  </a:lnTo>
                  <a:lnTo>
                    <a:pt x="134808" y="1060"/>
                  </a:lnTo>
                  <a:lnTo>
                    <a:pt x="136961" y="2286"/>
                  </a:lnTo>
                  <a:lnTo>
                    <a:pt x="138396" y="5089"/>
                  </a:lnTo>
                  <a:lnTo>
                    <a:pt x="148143" y="43181"/>
                  </a:lnTo>
                  <a:lnTo>
                    <a:pt x="156662" y="83588"/>
                  </a:lnTo>
                  <a:lnTo>
                    <a:pt x="163379" y="120526"/>
                  </a:lnTo>
                  <a:lnTo>
                    <a:pt x="194844" y="2011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172"/>
            <p:cNvSpPr/>
            <p:nvPr/>
          </p:nvSpPr>
          <p:spPr>
            <a:xfrm>
              <a:off x="984029" y="4944487"/>
              <a:ext cx="212550" cy="225803"/>
            </a:xfrm>
            <a:custGeom>
              <a:avLst/>
              <a:gdLst/>
              <a:ahLst/>
              <a:cxnLst/>
              <a:rect l="0" t="0" r="0" b="0"/>
              <a:pathLst>
                <a:path w="212550" h="225803">
                  <a:moveTo>
                    <a:pt x="158971" y="11490"/>
                  </a:moveTo>
                  <a:lnTo>
                    <a:pt x="137061" y="11490"/>
                  </a:lnTo>
                  <a:lnTo>
                    <a:pt x="124098" y="6198"/>
                  </a:lnTo>
                  <a:lnTo>
                    <a:pt x="117863" y="2009"/>
                  </a:lnTo>
                  <a:lnTo>
                    <a:pt x="102998" y="0"/>
                  </a:lnTo>
                  <a:lnTo>
                    <a:pt x="94866" y="853"/>
                  </a:lnTo>
                  <a:lnTo>
                    <a:pt x="80540" y="9739"/>
                  </a:lnTo>
                  <a:lnTo>
                    <a:pt x="40409" y="39987"/>
                  </a:lnTo>
                  <a:lnTo>
                    <a:pt x="24917" y="51937"/>
                  </a:lnTo>
                  <a:lnTo>
                    <a:pt x="7024" y="74406"/>
                  </a:lnTo>
                  <a:lnTo>
                    <a:pt x="2142" y="87739"/>
                  </a:lnTo>
                  <a:lnTo>
                    <a:pt x="0" y="126726"/>
                  </a:lnTo>
                  <a:lnTo>
                    <a:pt x="3320" y="149357"/>
                  </a:lnTo>
                  <a:lnTo>
                    <a:pt x="7579" y="157971"/>
                  </a:lnTo>
                  <a:lnTo>
                    <a:pt x="34634" y="182645"/>
                  </a:lnTo>
                  <a:lnTo>
                    <a:pt x="40361" y="184133"/>
                  </a:lnTo>
                  <a:lnTo>
                    <a:pt x="84188" y="177002"/>
                  </a:lnTo>
                  <a:lnTo>
                    <a:pt x="103850" y="168899"/>
                  </a:lnTo>
                  <a:lnTo>
                    <a:pt x="126512" y="149151"/>
                  </a:lnTo>
                  <a:lnTo>
                    <a:pt x="147451" y="117616"/>
                  </a:lnTo>
                  <a:lnTo>
                    <a:pt x="153851" y="98344"/>
                  </a:lnTo>
                  <a:lnTo>
                    <a:pt x="157454" y="62580"/>
                  </a:lnTo>
                  <a:lnTo>
                    <a:pt x="158912" y="23073"/>
                  </a:lnTo>
                  <a:lnTo>
                    <a:pt x="151277" y="12964"/>
                  </a:lnTo>
                  <a:lnTo>
                    <a:pt x="150408" y="21407"/>
                  </a:lnTo>
                  <a:lnTo>
                    <a:pt x="159803" y="62735"/>
                  </a:lnTo>
                  <a:lnTo>
                    <a:pt x="166301" y="102751"/>
                  </a:lnTo>
                  <a:lnTo>
                    <a:pt x="175706" y="136893"/>
                  </a:lnTo>
                  <a:lnTo>
                    <a:pt x="196538" y="181205"/>
                  </a:lnTo>
                  <a:lnTo>
                    <a:pt x="212549" y="2258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173"/>
            <p:cNvSpPr/>
            <p:nvPr/>
          </p:nvSpPr>
          <p:spPr>
            <a:xfrm>
              <a:off x="1276945" y="4912183"/>
              <a:ext cx="160736" cy="231154"/>
            </a:xfrm>
            <a:custGeom>
              <a:avLst/>
              <a:gdLst/>
              <a:ahLst/>
              <a:cxnLst/>
              <a:rect l="0" t="0" r="0" b="0"/>
              <a:pathLst>
                <a:path w="160736" h="231154">
                  <a:moveTo>
                    <a:pt x="0" y="52723"/>
                  </a:moveTo>
                  <a:lnTo>
                    <a:pt x="6137" y="96452"/>
                  </a:lnTo>
                  <a:lnTo>
                    <a:pt x="13303" y="137159"/>
                  </a:lnTo>
                  <a:lnTo>
                    <a:pt x="21250" y="175306"/>
                  </a:lnTo>
                  <a:lnTo>
                    <a:pt x="26687" y="217166"/>
                  </a:lnTo>
                  <a:lnTo>
                    <a:pt x="28706" y="221883"/>
                  </a:lnTo>
                  <a:lnTo>
                    <a:pt x="35597" y="231153"/>
                  </a:lnTo>
                  <a:lnTo>
                    <a:pt x="30943" y="226528"/>
                  </a:lnTo>
                  <a:lnTo>
                    <a:pt x="17622" y="184948"/>
                  </a:lnTo>
                  <a:lnTo>
                    <a:pt x="14725" y="179568"/>
                  </a:lnTo>
                  <a:lnTo>
                    <a:pt x="10647" y="153035"/>
                  </a:lnTo>
                  <a:lnTo>
                    <a:pt x="18870" y="110998"/>
                  </a:lnTo>
                  <a:lnTo>
                    <a:pt x="29966" y="71510"/>
                  </a:lnTo>
                  <a:lnTo>
                    <a:pt x="42511" y="27310"/>
                  </a:lnTo>
                  <a:lnTo>
                    <a:pt x="61406" y="8881"/>
                  </a:lnTo>
                  <a:lnTo>
                    <a:pt x="69625" y="3472"/>
                  </a:lnTo>
                  <a:lnTo>
                    <a:pt x="79831" y="427"/>
                  </a:lnTo>
                  <a:lnTo>
                    <a:pt x="82986" y="0"/>
                  </a:lnTo>
                  <a:lnTo>
                    <a:pt x="91784" y="4817"/>
                  </a:lnTo>
                  <a:lnTo>
                    <a:pt x="107893" y="21331"/>
                  </a:lnTo>
                  <a:lnTo>
                    <a:pt x="118398" y="33810"/>
                  </a:lnTo>
                  <a:lnTo>
                    <a:pt x="160735" y="705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174"/>
            <p:cNvSpPr/>
            <p:nvPr/>
          </p:nvSpPr>
          <p:spPr>
            <a:xfrm>
              <a:off x="1519979" y="4830646"/>
              <a:ext cx="149874" cy="338196"/>
            </a:xfrm>
            <a:custGeom>
              <a:avLst/>
              <a:gdLst/>
              <a:ahLst/>
              <a:cxnLst/>
              <a:rect l="0" t="0" r="0" b="0"/>
              <a:pathLst>
                <a:path w="149874" h="338196">
                  <a:moveTo>
                    <a:pt x="149873" y="116401"/>
                  </a:moveTo>
                  <a:lnTo>
                    <a:pt x="149873" y="121141"/>
                  </a:lnTo>
                  <a:lnTo>
                    <a:pt x="147888" y="122538"/>
                  </a:lnTo>
                  <a:lnTo>
                    <a:pt x="134622" y="124503"/>
                  </a:lnTo>
                  <a:lnTo>
                    <a:pt x="112281" y="124093"/>
                  </a:lnTo>
                  <a:lnTo>
                    <a:pt x="86810" y="120113"/>
                  </a:lnTo>
                  <a:lnTo>
                    <a:pt x="69259" y="122350"/>
                  </a:lnTo>
                  <a:lnTo>
                    <a:pt x="54182" y="129297"/>
                  </a:lnTo>
                  <a:lnTo>
                    <a:pt x="47384" y="133928"/>
                  </a:lnTo>
                  <a:lnTo>
                    <a:pt x="28334" y="159408"/>
                  </a:lnTo>
                  <a:lnTo>
                    <a:pt x="11249" y="200597"/>
                  </a:lnTo>
                  <a:lnTo>
                    <a:pt x="2414" y="219289"/>
                  </a:lnTo>
                  <a:lnTo>
                    <a:pt x="0" y="234559"/>
                  </a:lnTo>
                  <a:lnTo>
                    <a:pt x="3381" y="255149"/>
                  </a:lnTo>
                  <a:lnTo>
                    <a:pt x="26797" y="299605"/>
                  </a:lnTo>
                  <a:lnTo>
                    <a:pt x="51809" y="328648"/>
                  </a:lnTo>
                  <a:lnTo>
                    <a:pt x="60979" y="334756"/>
                  </a:lnTo>
                  <a:lnTo>
                    <a:pt x="81200" y="338195"/>
                  </a:lnTo>
                  <a:lnTo>
                    <a:pt x="101303" y="334474"/>
                  </a:lnTo>
                  <a:lnTo>
                    <a:pt x="133143" y="323355"/>
                  </a:lnTo>
                  <a:lnTo>
                    <a:pt x="140122" y="311899"/>
                  </a:lnTo>
                  <a:lnTo>
                    <a:pt x="145539" y="292585"/>
                  </a:lnTo>
                  <a:lnTo>
                    <a:pt x="148589" y="256798"/>
                  </a:lnTo>
                  <a:lnTo>
                    <a:pt x="149619" y="220128"/>
                  </a:lnTo>
                  <a:lnTo>
                    <a:pt x="149823" y="179995"/>
                  </a:lnTo>
                  <a:lnTo>
                    <a:pt x="149858" y="142961"/>
                  </a:lnTo>
                  <a:lnTo>
                    <a:pt x="149870" y="105405"/>
                  </a:lnTo>
                  <a:lnTo>
                    <a:pt x="147226" y="61827"/>
                  </a:lnTo>
                  <a:lnTo>
                    <a:pt x="137443" y="19741"/>
                  </a:lnTo>
                  <a:lnTo>
                    <a:pt x="133622" y="1330"/>
                  </a:lnTo>
                  <a:lnTo>
                    <a:pt x="132094" y="0"/>
                  </a:lnTo>
                  <a:lnTo>
                    <a:pt x="123084" y="181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175"/>
            <p:cNvSpPr/>
            <p:nvPr/>
          </p:nvSpPr>
          <p:spPr>
            <a:xfrm>
              <a:off x="1785938" y="4951285"/>
              <a:ext cx="178594" cy="189818"/>
            </a:xfrm>
            <a:custGeom>
              <a:avLst/>
              <a:gdLst/>
              <a:ahLst/>
              <a:cxnLst/>
              <a:rect l="0" t="0" r="0" b="0"/>
              <a:pathLst>
                <a:path w="178594" h="189818">
                  <a:moveTo>
                    <a:pt x="0" y="67199"/>
                  </a:moveTo>
                  <a:lnTo>
                    <a:pt x="23352" y="66207"/>
                  </a:lnTo>
                  <a:lnTo>
                    <a:pt x="65782" y="58105"/>
                  </a:lnTo>
                  <a:lnTo>
                    <a:pt x="102847" y="50690"/>
                  </a:lnTo>
                  <a:lnTo>
                    <a:pt x="145259" y="49518"/>
                  </a:lnTo>
                  <a:lnTo>
                    <a:pt x="155841" y="48427"/>
                  </a:lnTo>
                  <a:lnTo>
                    <a:pt x="167158" y="44634"/>
                  </a:lnTo>
                  <a:lnTo>
                    <a:pt x="170970" y="41242"/>
                  </a:lnTo>
                  <a:lnTo>
                    <a:pt x="175205" y="32181"/>
                  </a:lnTo>
                  <a:lnTo>
                    <a:pt x="177589" y="20664"/>
                  </a:lnTo>
                  <a:lnTo>
                    <a:pt x="175501" y="14105"/>
                  </a:lnTo>
                  <a:lnTo>
                    <a:pt x="173555" y="10967"/>
                  </a:lnTo>
                  <a:lnTo>
                    <a:pt x="170274" y="8876"/>
                  </a:lnTo>
                  <a:lnTo>
                    <a:pt x="156174" y="5931"/>
                  </a:lnTo>
                  <a:lnTo>
                    <a:pt x="113778" y="3808"/>
                  </a:lnTo>
                  <a:lnTo>
                    <a:pt x="92901" y="0"/>
                  </a:lnTo>
                  <a:lnTo>
                    <a:pt x="75685" y="2937"/>
                  </a:lnTo>
                  <a:lnTo>
                    <a:pt x="53204" y="16251"/>
                  </a:lnTo>
                  <a:lnTo>
                    <a:pt x="42443" y="30165"/>
                  </a:lnTo>
                  <a:lnTo>
                    <a:pt x="29536" y="62910"/>
                  </a:lnTo>
                  <a:lnTo>
                    <a:pt x="27331" y="87739"/>
                  </a:lnTo>
                  <a:lnTo>
                    <a:pt x="31690" y="107902"/>
                  </a:lnTo>
                  <a:lnTo>
                    <a:pt x="44006" y="126443"/>
                  </a:lnTo>
                  <a:lnTo>
                    <a:pt x="81458" y="163526"/>
                  </a:lnTo>
                  <a:lnTo>
                    <a:pt x="111561" y="184123"/>
                  </a:lnTo>
                  <a:lnTo>
                    <a:pt x="135250" y="189817"/>
                  </a:lnTo>
                  <a:lnTo>
                    <a:pt x="143745" y="186648"/>
                  </a:lnTo>
                  <a:lnTo>
                    <a:pt x="178593" y="1564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176"/>
            <p:cNvSpPr/>
            <p:nvPr/>
          </p:nvSpPr>
          <p:spPr>
            <a:xfrm>
              <a:off x="2083809" y="4795242"/>
              <a:ext cx="175233" cy="347105"/>
            </a:xfrm>
            <a:custGeom>
              <a:avLst/>
              <a:gdLst/>
              <a:ahLst/>
              <a:cxnLst/>
              <a:rect l="0" t="0" r="0" b="0"/>
              <a:pathLst>
                <a:path w="175233" h="347105">
                  <a:moveTo>
                    <a:pt x="148613" y="205383"/>
                  </a:moveTo>
                  <a:lnTo>
                    <a:pt x="148613" y="200643"/>
                  </a:lnTo>
                  <a:lnTo>
                    <a:pt x="140492" y="182030"/>
                  </a:lnTo>
                  <a:lnTo>
                    <a:pt x="127245" y="162083"/>
                  </a:lnTo>
                  <a:lnTo>
                    <a:pt x="119934" y="156373"/>
                  </a:lnTo>
                  <a:lnTo>
                    <a:pt x="105499" y="153158"/>
                  </a:lnTo>
                  <a:lnTo>
                    <a:pt x="81851" y="153064"/>
                  </a:lnTo>
                  <a:lnTo>
                    <a:pt x="40897" y="164268"/>
                  </a:lnTo>
                  <a:lnTo>
                    <a:pt x="23982" y="172806"/>
                  </a:lnTo>
                  <a:lnTo>
                    <a:pt x="7947" y="191100"/>
                  </a:lnTo>
                  <a:lnTo>
                    <a:pt x="1758" y="209619"/>
                  </a:lnTo>
                  <a:lnTo>
                    <a:pt x="0" y="228101"/>
                  </a:lnTo>
                  <a:lnTo>
                    <a:pt x="4589" y="245077"/>
                  </a:lnTo>
                  <a:lnTo>
                    <a:pt x="13225" y="262234"/>
                  </a:lnTo>
                  <a:lnTo>
                    <a:pt x="53296" y="306273"/>
                  </a:lnTo>
                  <a:lnTo>
                    <a:pt x="91860" y="342416"/>
                  </a:lnTo>
                  <a:lnTo>
                    <a:pt x="95895" y="344364"/>
                  </a:lnTo>
                  <a:lnTo>
                    <a:pt x="115795" y="347104"/>
                  </a:lnTo>
                  <a:lnTo>
                    <a:pt x="149558" y="340469"/>
                  </a:lnTo>
                  <a:lnTo>
                    <a:pt x="153211" y="338104"/>
                  </a:lnTo>
                  <a:lnTo>
                    <a:pt x="159917" y="330185"/>
                  </a:lnTo>
                  <a:lnTo>
                    <a:pt x="163559" y="320051"/>
                  </a:lnTo>
                  <a:lnTo>
                    <a:pt x="165897" y="283155"/>
                  </a:lnTo>
                  <a:lnTo>
                    <a:pt x="171042" y="247168"/>
                  </a:lnTo>
                  <a:lnTo>
                    <a:pt x="174541" y="211726"/>
                  </a:lnTo>
                  <a:lnTo>
                    <a:pt x="175232" y="168565"/>
                  </a:lnTo>
                  <a:lnTo>
                    <a:pt x="172706" y="133620"/>
                  </a:lnTo>
                  <a:lnTo>
                    <a:pt x="167704" y="95737"/>
                  </a:lnTo>
                  <a:lnTo>
                    <a:pt x="162097" y="61219"/>
                  </a:lnTo>
                  <a:lnTo>
                    <a:pt x="157450" y="28482"/>
                  </a:lnTo>
                  <a:lnTo>
                    <a:pt x="155497" y="24941"/>
                  </a:lnTo>
                  <a:lnTo>
                    <a:pt x="153202" y="22581"/>
                  </a:lnTo>
                  <a:lnTo>
                    <a:pt x="152664" y="19023"/>
                  </a:lnTo>
                  <a:lnTo>
                    <a:pt x="15754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177"/>
            <p:cNvSpPr/>
            <p:nvPr/>
          </p:nvSpPr>
          <p:spPr>
            <a:xfrm>
              <a:off x="357188" y="5456039"/>
              <a:ext cx="44649" cy="366118"/>
            </a:xfrm>
            <a:custGeom>
              <a:avLst/>
              <a:gdLst/>
              <a:ahLst/>
              <a:cxnLst/>
              <a:rect l="0" t="0" r="0" b="0"/>
              <a:pathLst>
                <a:path w="44649" h="366118">
                  <a:moveTo>
                    <a:pt x="44648" y="0"/>
                  </a:moveTo>
                  <a:lnTo>
                    <a:pt x="37519" y="8121"/>
                  </a:lnTo>
                  <a:lnTo>
                    <a:pt x="29417" y="20376"/>
                  </a:lnTo>
                  <a:lnTo>
                    <a:pt x="11875" y="32363"/>
                  </a:lnTo>
                  <a:lnTo>
                    <a:pt x="1759" y="35277"/>
                  </a:lnTo>
                  <a:lnTo>
                    <a:pt x="7299" y="70093"/>
                  </a:lnTo>
                  <a:lnTo>
                    <a:pt x="8446" y="109404"/>
                  </a:lnTo>
                  <a:lnTo>
                    <a:pt x="8834" y="152910"/>
                  </a:lnTo>
                  <a:lnTo>
                    <a:pt x="1849" y="193953"/>
                  </a:lnTo>
                  <a:lnTo>
                    <a:pt x="365" y="233994"/>
                  </a:lnTo>
                  <a:lnTo>
                    <a:pt x="1064" y="277401"/>
                  </a:lnTo>
                  <a:lnTo>
                    <a:pt x="5166" y="315468"/>
                  </a:lnTo>
                  <a:lnTo>
                    <a:pt x="0" y="3661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178"/>
            <p:cNvSpPr/>
            <p:nvPr/>
          </p:nvSpPr>
          <p:spPr>
            <a:xfrm>
              <a:off x="241102" y="5616773"/>
              <a:ext cx="294680" cy="52735"/>
            </a:xfrm>
            <a:custGeom>
              <a:avLst/>
              <a:gdLst/>
              <a:ahLst/>
              <a:cxnLst/>
              <a:rect l="0" t="0" r="0" b="0"/>
              <a:pathLst>
                <a:path w="294680" h="52735">
                  <a:moveTo>
                    <a:pt x="0" y="26790"/>
                  </a:moveTo>
                  <a:lnTo>
                    <a:pt x="0" y="31530"/>
                  </a:lnTo>
                  <a:lnTo>
                    <a:pt x="9480" y="43959"/>
                  </a:lnTo>
                  <a:lnTo>
                    <a:pt x="22073" y="49303"/>
                  </a:lnTo>
                  <a:lnTo>
                    <a:pt x="44929" y="52734"/>
                  </a:lnTo>
                  <a:lnTo>
                    <a:pt x="88647" y="43754"/>
                  </a:lnTo>
                  <a:lnTo>
                    <a:pt x="120147" y="37306"/>
                  </a:lnTo>
                  <a:lnTo>
                    <a:pt x="163888" y="36032"/>
                  </a:lnTo>
                  <a:lnTo>
                    <a:pt x="197370" y="33135"/>
                  </a:lnTo>
                  <a:lnTo>
                    <a:pt x="228948" y="25641"/>
                  </a:lnTo>
                  <a:lnTo>
                    <a:pt x="268642" y="6783"/>
                  </a:lnTo>
                  <a:lnTo>
                    <a:pt x="29467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179"/>
            <p:cNvSpPr/>
            <p:nvPr/>
          </p:nvSpPr>
          <p:spPr>
            <a:xfrm>
              <a:off x="528660" y="5566980"/>
              <a:ext cx="239294" cy="186602"/>
            </a:xfrm>
            <a:custGeom>
              <a:avLst/>
              <a:gdLst/>
              <a:ahLst/>
              <a:cxnLst/>
              <a:rect l="0" t="0" r="0" b="0"/>
              <a:pathLst>
                <a:path w="239294" h="186602">
                  <a:moveTo>
                    <a:pt x="194645" y="5145"/>
                  </a:moveTo>
                  <a:lnTo>
                    <a:pt x="167140" y="4153"/>
                  </a:lnTo>
                  <a:lnTo>
                    <a:pt x="158277" y="405"/>
                  </a:lnTo>
                  <a:lnTo>
                    <a:pt x="153532" y="0"/>
                  </a:lnTo>
                  <a:lnTo>
                    <a:pt x="111897" y="10699"/>
                  </a:lnTo>
                  <a:lnTo>
                    <a:pt x="71239" y="13631"/>
                  </a:lnTo>
                  <a:lnTo>
                    <a:pt x="60092" y="19169"/>
                  </a:lnTo>
                  <a:lnTo>
                    <a:pt x="31846" y="39366"/>
                  </a:lnTo>
                  <a:lnTo>
                    <a:pt x="20180" y="61918"/>
                  </a:lnTo>
                  <a:lnTo>
                    <a:pt x="7349" y="101945"/>
                  </a:lnTo>
                  <a:lnTo>
                    <a:pt x="0" y="134068"/>
                  </a:lnTo>
                  <a:lnTo>
                    <a:pt x="4287" y="147111"/>
                  </a:lnTo>
                  <a:lnTo>
                    <a:pt x="8208" y="153367"/>
                  </a:lnTo>
                  <a:lnTo>
                    <a:pt x="20503" y="162964"/>
                  </a:lnTo>
                  <a:lnTo>
                    <a:pt x="60293" y="180378"/>
                  </a:lnTo>
                  <a:lnTo>
                    <a:pt x="74079" y="186545"/>
                  </a:lnTo>
                  <a:lnTo>
                    <a:pt x="81525" y="186601"/>
                  </a:lnTo>
                  <a:lnTo>
                    <a:pt x="97737" y="181373"/>
                  </a:lnTo>
                  <a:lnTo>
                    <a:pt x="112218" y="169789"/>
                  </a:lnTo>
                  <a:lnTo>
                    <a:pt x="142748" y="127858"/>
                  </a:lnTo>
                  <a:lnTo>
                    <a:pt x="163924" y="85209"/>
                  </a:lnTo>
                  <a:lnTo>
                    <a:pt x="173951" y="49734"/>
                  </a:lnTo>
                  <a:lnTo>
                    <a:pt x="177404" y="8113"/>
                  </a:lnTo>
                  <a:lnTo>
                    <a:pt x="179182" y="4147"/>
                  </a:lnTo>
                  <a:lnTo>
                    <a:pt x="181360" y="1503"/>
                  </a:lnTo>
                  <a:lnTo>
                    <a:pt x="182812" y="733"/>
                  </a:lnTo>
                  <a:lnTo>
                    <a:pt x="183779" y="1212"/>
                  </a:lnTo>
                  <a:lnTo>
                    <a:pt x="184425" y="2523"/>
                  </a:lnTo>
                  <a:lnTo>
                    <a:pt x="186452" y="17893"/>
                  </a:lnTo>
                  <a:lnTo>
                    <a:pt x="191776" y="29317"/>
                  </a:lnTo>
                  <a:lnTo>
                    <a:pt x="201522" y="70114"/>
                  </a:lnTo>
                  <a:lnTo>
                    <a:pt x="212687" y="108084"/>
                  </a:lnTo>
                  <a:lnTo>
                    <a:pt x="224446" y="144761"/>
                  </a:lnTo>
                  <a:lnTo>
                    <a:pt x="239293" y="1748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180"/>
            <p:cNvSpPr/>
            <p:nvPr/>
          </p:nvSpPr>
          <p:spPr>
            <a:xfrm>
              <a:off x="885587" y="5581198"/>
              <a:ext cx="150258" cy="226049"/>
            </a:xfrm>
            <a:custGeom>
              <a:avLst/>
              <a:gdLst/>
              <a:ahLst/>
              <a:cxnLst/>
              <a:rect l="0" t="0" r="0" b="0"/>
              <a:pathLst>
                <a:path w="150258" h="226049">
                  <a:moveTo>
                    <a:pt x="132397" y="17716"/>
                  </a:moveTo>
                  <a:lnTo>
                    <a:pt x="132397" y="22456"/>
                  </a:lnTo>
                  <a:lnTo>
                    <a:pt x="130413" y="22861"/>
                  </a:lnTo>
                  <a:lnTo>
                    <a:pt x="109064" y="17306"/>
                  </a:lnTo>
                  <a:lnTo>
                    <a:pt x="89775" y="3528"/>
                  </a:lnTo>
                  <a:lnTo>
                    <a:pt x="63775" y="179"/>
                  </a:lnTo>
                  <a:lnTo>
                    <a:pt x="53612" y="0"/>
                  </a:lnTo>
                  <a:lnTo>
                    <a:pt x="42481" y="5212"/>
                  </a:lnTo>
                  <a:lnTo>
                    <a:pt x="19166" y="24726"/>
                  </a:lnTo>
                  <a:lnTo>
                    <a:pt x="12619" y="36045"/>
                  </a:lnTo>
                  <a:lnTo>
                    <a:pt x="3676" y="73702"/>
                  </a:lnTo>
                  <a:lnTo>
                    <a:pt x="0" y="100340"/>
                  </a:lnTo>
                  <a:lnTo>
                    <a:pt x="8370" y="143029"/>
                  </a:lnTo>
                  <a:lnTo>
                    <a:pt x="24224" y="178509"/>
                  </a:lnTo>
                  <a:lnTo>
                    <a:pt x="58155" y="211917"/>
                  </a:lnTo>
                  <a:lnTo>
                    <a:pt x="75894" y="224526"/>
                  </a:lnTo>
                  <a:lnTo>
                    <a:pt x="90417" y="226048"/>
                  </a:lnTo>
                  <a:lnTo>
                    <a:pt x="150257" y="2141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181"/>
            <p:cNvSpPr/>
            <p:nvPr/>
          </p:nvSpPr>
          <p:spPr>
            <a:xfrm>
              <a:off x="1205610" y="5456039"/>
              <a:ext cx="35618" cy="276821"/>
            </a:xfrm>
            <a:custGeom>
              <a:avLst/>
              <a:gdLst/>
              <a:ahLst/>
              <a:cxnLst/>
              <a:rect l="0" t="0" r="0" b="0"/>
              <a:pathLst>
                <a:path w="35618" h="276821">
                  <a:moveTo>
                    <a:pt x="35617" y="0"/>
                  </a:moveTo>
                  <a:lnTo>
                    <a:pt x="30876" y="0"/>
                  </a:lnTo>
                  <a:lnTo>
                    <a:pt x="25903" y="2646"/>
                  </a:lnTo>
                  <a:lnTo>
                    <a:pt x="23188" y="4740"/>
                  </a:lnTo>
                  <a:lnTo>
                    <a:pt x="5805" y="36368"/>
                  </a:lnTo>
                  <a:lnTo>
                    <a:pt x="1648" y="56416"/>
                  </a:lnTo>
                  <a:lnTo>
                    <a:pt x="417" y="100170"/>
                  </a:lnTo>
                  <a:lnTo>
                    <a:pt x="128" y="134809"/>
                  </a:lnTo>
                  <a:lnTo>
                    <a:pt x="0" y="167071"/>
                  </a:lnTo>
                  <a:lnTo>
                    <a:pt x="920" y="203954"/>
                  </a:lnTo>
                  <a:lnTo>
                    <a:pt x="7036" y="242442"/>
                  </a:lnTo>
                  <a:lnTo>
                    <a:pt x="17757" y="2768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182"/>
            <p:cNvSpPr/>
            <p:nvPr/>
          </p:nvSpPr>
          <p:spPr>
            <a:xfrm>
              <a:off x="1108522" y="5581055"/>
              <a:ext cx="195213" cy="16510"/>
            </a:xfrm>
            <a:custGeom>
              <a:avLst/>
              <a:gdLst/>
              <a:ahLst/>
              <a:cxnLst/>
              <a:rect l="0" t="0" r="0" b="0"/>
              <a:pathLst>
                <a:path w="195213" h="16510">
                  <a:moveTo>
                    <a:pt x="7689" y="0"/>
                  </a:moveTo>
                  <a:lnTo>
                    <a:pt x="2948" y="0"/>
                  </a:lnTo>
                  <a:lnTo>
                    <a:pt x="1552" y="992"/>
                  </a:lnTo>
                  <a:lnTo>
                    <a:pt x="621" y="2645"/>
                  </a:lnTo>
                  <a:lnTo>
                    <a:pt x="0" y="4740"/>
                  </a:lnTo>
                  <a:lnTo>
                    <a:pt x="579" y="6137"/>
                  </a:lnTo>
                  <a:lnTo>
                    <a:pt x="1957" y="7068"/>
                  </a:lnTo>
                  <a:lnTo>
                    <a:pt x="3867" y="7688"/>
                  </a:lnTo>
                  <a:lnTo>
                    <a:pt x="15055" y="14821"/>
                  </a:lnTo>
                  <a:lnTo>
                    <a:pt x="24523" y="16509"/>
                  </a:lnTo>
                  <a:lnTo>
                    <a:pt x="67315" y="9677"/>
                  </a:lnTo>
                  <a:lnTo>
                    <a:pt x="111453" y="9028"/>
                  </a:lnTo>
                  <a:lnTo>
                    <a:pt x="148902" y="15086"/>
                  </a:lnTo>
                  <a:lnTo>
                    <a:pt x="170025" y="16045"/>
                  </a:lnTo>
                  <a:lnTo>
                    <a:pt x="195212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183"/>
            <p:cNvSpPr/>
            <p:nvPr/>
          </p:nvSpPr>
          <p:spPr>
            <a:xfrm>
              <a:off x="1493529" y="5300745"/>
              <a:ext cx="104886" cy="521412"/>
            </a:xfrm>
            <a:custGeom>
              <a:avLst/>
              <a:gdLst/>
              <a:ahLst/>
              <a:cxnLst/>
              <a:rect l="0" t="0" r="0" b="0"/>
              <a:pathLst>
                <a:path w="104886" h="521412">
                  <a:moveTo>
                    <a:pt x="104885" y="21349"/>
                  </a:moveTo>
                  <a:lnTo>
                    <a:pt x="85458" y="4567"/>
                  </a:lnTo>
                  <a:lnTo>
                    <a:pt x="80027" y="1231"/>
                  </a:lnTo>
                  <a:lnTo>
                    <a:pt x="74423" y="0"/>
                  </a:lnTo>
                  <a:lnTo>
                    <a:pt x="62904" y="1277"/>
                  </a:lnTo>
                  <a:lnTo>
                    <a:pt x="45262" y="12315"/>
                  </a:lnTo>
                  <a:lnTo>
                    <a:pt x="27467" y="37634"/>
                  </a:lnTo>
                  <a:lnTo>
                    <a:pt x="10806" y="79760"/>
                  </a:lnTo>
                  <a:lnTo>
                    <a:pt x="2044" y="105574"/>
                  </a:lnTo>
                  <a:lnTo>
                    <a:pt x="0" y="141334"/>
                  </a:lnTo>
                  <a:lnTo>
                    <a:pt x="5049" y="183735"/>
                  </a:lnTo>
                  <a:lnTo>
                    <a:pt x="11081" y="225294"/>
                  </a:lnTo>
                  <a:lnTo>
                    <a:pt x="18993" y="267316"/>
                  </a:lnTo>
                  <a:lnTo>
                    <a:pt x="22062" y="297685"/>
                  </a:lnTo>
                  <a:lnTo>
                    <a:pt x="23790" y="334737"/>
                  </a:lnTo>
                  <a:lnTo>
                    <a:pt x="24302" y="368866"/>
                  </a:lnTo>
                  <a:lnTo>
                    <a:pt x="27100" y="408744"/>
                  </a:lnTo>
                  <a:lnTo>
                    <a:pt x="32612" y="452041"/>
                  </a:lnTo>
                  <a:lnTo>
                    <a:pt x="32208" y="476383"/>
                  </a:lnTo>
                  <a:lnTo>
                    <a:pt x="24518" y="5214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184"/>
            <p:cNvSpPr/>
            <p:nvPr/>
          </p:nvSpPr>
          <p:spPr>
            <a:xfrm>
              <a:off x="1393031" y="5652492"/>
              <a:ext cx="258962" cy="35720"/>
            </a:xfrm>
            <a:custGeom>
              <a:avLst/>
              <a:gdLst/>
              <a:ahLst/>
              <a:cxnLst/>
              <a:rect l="0" t="0" r="0" b="0"/>
              <a:pathLst>
                <a:path w="258962" h="35720">
                  <a:moveTo>
                    <a:pt x="0" y="35719"/>
                  </a:moveTo>
                  <a:lnTo>
                    <a:pt x="992" y="21461"/>
                  </a:lnTo>
                  <a:lnTo>
                    <a:pt x="4741" y="10861"/>
                  </a:lnTo>
                  <a:lnTo>
                    <a:pt x="7129" y="8233"/>
                  </a:lnTo>
                  <a:lnTo>
                    <a:pt x="9714" y="7473"/>
                  </a:lnTo>
                  <a:lnTo>
                    <a:pt x="46295" y="14875"/>
                  </a:lnTo>
                  <a:lnTo>
                    <a:pt x="84604" y="15983"/>
                  </a:lnTo>
                  <a:lnTo>
                    <a:pt x="122523" y="10469"/>
                  </a:lnTo>
                  <a:lnTo>
                    <a:pt x="163744" y="3543"/>
                  </a:lnTo>
                  <a:lnTo>
                    <a:pt x="199550" y="1050"/>
                  </a:lnTo>
                  <a:lnTo>
                    <a:pt x="25896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185"/>
            <p:cNvSpPr/>
            <p:nvPr/>
          </p:nvSpPr>
          <p:spPr>
            <a:xfrm>
              <a:off x="1697127" y="5572125"/>
              <a:ext cx="231687" cy="294681"/>
            </a:xfrm>
            <a:custGeom>
              <a:avLst/>
              <a:gdLst/>
              <a:ahLst/>
              <a:cxnLst/>
              <a:rect l="0" t="0" r="0" b="0"/>
              <a:pathLst>
                <a:path w="231687" h="294681">
                  <a:moveTo>
                    <a:pt x="26303" y="0"/>
                  </a:moveTo>
                  <a:lnTo>
                    <a:pt x="19235" y="16782"/>
                  </a:lnTo>
                  <a:lnTo>
                    <a:pt x="7823" y="55051"/>
                  </a:lnTo>
                  <a:lnTo>
                    <a:pt x="1155" y="89588"/>
                  </a:lnTo>
                  <a:lnTo>
                    <a:pt x="0" y="130394"/>
                  </a:lnTo>
                  <a:lnTo>
                    <a:pt x="602" y="169991"/>
                  </a:lnTo>
                  <a:lnTo>
                    <a:pt x="11955" y="209615"/>
                  </a:lnTo>
                  <a:lnTo>
                    <a:pt x="25249" y="228685"/>
                  </a:lnTo>
                  <a:lnTo>
                    <a:pt x="29569" y="231832"/>
                  </a:lnTo>
                  <a:lnTo>
                    <a:pt x="33441" y="232938"/>
                  </a:lnTo>
                  <a:lnTo>
                    <a:pt x="72362" y="229593"/>
                  </a:lnTo>
                  <a:lnTo>
                    <a:pt x="92866" y="222478"/>
                  </a:lnTo>
                  <a:lnTo>
                    <a:pt x="97468" y="219756"/>
                  </a:lnTo>
                  <a:lnTo>
                    <a:pt x="118165" y="196964"/>
                  </a:lnTo>
                  <a:lnTo>
                    <a:pt x="133668" y="160334"/>
                  </a:lnTo>
                  <a:lnTo>
                    <a:pt x="144545" y="118062"/>
                  </a:lnTo>
                  <a:lnTo>
                    <a:pt x="150724" y="74653"/>
                  </a:lnTo>
                  <a:lnTo>
                    <a:pt x="151266" y="55886"/>
                  </a:lnTo>
                  <a:lnTo>
                    <a:pt x="150291" y="55116"/>
                  </a:lnTo>
                  <a:lnTo>
                    <a:pt x="146163" y="54034"/>
                  </a:lnTo>
                  <a:lnTo>
                    <a:pt x="148366" y="53780"/>
                  </a:lnTo>
                  <a:lnTo>
                    <a:pt x="149350" y="55698"/>
                  </a:lnTo>
                  <a:lnTo>
                    <a:pt x="155800" y="92675"/>
                  </a:lnTo>
                  <a:lnTo>
                    <a:pt x="165506" y="131856"/>
                  </a:lnTo>
                  <a:lnTo>
                    <a:pt x="173744" y="165026"/>
                  </a:lnTo>
                  <a:lnTo>
                    <a:pt x="187271" y="208557"/>
                  </a:lnTo>
                  <a:lnTo>
                    <a:pt x="203473" y="251246"/>
                  </a:lnTo>
                  <a:lnTo>
                    <a:pt x="211209" y="271407"/>
                  </a:lnTo>
                  <a:lnTo>
                    <a:pt x="231686" y="294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186"/>
            <p:cNvSpPr/>
            <p:nvPr/>
          </p:nvSpPr>
          <p:spPr>
            <a:xfrm>
              <a:off x="2037578" y="5464969"/>
              <a:ext cx="25181" cy="428626"/>
            </a:xfrm>
            <a:custGeom>
              <a:avLst/>
              <a:gdLst/>
              <a:ahLst/>
              <a:cxnLst/>
              <a:rect l="0" t="0" r="0" b="0"/>
              <a:pathLst>
                <a:path w="25181" h="428626">
                  <a:moveTo>
                    <a:pt x="16250" y="0"/>
                  </a:moveTo>
                  <a:lnTo>
                    <a:pt x="11510" y="0"/>
                  </a:lnTo>
                  <a:lnTo>
                    <a:pt x="6537" y="5291"/>
                  </a:lnTo>
                  <a:lnTo>
                    <a:pt x="3821" y="9481"/>
                  </a:lnTo>
                  <a:lnTo>
                    <a:pt x="0" y="34338"/>
                  </a:lnTo>
                  <a:lnTo>
                    <a:pt x="3608" y="76320"/>
                  </a:lnTo>
                  <a:lnTo>
                    <a:pt x="5670" y="109326"/>
                  </a:lnTo>
                  <a:lnTo>
                    <a:pt x="6587" y="141855"/>
                  </a:lnTo>
                  <a:lnTo>
                    <a:pt x="8095" y="184464"/>
                  </a:lnTo>
                  <a:lnTo>
                    <a:pt x="11964" y="216921"/>
                  </a:lnTo>
                  <a:lnTo>
                    <a:pt x="14345" y="251191"/>
                  </a:lnTo>
                  <a:lnTo>
                    <a:pt x="16396" y="286265"/>
                  </a:lnTo>
                  <a:lnTo>
                    <a:pt x="20614" y="321698"/>
                  </a:lnTo>
                  <a:lnTo>
                    <a:pt x="23827" y="360893"/>
                  </a:lnTo>
                  <a:lnTo>
                    <a:pt x="24913" y="404956"/>
                  </a:lnTo>
                  <a:lnTo>
                    <a:pt x="25180" y="4286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2" name="SMARTInkShape-Group41"/>
          <p:cNvGrpSpPr/>
          <p:nvPr/>
        </p:nvGrpSpPr>
        <p:grpSpPr>
          <a:xfrm>
            <a:off x="3036094" y="4545211"/>
            <a:ext cx="1151930" cy="517923"/>
            <a:chOff x="3036094" y="4545211"/>
            <a:chExt cx="1151930" cy="517923"/>
          </a:xfrm>
        </p:grpSpPr>
        <p:sp>
          <p:nvSpPr>
            <p:cNvPr id="284" name="SMARTInkShape-187"/>
            <p:cNvSpPr/>
            <p:nvPr/>
          </p:nvSpPr>
          <p:spPr>
            <a:xfrm>
              <a:off x="3036094" y="4545211"/>
              <a:ext cx="107157" cy="303610"/>
            </a:xfrm>
            <a:custGeom>
              <a:avLst/>
              <a:gdLst/>
              <a:ahLst/>
              <a:cxnLst/>
              <a:rect l="0" t="0" r="0" b="0"/>
              <a:pathLst>
                <a:path w="107157" h="303610">
                  <a:moveTo>
                    <a:pt x="0" y="0"/>
                  </a:moveTo>
                  <a:lnTo>
                    <a:pt x="4740" y="31390"/>
                  </a:lnTo>
                  <a:lnTo>
                    <a:pt x="15231" y="72567"/>
                  </a:lnTo>
                  <a:lnTo>
                    <a:pt x="25900" y="111239"/>
                  </a:lnTo>
                  <a:lnTo>
                    <a:pt x="49875" y="152427"/>
                  </a:lnTo>
                  <a:lnTo>
                    <a:pt x="61410" y="172494"/>
                  </a:lnTo>
                  <a:lnTo>
                    <a:pt x="80270" y="216423"/>
                  </a:lnTo>
                  <a:lnTo>
                    <a:pt x="91150" y="258362"/>
                  </a:lnTo>
                  <a:lnTo>
                    <a:pt x="107156" y="3036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188"/>
            <p:cNvSpPr/>
            <p:nvPr/>
          </p:nvSpPr>
          <p:spPr>
            <a:xfrm>
              <a:off x="3134320" y="4572000"/>
              <a:ext cx="98228" cy="205384"/>
            </a:xfrm>
            <a:custGeom>
              <a:avLst/>
              <a:gdLst/>
              <a:ahLst/>
              <a:cxnLst/>
              <a:rect l="0" t="0" r="0" b="0"/>
              <a:pathLst>
                <a:path w="98228" h="205384">
                  <a:moveTo>
                    <a:pt x="98227" y="0"/>
                  </a:moveTo>
                  <a:lnTo>
                    <a:pt x="90106" y="7129"/>
                  </a:lnTo>
                  <a:lnTo>
                    <a:pt x="64807" y="25731"/>
                  </a:lnTo>
                  <a:lnTo>
                    <a:pt x="58569" y="33926"/>
                  </a:lnTo>
                  <a:lnTo>
                    <a:pt x="40970" y="76897"/>
                  </a:lnTo>
                  <a:lnTo>
                    <a:pt x="24593" y="120692"/>
                  </a:lnTo>
                  <a:lnTo>
                    <a:pt x="12024" y="162306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189"/>
            <p:cNvSpPr/>
            <p:nvPr/>
          </p:nvSpPr>
          <p:spPr>
            <a:xfrm>
              <a:off x="3232915" y="4554141"/>
              <a:ext cx="106789" cy="214313"/>
            </a:xfrm>
            <a:custGeom>
              <a:avLst/>
              <a:gdLst/>
              <a:ahLst/>
              <a:cxnLst/>
              <a:rect l="0" t="0" r="0" b="0"/>
              <a:pathLst>
                <a:path w="106789" h="214313">
                  <a:moveTo>
                    <a:pt x="8562" y="0"/>
                  </a:moveTo>
                  <a:lnTo>
                    <a:pt x="873" y="7688"/>
                  </a:lnTo>
                  <a:lnTo>
                    <a:pt x="0" y="13302"/>
                  </a:lnTo>
                  <a:lnTo>
                    <a:pt x="697" y="27065"/>
                  </a:lnTo>
                  <a:lnTo>
                    <a:pt x="12070" y="66537"/>
                  </a:lnTo>
                  <a:lnTo>
                    <a:pt x="26491" y="105041"/>
                  </a:lnTo>
                  <a:lnTo>
                    <a:pt x="49434" y="144764"/>
                  </a:lnTo>
                  <a:lnTo>
                    <a:pt x="80127" y="185849"/>
                  </a:lnTo>
                  <a:lnTo>
                    <a:pt x="106788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190"/>
            <p:cNvSpPr/>
            <p:nvPr/>
          </p:nvSpPr>
          <p:spPr>
            <a:xfrm>
              <a:off x="3348633" y="4545211"/>
              <a:ext cx="98227" cy="232173"/>
            </a:xfrm>
            <a:custGeom>
              <a:avLst/>
              <a:gdLst/>
              <a:ahLst/>
              <a:cxnLst/>
              <a:rect l="0" t="0" r="0" b="0"/>
              <a:pathLst>
                <a:path w="98227" h="232173">
                  <a:moveTo>
                    <a:pt x="98226" y="0"/>
                  </a:moveTo>
                  <a:lnTo>
                    <a:pt x="90538" y="0"/>
                  </a:lnTo>
                  <a:lnTo>
                    <a:pt x="68608" y="38829"/>
                  </a:lnTo>
                  <a:lnTo>
                    <a:pt x="47066" y="76792"/>
                  </a:lnTo>
                  <a:lnTo>
                    <a:pt x="34567" y="117477"/>
                  </a:lnTo>
                  <a:lnTo>
                    <a:pt x="20684" y="156765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191"/>
            <p:cNvSpPr/>
            <p:nvPr/>
          </p:nvSpPr>
          <p:spPr>
            <a:xfrm>
              <a:off x="3475960" y="4594232"/>
              <a:ext cx="283439" cy="209941"/>
            </a:xfrm>
            <a:custGeom>
              <a:avLst/>
              <a:gdLst/>
              <a:ahLst/>
              <a:cxnLst/>
              <a:rect l="0" t="0" r="0" b="0"/>
              <a:pathLst>
                <a:path w="283439" h="209941">
                  <a:moveTo>
                    <a:pt x="131634" y="40276"/>
                  </a:moveTo>
                  <a:lnTo>
                    <a:pt x="131634" y="23106"/>
                  </a:lnTo>
                  <a:lnTo>
                    <a:pt x="128988" y="15116"/>
                  </a:lnTo>
                  <a:lnTo>
                    <a:pt x="126893" y="11597"/>
                  </a:lnTo>
                  <a:lnTo>
                    <a:pt x="123513" y="9250"/>
                  </a:lnTo>
                  <a:lnTo>
                    <a:pt x="114464" y="6643"/>
                  </a:lnTo>
                  <a:lnTo>
                    <a:pt x="87342" y="3977"/>
                  </a:lnTo>
                  <a:lnTo>
                    <a:pt x="77884" y="0"/>
                  </a:lnTo>
                  <a:lnTo>
                    <a:pt x="71988" y="526"/>
                  </a:lnTo>
                  <a:lnTo>
                    <a:pt x="57500" y="6404"/>
                  </a:lnTo>
                  <a:lnTo>
                    <a:pt x="43784" y="20922"/>
                  </a:lnTo>
                  <a:lnTo>
                    <a:pt x="18810" y="57840"/>
                  </a:lnTo>
                  <a:lnTo>
                    <a:pt x="5490" y="89577"/>
                  </a:lnTo>
                  <a:lnTo>
                    <a:pt x="0" y="124116"/>
                  </a:lnTo>
                  <a:lnTo>
                    <a:pt x="1362" y="139715"/>
                  </a:lnTo>
                  <a:lnTo>
                    <a:pt x="3114" y="145264"/>
                  </a:lnTo>
                  <a:lnTo>
                    <a:pt x="12998" y="156721"/>
                  </a:lnTo>
                  <a:lnTo>
                    <a:pt x="35297" y="171682"/>
                  </a:lnTo>
                  <a:lnTo>
                    <a:pt x="77437" y="189212"/>
                  </a:lnTo>
                  <a:lnTo>
                    <a:pt x="111227" y="191514"/>
                  </a:lnTo>
                  <a:lnTo>
                    <a:pt x="127856" y="186537"/>
                  </a:lnTo>
                  <a:lnTo>
                    <a:pt x="140869" y="177710"/>
                  </a:lnTo>
                  <a:lnTo>
                    <a:pt x="157307" y="155875"/>
                  </a:lnTo>
                  <a:lnTo>
                    <a:pt x="179296" y="113266"/>
                  </a:lnTo>
                  <a:lnTo>
                    <a:pt x="186882" y="94544"/>
                  </a:lnTo>
                  <a:lnTo>
                    <a:pt x="188269" y="76301"/>
                  </a:lnTo>
                  <a:lnTo>
                    <a:pt x="182835" y="32157"/>
                  </a:lnTo>
                  <a:lnTo>
                    <a:pt x="175578" y="16373"/>
                  </a:lnTo>
                  <a:lnTo>
                    <a:pt x="168977" y="6891"/>
                  </a:lnTo>
                  <a:lnTo>
                    <a:pt x="173810" y="20269"/>
                  </a:lnTo>
                  <a:lnTo>
                    <a:pt x="183194" y="62516"/>
                  </a:lnTo>
                  <a:lnTo>
                    <a:pt x="193433" y="92065"/>
                  </a:lnTo>
                  <a:lnTo>
                    <a:pt x="219909" y="134511"/>
                  </a:lnTo>
                  <a:lnTo>
                    <a:pt x="239801" y="175858"/>
                  </a:lnTo>
                  <a:lnTo>
                    <a:pt x="259595" y="196755"/>
                  </a:lnTo>
                  <a:lnTo>
                    <a:pt x="283438" y="2099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192"/>
            <p:cNvSpPr/>
            <p:nvPr/>
          </p:nvSpPr>
          <p:spPr>
            <a:xfrm>
              <a:off x="3795117" y="4589859"/>
              <a:ext cx="116087" cy="241918"/>
            </a:xfrm>
            <a:custGeom>
              <a:avLst/>
              <a:gdLst/>
              <a:ahLst/>
              <a:cxnLst/>
              <a:rect l="0" t="0" r="0" b="0"/>
              <a:pathLst>
                <a:path w="116087" h="241918">
                  <a:moveTo>
                    <a:pt x="0" y="26789"/>
                  </a:moveTo>
                  <a:lnTo>
                    <a:pt x="4741" y="26789"/>
                  </a:lnTo>
                  <a:lnTo>
                    <a:pt x="6137" y="29766"/>
                  </a:lnTo>
                  <a:lnTo>
                    <a:pt x="13302" y="73557"/>
                  </a:lnTo>
                  <a:lnTo>
                    <a:pt x="21250" y="109879"/>
                  </a:lnTo>
                  <a:lnTo>
                    <a:pt x="31044" y="153743"/>
                  </a:lnTo>
                  <a:lnTo>
                    <a:pt x="47738" y="197865"/>
                  </a:lnTo>
                  <a:lnTo>
                    <a:pt x="53350" y="241917"/>
                  </a:lnTo>
                  <a:lnTo>
                    <a:pt x="53426" y="241645"/>
                  </a:lnTo>
                  <a:lnTo>
                    <a:pt x="48793" y="236522"/>
                  </a:lnTo>
                  <a:lnTo>
                    <a:pt x="35097" y="192203"/>
                  </a:lnTo>
                  <a:lnTo>
                    <a:pt x="26605" y="160467"/>
                  </a:lnTo>
                  <a:lnTo>
                    <a:pt x="20451" y="123944"/>
                  </a:lnTo>
                  <a:lnTo>
                    <a:pt x="18372" y="84345"/>
                  </a:lnTo>
                  <a:lnTo>
                    <a:pt x="27640" y="43311"/>
                  </a:lnTo>
                  <a:lnTo>
                    <a:pt x="34113" y="28179"/>
                  </a:lnTo>
                  <a:lnTo>
                    <a:pt x="43604" y="18147"/>
                  </a:lnTo>
                  <a:lnTo>
                    <a:pt x="51791" y="13026"/>
                  </a:lnTo>
                  <a:lnTo>
                    <a:pt x="58737" y="9759"/>
                  </a:lnTo>
                  <a:lnTo>
                    <a:pt x="65132" y="4999"/>
                  </a:lnTo>
                  <a:lnTo>
                    <a:pt x="69218" y="4325"/>
                  </a:lnTo>
                  <a:lnTo>
                    <a:pt x="84450" y="6133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193"/>
            <p:cNvSpPr/>
            <p:nvPr/>
          </p:nvSpPr>
          <p:spPr>
            <a:xfrm>
              <a:off x="3991570" y="4647995"/>
              <a:ext cx="98228" cy="174037"/>
            </a:xfrm>
            <a:custGeom>
              <a:avLst/>
              <a:gdLst/>
              <a:ahLst/>
              <a:cxnLst/>
              <a:rect l="0" t="0" r="0" b="0"/>
              <a:pathLst>
                <a:path w="98228" h="174037">
                  <a:moveTo>
                    <a:pt x="0" y="13302"/>
                  </a:moveTo>
                  <a:lnTo>
                    <a:pt x="0" y="5613"/>
                  </a:lnTo>
                  <a:lnTo>
                    <a:pt x="4741" y="0"/>
                  </a:lnTo>
                  <a:lnTo>
                    <a:pt x="6137" y="465"/>
                  </a:lnTo>
                  <a:lnTo>
                    <a:pt x="28194" y="44163"/>
                  </a:lnTo>
                  <a:lnTo>
                    <a:pt x="50603" y="86892"/>
                  </a:lnTo>
                  <a:lnTo>
                    <a:pt x="81621" y="131378"/>
                  </a:lnTo>
                  <a:lnTo>
                    <a:pt x="98227" y="1740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194"/>
            <p:cNvSpPr/>
            <p:nvPr/>
          </p:nvSpPr>
          <p:spPr>
            <a:xfrm>
              <a:off x="4045148" y="4626819"/>
              <a:ext cx="142876" cy="436315"/>
            </a:xfrm>
            <a:custGeom>
              <a:avLst/>
              <a:gdLst/>
              <a:ahLst/>
              <a:cxnLst/>
              <a:rect l="0" t="0" r="0" b="0"/>
              <a:pathLst>
                <a:path w="142876" h="436315">
                  <a:moveTo>
                    <a:pt x="142875" y="7689"/>
                  </a:moveTo>
                  <a:lnTo>
                    <a:pt x="142875" y="0"/>
                  </a:lnTo>
                  <a:lnTo>
                    <a:pt x="138135" y="3867"/>
                  </a:lnTo>
                  <a:lnTo>
                    <a:pt x="135808" y="8636"/>
                  </a:lnTo>
                  <a:lnTo>
                    <a:pt x="127041" y="45059"/>
                  </a:lnTo>
                  <a:lnTo>
                    <a:pt x="119146" y="89266"/>
                  </a:lnTo>
                  <a:lnTo>
                    <a:pt x="114045" y="130886"/>
                  </a:lnTo>
                  <a:lnTo>
                    <a:pt x="99036" y="172804"/>
                  </a:lnTo>
                  <a:lnTo>
                    <a:pt x="83100" y="213165"/>
                  </a:lnTo>
                  <a:lnTo>
                    <a:pt x="64518" y="255681"/>
                  </a:lnTo>
                  <a:lnTo>
                    <a:pt x="46259" y="297777"/>
                  </a:lnTo>
                  <a:lnTo>
                    <a:pt x="34101" y="342018"/>
                  </a:lnTo>
                  <a:lnTo>
                    <a:pt x="24216" y="378609"/>
                  </a:lnTo>
                  <a:lnTo>
                    <a:pt x="8983" y="417127"/>
                  </a:lnTo>
                  <a:lnTo>
                    <a:pt x="0" y="4363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4" name="SMARTInkShape-Group42"/>
          <p:cNvGrpSpPr/>
          <p:nvPr/>
        </p:nvGrpSpPr>
        <p:grpSpPr>
          <a:xfrm>
            <a:off x="2630177" y="4938117"/>
            <a:ext cx="1852527" cy="500064"/>
            <a:chOff x="2630177" y="4938117"/>
            <a:chExt cx="1852527" cy="500064"/>
          </a:xfrm>
        </p:grpSpPr>
        <p:sp>
          <p:nvSpPr>
            <p:cNvPr id="293" name="SMARTInkShape-195"/>
            <p:cNvSpPr/>
            <p:nvPr/>
          </p:nvSpPr>
          <p:spPr>
            <a:xfrm>
              <a:off x="2630177" y="4938117"/>
              <a:ext cx="245174" cy="481198"/>
            </a:xfrm>
            <a:custGeom>
              <a:avLst/>
              <a:gdLst/>
              <a:ahLst/>
              <a:cxnLst/>
              <a:rect l="0" t="0" r="0" b="0"/>
              <a:pathLst>
                <a:path w="245174" h="481198">
                  <a:moveTo>
                    <a:pt x="227323" y="250031"/>
                  </a:moveTo>
                  <a:lnTo>
                    <a:pt x="227323" y="254772"/>
                  </a:lnTo>
                  <a:lnTo>
                    <a:pt x="217842" y="267201"/>
                  </a:lnTo>
                  <a:lnTo>
                    <a:pt x="210541" y="272545"/>
                  </a:lnTo>
                  <a:lnTo>
                    <a:pt x="207206" y="273970"/>
                  </a:lnTo>
                  <a:lnTo>
                    <a:pt x="188289" y="271236"/>
                  </a:lnTo>
                  <a:lnTo>
                    <a:pt x="154905" y="260496"/>
                  </a:lnTo>
                  <a:lnTo>
                    <a:pt x="145197" y="264935"/>
                  </a:lnTo>
                  <a:lnTo>
                    <a:pt x="101369" y="292558"/>
                  </a:lnTo>
                  <a:lnTo>
                    <a:pt x="59520" y="315420"/>
                  </a:lnTo>
                  <a:lnTo>
                    <a:pt x="28371" y="342451"/>
                  </a:lnTo>
                  <a:lnTo>
                    <a:pt x="12821" y="371783"/>
                  </a:lnTo>
                  <a:lnTo>
                    <a:pt x="108" y="412962"/>
                  </a:lnTo>
                  <a:lnTo>
                    <a:pt x="0" y="424310"/>
                  </a:lnTo>
                  <a:lnTo>
                    <a:pt x="1360" y="428724"/>
                  </a:lnTo>
                  <a:lnTo>
                    <a:pt x="8164" y="436277"/>
                  </a:lnTo>
                  <a:lnTo>
                    <a:pt x="16809" y="443932"/>
                  </a:lnTo>
                  <a:lnTo>
                    <a:pt x="38303" y="470745"/>
                  </a:lnTo>
                  <a:lnTo>
                    <a:pt x="52033" y="477111"/>
                  </a:lnTo>
                  <a:lnTo>
                    <a:pt x="75620" y="481197"/>
                  </a:lnTo>
                  <a:lnTo>
                    <a:pt x="96054" y="477165"/>
                  </a:lnTo>
                  <a:lnTo>
                    <a:pt x="135733" y="459650"/>
                  </a:lnTo>
                  <a:lnTo>
                    <a:pt x="149905" y="455313"/>
                  </a:lnTo>
                  <a:lnTo>
                    <a:pt x="166126" y="446770"/>
                  </a:lnTo>
                  <a:lnTo>
                    <a:pt x="187252" y="421324"/>
                  </a:lnTo>
                  <a:lnTo>
                    <a:pt x="204077" y="379683"/>
                  </a:lnTo>
                  <a:lnTo>
                    <a:pt x="223637" y="336154"/>
                  </a:lnTo>
                  <a:lnTo>
                    <a:pt x="236113" y="296111"/>
                  </a:lnTo>
                  <a:lnTo>
                    <a:pt x="243391" y="263984"/>
                  </a:lnTo>
                  <a:lnTo>
                    <a:pt x="244829" y="228424"/>
                  </a:lnTo>
                  <a:lnTo>
                    <a:pt x="245077" y="184759"/>
                  </a:lnTo>
                  <a:lnTo>
                    <a:pt x="245151" y="141946"/>
                  </a:lnTo>
                  <a:lnTo>
                    <a:pt x="245173" y="108535"/>
                  </a:lnTo>
                  <a:lnTo>
                    <a:pt x="242535" y="67484"/>
                  </a:lnTo>
                  <a:lnTo>
                    <a:pt x="22732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196"/>
            <p:cNvSpPr/>
            <p:nvPr/>
          </p:nvSpPr>
          <p:spPr>
            <a:xfrm>
              <a:off x="2974321" y="5189678"/>
              <a:ext cx="175809" cy="248503"/>
            </a:xfrm>
            <a:custGeom>
              <a:avLst/>
              <a:gdLst/>
              <a:ahLst/>
              <a:cxnLst/>
              <a:rect l="0" t="0" r="0" b="0"/>
              <a:pathLst>
                <a:path w="175809" h="248503">
                  <a:moveTo>
                    <a:pt x="17124" y="78838"/>
                  </a:moveTo>
                  <a:lnTo>
                    <a:pt x="1747" y="86526"/>
                  </a:lnTo>
                  <a:lnTo>
                    <a:pt x="920" y="87932"/>
                  </a:lnTo>
                  <a:lnTo>
                    <a:pt x="0" y="92140"/>
                  </a:lnTo>
                  <a:lnTo>
                    <a:pt x="747" y="92667"/>
                  </a:lnTo>
                  <a:lnTo>
                    <a:pt x="4223" y="90606"/>
                  </a:lnTo>
                  <a:lnTo>
                    <a:pt x="43588" y="60428"/>
                  </a:lnTo>
                  <a:lnTo>
                    <a:pt x="71598" y="48689"/>
                  </a:lnTo>
                  <a:lnTo>
                    <a:pt x="102608" y="42785"/>
                  </a:lnTo>
                  <a:lnTo>
                    <a:pt x="143010" y="18479"/>
                  </a:lnTo>
                  <a:lnTo>
                    <a:pt x="175808" y="0"/>
                  </a:lnTo>
                  <a:lnTo>
                    <a:pt x="132348" y="9554"/>
                  </a:lnTo>
                  <a:lnTo>
                    <a:pt x="120729" y="11813"/>
                  </a:lnTo>
                  <a:lnTo>
                    <a:pt x="102528" y="22260"/>
                  </a:lnTo>
                  <a:lnTo>
                    <a:pt x="67397" y="60767"/>
                  </a:lnTo>
                  <a:lnTo>
                    <a:pt x="35100" y="93301"/>
                  </a:lnTo>
                  <a:lnTo>
                    <a:pt x="19160" y="127610"/>
                  </a:lnTo>
                  <a:lnTo>
                    <a:pt x="26338" y="164562"/>
                  </a:lnTo>
                  <a:lnTo>
                    <a:pt x="43130" y="197001"/>
                  </a:lnTo>
                  <a:lnTo>
                    <a:pt x="56463" y="208415"/>
                  </a:lnTo>
                  <a:lnTo>
                    <a:pt x="85695" y="226098"/>
                  </a:lnTo>
                  <a:lnTo>
                    <a:pt x="129819" y="234785"/>
                  </a:lnTo>
                  <a:lnTo>
                    <a:pt x="159999" y="2485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197"/>
            <p:cNvSpPr/>
            <p:nvPr/>
          </p:nvSpPr>
          <p:spPr>
            <a:xfrm>
              <a:off x="3289938" y="4986551"/>
              <a:ext cx="31907" cy="389122"/>
            </a:xfrm>
            <a:custGeom>
              <a:avLst/>
              <a:gdLst/>
              <a:ahLst/>
              <a:cxnLst/>
              <a:rect l="0" t="0" r="0" b="0"/>
              <a:pathLst>
                <a:path w="31907" h="389122">
                  <a:moveTo>
                    <a:pt x="22976" y="5144"/>
                  </a:moveTo>
                  <a:lnTo>
                    <a:pt x="18236" y="404"/>
                  </a:lnTo>
                  <a:lnTo>
                    <a:pt x="15847" y="0"/>
                  </a:lnTo>
                  <a:lnTo>
                    <a:pt x="13262" y="722"/>
                  </a:lnTo>
                  <a:lnTo>
                    <a:pt x="10547" y="2196"/>
                  </a:lnTo>
                  <a:lnTo>
                    <a:pt x="7530" y="11772"/>
                  </a:lnTo>
                  <a:lnTo>
                    <a:pt x="5434" y="46513"/>
                  </a:lnTo>
                  <a:lnTo>
                    <a:pt x="4218" y="82997"/>
                  </a:lnTo>
                  <a:lnTo>
                    <a:pt x="0" y="121257"/>
                  </a:lnTo>
                  <a:lnTo>
                    <a:pt x="3812" y="155668"/>
                  </a:lnTo>
                  <a:lnTo>
                    <a:pt x="7376" y="197580"/>
                  </a:lnTo>
                  <a:lnTo>
                    <a:pt x="12070" y="239764"/>
                  </a:lnTo>
                  <a:lnTo>
                    <a:pt x="13656" y="280684"/>
                  </a:lnTo>
                  <a:lnTo>
                    <a:pt x="21063" y="323799"/>
                  </a:lnTo>
                  <a:lnTo>
                    <a:pt x="31906" y="3891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198"/>
            <p:cNvSpPr/>
            <p:nvPr/>
          </p:nvSpPr>
          <p:spPr>
            <a:xfrm>
              <a:off x="3441794" y="5134570"/>
              <a:ext cx="22926" cy="214314"/>
            </a:xfrm>
            <a:custGeom>
              <a:avLst/>
              <a:gdLst/>
              <a:ahLst/>
              <a:cxnLst/>
              <a:rect l="0" t="0" r="0" b="0"/>
              <a:pathLst>
                <a:path w="22926" h="214314">
                  <a:moveTo>
                    <a:pt x="22925" y="0"/>
                  </a:moveTo>
                  <a:lnTo>
                    <a:pt x="18184" y="9481"/>
                  </a:lnTo>
                  <a:lnTo>
                    <a:pt x="11901" y="45898"/>
                  </a:lnTo>
                  <a:lnTo>
                    <a:pt x="6415" y="90095"/>
                  </a:lnTo>
                  <a:lnTo>
                    <a:pt x="5466" y="132088"/>
                  </a:lnTo>
                  <a:lnTo>
                    <a:pt x="0" y="170326"/>
                  </a:lnTo>
                  <a:lnTo>
                    <a:pt x="5065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199"/>
            <p:cNvSpPr/>
            <p:nvPr/>
          </p:nvSpPr>
          <p:spPr>
            <a:xfrm>
              <a:off x="3437930" y="5063133"/>
              <a:ext cx="8930" cy="8931"/>
            </a:xfrm>
            <a:custGeom>
              <a:avLst/>
              <a:gdLst/>
              <a:ahLst/>
              <a:cxnLst/>
              <a:rect l="0" t="0" r="0" b="0"/>
              <a:pathLst>
                <a:path w="8930" h="8931">
                  <a:moveTo>
                    <a:pt x="8929" y="0"/>
                  </a:moveTo>
                  <a:lnTo>
                    <a:pt x="4189" y="0"/>
                  </a:lnTo>
                  <a:lnTo>
                    <a:pt x="2793" y="992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200"/>
            <p:cNvSpPr/>
            <p:nvPr/>
          </p:nvSpPr>
          <p:spPr>
            <a:xfrm>
              <a:off x="3541276" y="5164828"/>
              <a:ext cx="173475" cy="237634"/>
            </a:xfrm>
            <a:custGeom>
              <a:avLst/>
              <a:gdLst/>
              <a:ahLst/>
              <a:cxnLst/>
              <a:rect l="0" t="0" r="0" b="0"/>
              <a:pathLst>
                <a:path w="173475" h="237634">
                  <a:moveTo>
                    <a:pt x="173474" y="59039"/>
                  </a:moveTo>
                  <a:lnTo>
                    <a:pt x="132362" y="19892"/>
                  </a:lnTo>
                  <a:lnTo>
                    <a:pt x="121798" y="8237"/>
                  </a:lnTo>
                  <a:lnTo>
                    <a:pt x="107843" y="1734"/>
                  </a:lnTo>
                  <a:lnTo>
                    <a:pt x="99954" y="0"/>
                  </a:lnTo>
                  <a:lnTo>
                    <a:pt x="91719" y="1820"/>
                  </a:lnTo>
                  <a:lnTo>
                    <a:pt x="74630" y="11780"/>
                  </a:lnTo>
                  <a:lnTo>
                    <a:pt x="32901" y="56408"/>
                  </a:lnTo>
                  <a:lnTo>
                    <a:pt x="10875" y="79712"/>
                  </a:lnTo>
                  <a:lnTo>
                    <a:pt x="0" y="102061"/>
                  </a:lnTo>
                  <a:lnTo>
                    <a:pt x="1138" y="133192"/>
                  </a:lnTo>
                  <a:lnTo>
                    <a:pt x="12499" y="169094"/>
                  </a:lnTo>
                  <a:lnTo>
                    <a:pt x="23693" y="195387"/>
                  </a:lnTo>
                  <a:lnTo>
                    <a:pt x="35467" y="206620"/>
                  </a:lnTo>
                  <a:lnTo>
                    <a:pt x="73904" y="224179"/>
                  </a:lnTo>
                  <a:lnTo>
                    <a:pt x="146685" y="2376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201"/>
            <p:cNvSpPr/>
            <p:nvPr/>
          </p:nvSpPr>
          <p:spPr>
            <a:xfrm>
              <a:off x="3813657" y="5172404"/>
              <a:ext cx="204703" cy="230058"/>
            </a:xfrm>
            <a:custGeom>
              <a:avLst/>
              <a:gdLst/>
              <a:ahLst/>
              <a:cxnLst/>
              <a:rect l="0" t="0" r="0" b="0"/>
              <a:pathLst>
                <a:path w="204703" h="230058">
                  <a:moveTo>
                    <a:pt x="160054" y="6815"/>
                  </a:moveTo>
                  <a:lnTo>
                    <a:pt x="145796" y="7807"/>
                  </a:lnTo>
                  <a:lnTo>
                    <a:pt x="135196" y="11555"/>
                  </a:lnTo>
                  <a:lnTo>
                    <a:pt x="129591" y="10967"/>
                  </a:lnTo>
                  <a:lnTo>
                    <a:pt x="100431" y="0"/>
                  </a:lnTo>
                  <a:lnTo>
                    <a:pt x="85930" y="6762"/>
                  </a:lnTo>
                  <a:lnTo>
                    <a:pt x="63677" y="27304"/>
                  </a:lnTo>
                  <a:lnTo>
                    <a:pt x="44516" y="46951"/>
                  </a:lnTo>
                  <a:lnTo>
                    <a:pt x="32305" y="58387"/>
                  </a:lnTo>
                  <a:lnTo>
                    <a:pt x="10943" y="95421"/>
                  </a:lnTo>
                  <a:lnTo>
                    <a:pt x="2764" y="122696"/>
                  </a:lnTo>
                  <a:lnTo>
                    <a:pt x="0" y="163319"/>
                  </a:lnTo>
                  <a:lnTo>
                    <a:pt x="4262" y="188344"/>
                  </a:lnTo>
                  <a:lnTo>
                    <a:pt x="11808" y="203586"/>
                  </a:lnTo>
                  <a:lnTo>
                    <a:pt x="16575" y="206457"/>
                  </a:lnTo>
                  <a:lnTo>
                    <a:pt x="29809" y="209646"/>
                  </a:lnTo>
                  <a:lnTo>
                    <a:pt x="36513" y="208513"/>
                  </a:lnTo>
                  <a:lnTo>
                    <a:pt x="78746" y="182578"/>
                  </a:lnTo>
                  <a:lnTo>
                    <a:pt x="88529" y="174890"/>
                  </a:lnTo>
                  <a:lnTo>
                    <a:pt x="109031" y="141475"/>
                  </a:lnTo>
                  <a:lnTo>
                    <a:pt x="123664" y="102537"/>
                  </a:lnTo>
                  <a:lnTo>
                    <a:pt x="131368" y="61662"/>
                  </a:lnTo>
                  <a:lnTo>
                    <a:pt x="135068" y="48389"/>
                  </a:lnTo>
                  <a:lnTo>
                    <a:pt x="140787" y="36525"/>
                  </a:lnTo>
                  <a:lnTo>
                    <a:pt x="140264" y="35551"/>
                  </a:lnTo>
                  <a:lnTo>
                    <a:pt x="138923" y="34901"/>
                  </a:lnTo>
                  <a:lnTo>
                    <a:pt x="137037" y="34469"/>
                  </a:lnTo>
                  <a:lnTo>
                    <a:pt x="135779" y="35173"/>
                  </a:lnTo>
                  <a:lnTo>
                    <a:pt x="134941" y="36634"/>
                  </a:lnTo>
                  <a:lnTo>
                    <a:pt x="134382" y="38600"/>
                  </a:lnTo>
                  <a:lnTo>
                    <a:pt x="135002" y="40904"/>
                  </a:lnTo>
                  <a:lnTo>
                    <a:pt x="139623" y="49878"/>
                  </a:lnTo>
                  <a:lnTo>
                    <a:pt x="146596" y="85332"/>
                  </a:lnTo>
                  <a:lnTo>
                    <a:pt x="157359" y="122535"/>
                  </a:lnTo>
                  <a:lnTo>
                    <a:pt x="169039" y="158547"/>
                  </a:lnTo>
                  <a:lnTo>
                    <a:pt x="190011" y="202266"/>
                  </a:lnTo>
                  <a:lnTo>
                    <a:pt x="204702" y="2300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202"/>
            <p:cNvSpPr/>
            <p:nvPr/>
          </p:nvSpPr>
          <p:spPr>
            <a:xfrm>
              <a:off x="4152369" y="5031603"/>
              <a:ext cx="26726" cy="335140"/>
            </a:xfrm>
            <a:custGeom>
              <a:avLst/>
              <a:gdLst/>
              <a:ahLst/>
              <a:cxnLst/>
              <a:rect l="0" t="0" r="0" b="0"/>
              <a:pathLst>
                <a:path w="26726" h="335140">
                  <a:moveTo>
                    <a:pt x="26725" y="4741"/>
                  </a:moveTo>
                  <a:lnTo>
                    <a:pt x="21984" y="0"/>
                  </a:lnTo>
                  <a:lnTo>
                    <a:pt x="20588" y="588"/>
                  </a:lnTo>
                  <a:lnTo>
                    <a:pt x="8245" y="42742"/>
                  </a:lnTo>
                  <a:lnTo>
                    <a:pt x="2398" y="85784"/>
                  </a:lnTo>
                  <a:lnTo>
                    <a:pt x="665" y="129957"/>
                  </a:lnTo>
                  <a:lnTo>
                    <a:pt x="152" y="166527"/>
                  </a:lnTo>
                  <a:lnTo>
                    <a:pt x="0" y="200513"/>
                  </a:lnTo>
                  <a:lnTo>
                    <a:pt x="2600" y="240349"/>
                  </a:lnTo>
                  <a:lnTo>
                    <a:pt x="7627" y="280476"/>
                  </a:lnTo>
                  <a:lnTo>
                    <a:pt x="17795" y="3351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203"/>
            <p:cNvSpPr/>
            <p:nvPr/>
          </p:nvSpPr>
          <p:spPr>
            <a:xfrm>
              <a:off x="4045517" y="5159082"/>
              <a:ext cx="222875" cy="33385"/>
            </a:xfrm>
            <a:custGeom>
              <a:avLst/>
              <a:gdLst/>
              <a:ahLst/>
              <a:cxnLst/>
              <a:rect l="0" t="0" r="0" b="0"/>
              <a:pathLst>
                <a:path w="222875" h="33385">
                  <a:moveTo>
                    <a:pt x="8561" y="20137"/>
                  </a:moveTo>
                  <a:lnTo>
                    <a:pt x="8561" y="24877"/>
                  </a:lnTo>
                  <a:lnTo>
                    <a:pt x="5916" y="29850"/>
                  </a:lnTo>
                  <a:lnTo>
                    <a:pt x="3821" y="32565"/>
                  </a:lnTo>
                  <a:lnTo>
                    <a:pt x="2424" y="33384"/>
                  </a:lnTo>
                  <a:lnTo>
                    <a:pt x="1493" y="32937"/>
                  </a:lnTo>
                  <a:lnTo>
                    <a:pt x="0" y="29831"/>
                  </a:lnTo>
                  <a:lnTo>
                    <a:pt x="13962" y="24553"/>
                  </a:lnTo>
                  <a:lnTo>
                    <a:pt x="58343" y="20718"/>
                  </a:lnTo>
                  <a:lnTo>
                    <a:pt x="97542" y="14077"/>
                  </a:lnTo>
                  <a:lnTo>
                    <a:pt x="131934" y="11774"/>
                  </a:lnTo>
                  <a:lnTo>
                    <a:pt x="154675" y="9475"/>
                  </a:lnTo>
                  <a:lnTo>
                    <a:pt x="178634" y="0"/>
                  </a:lnTo>
                  <a:lnTo>
                    <a:pt x="191967" y="604"/>
                  </a:lnTo>
                  <a:lnTo>
                    <a:pt x="222874" y="201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204"/>
            <p:cNvSpPr/>
            <p:nvPr/>
          </p:nvSpPr>
          <p:spPr>
            <a:xfrm>
              <a:off x="4308967" y="5120956"/>
              <a:ext cx="173737" cy="210068"/>
            </a:xfrm>
            <a:custGeom>
              <a:avLst/>
              <a:gdLst/>
              <a:ahLst/>
              <a:cxnLst/>
              <a:rect l="0" t="0" r="0" b="0"/>
              <a:pathLst>
                <a:path w="173737" h="210068">
                  <a:moveTo>
                    <a:pt x="21931" y="67192"/>
                  </a:moveTo>
                  <a:lnTo>
                    <a:pt x="17191" y="71933"/>
                  </a:lnTo>
                  <a:lnTo>
                    <a:pt x="12218" y="74261"/>
                  </a:lnTo>
                  <a:lnTo>
                    <a:pt x="941" y="75754"/>
                  </a:lnTo>
                  <a:lnTo>
                    <a:pt x="0" y="74884"/>
                  </a:lnTo>
                  <a:lnTo>
                    <a:pt x="365" y="73313"/>
                  </a:lnTo>
                  <a:lnTo>
                    <a:pt x="3340" y="68401"/>
                  </a:lnTo>
                  <a:lnTo>
                    <a:pt x="18186" y="72576"/>
                  </a:lnTo>
                  <a:lnTo>
                    <a:pt x="34492" y="68237"/>
                  </a:lnTo>
                  <a:lnTo>
                    <a:pt x="77735" y="46995"/>
                  </a:lnTo>
                  <a:lnTo>
                    <a:pt x="108801" y="43349"/>
                  </a:lnTo>
                  <a:lnTo>
                    <a:pt x="135314" y="46127"/>
                  </a:lnTo>
                  <a:lnTo>
                    <a:pt x="146076" y="43609"/>
                  </a:lnTo>
                  <a:lnTo>
                    <a:pt x="149343" y="41548"/>
                  </a:lnTo>
                  <a:lnTo>
                    <a:pt x="151521" y="39182"/>
                  </a:lnTo>
                  <a:lnTo>
                    <a:pt x="152973" y="36612"/>
                  </a:lnTo>
                  <a:lnTo>
                    <a:pt x="155016" y="23515"/>
                  </a:lnTo>
                  <a:lnTo>
                    <a:pt x="152848" y="15369"/>
                  </a:lnTo>
                  <a:lnTo>
                    <a:pt x="150881" y="11807"/>
                  </a:lnTo>
                  <a:lnTo>
                    <a:pt x="148578" y="9433"/>
                  </a:lnTo>
                  <a:lnTo>
                    <a:pt x="143372" y="6795"/>
                  </a:lnTo>
                  <a:lnTo>
                    <a:pt x="99123" y="0"/>
                  </a:lnTo>
                  <a:lnTo>
                    <a:pt x="83028" y="287"/>
                  </a:lnTo>
                  <a:lnTo>
                    <a:pt x="74569" y="1753"/>
                  </a:lnTo>
                  <a:lnTo>
                    <a:pt x="59878" y="11319"/>
                  </a:lnTo>
                  <a:lnTo>
                    <a:pt x="39018" y="36973"/>
                  </a:lnTo>
                  <a:lnTo>
                    <a:pt x="19207" y="74416"/>
                  </a:lnTo>
                  <a:lnTo>
                    <a:pt x="6261" y="111065"/>
                  </a:lnTo>
                  <a:lnTo>
                    <a:pt x="9461" y="132116"/>
                  </a:lnTo>
                  <a:lnTo>
                    <a:pt x="21433" y="161946"/>
                  </a:lnTo>
                  <a:lnTo>
                    <a:pt x="31963" y="176443"/>
                  </a:lnTo>
                  <a:lnTo>
                    <a:pt x="44249" y="186193"/>
                  </a:lnTo>
                  <a:lnTo>
                    <a:pt x="67901" y="196269"/>
                  </a:lnTo>
                  <a:lnTo>
                    <a:pt x="97268" y="202822"/>
                  </a:lnTo>
                  <a:lnTo>
                    <a:pt x="108000" y="206847"/>
                  </a:lnTo>
                  <a:lnTo>
                    <a:pt x="149248" y="209785"/>
                  </a:lnTo>
                  <a:lnTo>
                    <a:pt x="173736" y="2100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205"/>
            <p:cNvSpPr/>
            <p:nvPr/>
          </p:nvSpPr>
          <p:spPr>
            <a:xfrm>
              <a:off x="3046265" y="5215525"/>
              <a:ext cx="221965" cy="142289"/>
            </a:xfrm>
            <a:custGeom>
              <a:avLst/>
              <a:gdLst/>
              <a:ahLst/>
              <a:cxnLst/>
              <a:rect l="0" t="0" r="0" b="0"/>
              <a:pathLst>
                <a:path w="221965" h="142289">
                  <a:moveTo>
                    <a:pt x="7688" y="142288"/>
                  </a:moveTo>
                  <a:lnTo>
                    <a:pt x="7688" y="129859"/>
                  </a:lnTo>
                  <a:lnTo>
                    <a:pt x="6696" y="128048"/>
                  </a:lnTo>
                  <a:lnTo>
                    <a:pt x="5042" y="126842"/>
                  </a:lnTo>
                  <a:lnTo>
                    <a:pt x="0" y="124905"/>
                  </a:lnTo>
                  <a:lnTo>
                    <a:pt x="1956" y="124640"/>
                  </a:lnTo>
                  <a:lnTo>
                    <a:pt x="6556" y="124470"/>
                  </a:lnTo>
                  <a:lnTo>
                    <a:pt x="14594" y="130573"/>
                  </a:lnTo>
                  <a:lnTo>
                    <a:pt x="20018" y="132120"/>
                  </a:lnTo>
                  <a:lnTo>
                    <a:pt x="33390" y="128250"/>
                  </a:lnTo>
                  <a:lnTo>
                    <a:pt x="51801" y="117863"/>
                  </a:lnTo>
                  <a:lnTo>
                    <a:pt x="54956" y="117075"/>
                  </a:lnTo>
                  <a:lnTo>
                    <a:pt x="63754" y="118846"/>
                  </a:lnTo>
                  <a:lnTo>
                    <a:pt x="79862" y="122774"/>
                  </a:lnTo>
                  <a:lnTo>
                    <a:pt x="85570" y="123325"/>
                  </a:lnTo>
                  <a:lnTo>
                    <a:pt x="89375" y="122701"/>
                  </a:lnTo>
                  <a:lnTo>
                    <a:pt x="91912" y="121292"/>
                  </a:lnTo>
                  <a:lnTo>
                    <a:pt x="96715" y="117081"/>
                  </a:lnTo>
                  <a:lnTo>
                    <a:pt x="121546" y="103408"/>
                  </a:lnTo>
                  <a:lnTo>
                    <a:pt x="126257" y="102478"/>
                  </a:lnTo>
                  <a:lnTo>
                    <a:pt x="130391" y="102849"/>
                  </a:lnTo>
                  <a:lnTo>
                    <a:pt x="137629" y="105908"/>
                  </a:lnTo>
                  <a:lnTo>
                    <a:pt x="144153" y="110574"/>
                  </a:lnTo>
                  <a:lnTo>
                    <a:pt x="148274" y="110231"/>
                  </a:lnTo>
                  <a:lnTo>
                    <a:pt x="184803" y="88195"/>
                  </a:lnTo>
                  <a:lnTo>
                    <a:pt x="200970" y="74751"/>
                  </a:lnTo>
                  <a:lnTo>
                    <a:pt x="207031" y="72584"/>
                  </a:lnTo>
                  <a:lnTo>
                    <a:pt x="209044" y="71014"/>
                  </a:lnTo>
                  <a:lnTo>
                    <a:pt x="217281" y="53833"/>
                  </a:lnTo>
                  <a:lnTo>
                    <a:pt x="221964" y="26495"/>
                  </a:lnTo>
                  <a:lnTo>
                    <a:pt x="212282" y="9459"/>
                  </a:lnTo>
                  <a:lnTo>
                    <a:pt x="205749" y="1397"/>
                  </a:lnTo>
                  <a:lnTo>
                    <a:pt x="202210" y="295"/>
                  </a:lnTo>
                  <a:lnTo>
                    <a:pt x="199877" y="0"/>
                  </a:lnTo>
                  <a:lnTo>
                    <a:pt x="159493" y="83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9" name="SMARTInkShape-Group43"/>
          <p:cNvGrpSpPr/>
          <p:nvPr/>
        </p:nvGrpSpPr>
        <p:grpSpPr>
          <a:xfrm>
            <a:off x="2500313" y="5643563"/>
            <a:ext cx="2267558" cy="634008"/>
            <a:chOff x="2500313" y="5643563"/>
            <a:chExt cx="2267558" cy="634008"/>
          </a:xfrm>
        </p:grpSpPr>
        <p:sp>
          <p:nvSpPr>
            <p:cNvPr id="305" name="SMARTInkShape-206"/>
            <p:cNvSpPr/>
            <p:nvPr/>
          </p:nvSpPr>
          <p:spPr>
            <a:xfrm>
              <a:off x="2500313" y="5866805"/>
              <a:ext cx="53579" cy="410766"/>
            </a:xfrm>
            <a:custGeom>
              <a:avLst/>
              <a:gdLst/>
              <a:ahLst/>
              <a:cxnLst/>
              <a:rect l="0" t="0" r="0" b="0"/>
              <a:pathLst>
                <a:path w="53579" h="410766">
                  <a:moveTo>
                    <a:pt x="53578" y="0"/>
                  </a:moveTo>
                  <a:lnTo>
                    <a:pt x="48837" y="0"/>
                  </a:lnTo>
                  <a:lnTo>
                    <a:pt x="43864" y="10583"/>
                  </a:lnTo>
                  <a:lnTo>
                    <a:pt x="38132" y="41500"/>
                  </a:lnTo>
                  <a:lnTo>
                    <a:pt x="36195" y="82170"/>
                  </a:lnTo>
                  <a:lnTo>
                    <a:pt x="31119" y="117171"/>
                  </a:lnTo>
                  <a:lnTo>
                    <a:pt x="28072" y="158961"/>
                  </a:lnTo>
                  <a:lnTo>
                    <a:pt x="26050" y="198124"/>
                  </a:lnTo>
                  <a:lnTo>
                    <a:pt x="19771" y="239373"/>
                  </a:lnTo>
                  <a:lnTo>
                    <a:pt x="18426" y="277961"/>
                  </a:lnTo>
                  <a:lnTo>
                    <a:pt x="18027" y="320153"/>
                  </a:lnTo>
                  <a:lnTo>
                    <a:pt x="13152" y="356928"/>
                  </a:lnTo>
                  <a:lnTo>
                    <a:pt x="0" y="4107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207"/>
            <p:cNvSpPr/>
            <p:nvPr/>
          </p:nvSpPr>
          <p:spPr>
            <a:xfrm>
              <a:off x="2513431" y="5736069"/>
              <a:ext cx="263125" cy="264682"/>
            </a:xfrm>
            <a:custGeom>
              <a:avLst/>
              <a:gdLst/>
              <a:ahLst/>
              <a:cxnLst/>
              <a:rect l="0" t="0" r="0" b="0"/>
              <a:pathLst>
                <a:path w="263125" h="264682">
                  <a:moveTo>
                    <a:pt x="4741" y="59298"/>
                  </a:moveTo>
                  <a:lnTo>
                    <a:pt x="0" y="59298"/>
                  </a:lnTo>
                  <a:lnTo>
                    <a:pt x="588" y="58306"/>
                  </a:lnTo>
                  <a:lnTo>
                    <a:pt x="38793" y="31794"/>
                  </a:lnTo>
                  <a:lnTo>
                    <a:pt x="77331" y="7622"/>
                  </a:lnTo>
                  <a:lnTo>
                    <a:pt x="98568" y="0"/>
                  </a:lnTo>
                  <a:lnTo>
                    <a:pt x="126910" y="2482"/>
                  </a:lnTo>
                  <a:lnTo>
                    <a:pt x="160760" y="12210"/>
                  </a:lnTo>
                  <a:lnTo>
                    <a:pt x="195277" y="21754"/>
                  </a:lnTo>
                  <a:lnTo>
                    <a:pt x="226227" y="36962"/>
                  </a:lnTo>
                  <a:lnTo>
                    <a:pt x="232765" y="38454"/>
                  </a:lnTo>
                  <a:lnTo>
                    <a:pt x="238117" y="42426"/>
                  </a:lnTo>
                  <a:lnTo>
                    <a:pt x="257123" y="73723"/>
                  </a:lnTo>
                  <a:lnTo>
                    <a:pt x="262402" y="115322"/>
                  </a:lnTo>
                  <a:lnTo>
                    <a:pt x="263124" y="128185"/>
                  </a:lnTo>
                  <a:lnTo>
                    <a:pt x="254050" y="150485"/>
                  </a:lnTo>
                  <a:lnTo>
                    <a:pt x="221705" y="194651"/>
                  </a:lnTo>
                  <a:lnTo>
                    <a:pt x="204074" y="210969"/>
                  </a:lnTo>
                  <a:lnTo>
                    <a:pt x="176802" y="226827"/>
                  </a:lnTo>
                  <a:lnTo>
                    <a:pt x="134015" y="236698"/>
                  </a:lnTo>
                  <a:lnTo>
                    <a:pt x="110072" y="242389"/>
                  </a:lnTo>
                  <a:lnTo>
                    <a:pt x="75818" y="241720"/>
                  </a:lnTo>
                  <a:lnTo>
                    <a:pt x="59151" y="246539"/>
                  </a:lnTo>
                  <a:lnTo>
                    <a:pt x="31530" y="2646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208"/>
            <p:cNvSpPr/>
            <p:nvPr/>
          </p:nvSpPr>
          <p:spPr>
            <a:xfrm>
              <a:off x="2858741" y="5739206"/>
              <a:ext cx="141635" cy="234008"/>
            </a:xfrm>
            <a:custGeom>
              <a:avLst/>
              <a:gdLst/>
              <a:ahLst/>
              <a:cxnLst/>
              <a:rect l="0" t="0" r="0" b="0"/>
              <a:pathLst>
                <a:path w="141635" h="234008">
                  <a:moveTo>
                    <a:pt x="7689" y="29372"/>
                  </a:moveTo>
                  <a:lnTo>
                    <a:pt x="2948" y="34113"/>
                  </a:lnTo>
                  <a:lnTo>
                    <a:pt x="0" y="51282"/>
                  </a:lnTo>
                  <a:lnTo>
                    <a:pt x="6556" y="91684"/>
                  </a:lnTo>
                  <a:lnTo>
                    <a:pt x="20018" y="134347"/>
                  </a:lnTo>
                  <a:lnTo>
                    <a:pt x="27466" y="176468"/>
                  </a:lnTo>
                  <a:lnTo>
                    <a:pt x="33554" y="217084"/>
                  </a:lnTo>
                  <a:lnTo>
                    <a:pt x="34442" y="234007"/>
                  </a:lnTo>
                  <a:lnTo>
                    <a:pt x="34467" y="225052"/>
                  </a:lnTo>
                  <a:lnTo>
                    <a:pt x="33478" y="222334"/>
                  </a:lnTo>
                  <a:lnTo>
                    <a:pt x="31827" y="220521"/>
                  </a:lnTo>
                  <a:lnTo>
                    <a:pt x="29734" y="219312"/>
                  </a:lnTo>
                  <a:lnTo>
                    <a:pt x="16385" y="178359"/>
                  </a:lnTo>
                  <a:lnTo>
                    <a:pt x="9407" y="137736"/>
                  </a:lnTo>
                  <a:lnTo>
                    <a:pt x="15157" y="94911"/>
                  </a:lnTo>
                  <a:lnTo>
                    <a:pt x="25847" y="62052"/>
                  </a:lnTo>
                  <a:lnTo>
                    <a:pt x="46079" y="22037"/>
                  </a:lnTo>
                  <a:lnTo>
                    <a:pt x="63007" y="1685"/>
                  </a:lnTo>
                  <a:lnTo>
                    <a:pt x="67388" y="0"/>
                  </a:lnTo>
                  <a:lnTo>
                    <a:pt x="77547" y="774"/>
                  </a:lnTo>
                  <a:lnTo>
                    <a:pt x="117903" y="25811"/>
                  </a:lnTo>
                  <a:lnTo>
                    <a:pt x="141634" y="383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209"/>
            <p:cNvSpPr/>
            <p:nvPr/>
          </p:nvSpPr>
          <p:spPr>
            <a:xfrm>
              <a:off x="3083021" y="5723930"/>
              <a:ext cx="174899" cy="195189"/>
            </a:xfrm>
            <a:custGeom>
              <a:avLst/>
              <a:gdLst/>
              <a:ahLst/>
              <a:cxnLst/>
              <a:rect l="0" t="0" r="0" b="0"/>
              <a:pathLst>
                <a:path w="174899" h="195189">
                  <a:moveTo>
                    <a:pt x="122737" y="0"/>
                  </a:moveTo>
                  <a:lnTo>
                    <a:pt x="122737" y="4740"/>
                  </a:lnTo>
                  <a:lnTo>
                    <a:pt x="121745" y="6137"/>
                  </a:lnTo>
                  <a:lnTo>
                    <a:pt x="120091" y="7068"/>
                  </a:lnTo>
                  <a:lnTo>
                    <a:pt x="117996" y="7688"/>
                  </a:lnTo>
                  <a:lnTo>
                    <a:pt x="100377" y="3540"/>
                  </a:lnTo>
                  <a:lnTo>
                    <a:pt x="83590" y="7884"/>
                  </a:lnTo>
                  <a:lnTo>
                    <a:pt x="66048" y="16447"/>
                  </a:lnTo>
                  <a:lnTo>
                    <a:pt x="49275" y="31111"/>
                  </a:lnTo>
                  <a:lnTo>
                    <a:pt x="15027" y="74162"/>
                  </a:lnTo>
                  <a:lnTo>
                    <a:pt x="2849" y="93742"/>
                  </a:lnTo>
                  <a:lnTo>
                    <a:pt x="0" y="105163"/>
                  </a:lnTo>
                  <a:lnTo>
                    <a:pt x="818" y="144833"/>
                  </a:lnTo>
                  <a:lnTo>
                    <a:pt x="6042" y="165573"/>
                  </a:lnTo>
                  <a:lnTo>
                    <a:pt x="14979" y="181406"/>
                  </a:lnTo>
                  <a:lnTo>
                    <a:pt x="19149" y="185429"/>
                  </a:lnTo>
                  <a:lnTo>
                    <a:pt x="22920" y="187120"/>
                  </a:lnTo>
                  <a:lnTo>
                    <a:pt x="38260" y="190050"/>
                  </a:lnTo>
                  <a:lnTo>
                    <a:pt x="74851" y="195188"/>
                  </a:lnTo>
                  <a:lnTo>
                    <a:pt x="108659" y="191338"/>
                  </a:lnTo>
                  <a:lnTo>
                    <a:pt x="126733" y="183927"/>
                  </a:lnTo>
                  <a:lnTo>
                    <a:pt x="149764" y="167741"/>
                  </a:lnTo>
                  <a:lnTo>
                    <a:pt x="160621" y="148589"/>
                  </a:lnTo>
                  <a:lnTo>
                    <a:pt x="171532" y="105632"/>
                  </a:lnTo>
                  <a:lnTo>
                    <a:pt x="174898" y="84656"/>
                  </a:lnTo>
                  <a:lnTo>
                    <a:pt x="173040" y="74666"/>
                  </a:lnTo>
                  <a:lnTo>
                    <a:pt x="167914" y="65927"/>
                  </a:lnTo>
                  <a:lnTo>
                    <a:pt x="143280" y="34504"/>
                  </a:lnTo>
                  <a:lnTo>
                    <a:pt x="133190" y="30218"/>
                  </a:lnTo>
                  <a:lnTo>
                    <a:pt x="122091" y="30958"/>
                  </a:lnTo>
                  <a:lnTo>
                    <a:pt x="116353" y="32545"/>
                  </a:lnTo>
                  <a:lnTo>
                    <a:pt x="87018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210"/>
            <p:cNvSpPr/>
            <p:nvPr/>
          </p:nvSpPr>
          <p:spPr>
            <a:xfrm>
              <a:off x="3411141" y="5643563"/>
              <a:ext cx="8930" cy="330399"/>
            </a:xfrm>
            <a:custGeom>
              <a:avLst/>
              <a:gdLst/>
              <a:ahLst/>
              <a:cxnLst/>
              <a:rect l="0" t="0" r="0" b="0"/>
              <a:pathLst>
                <a:path w="8930" h="330399">
                  <a:moveTo>
                    <a:pt x="8929" y="0"/>
                  </a:moveTo>
                  <a:lnTo>
                    <a:pt x="8929" y="34338"/>
                  </a:lnTo>
                  <a:lnTo>
                    <a:pt x="8929" y="76320"/>
                  </a:lnTo>
                  <a:lnTo>
                    <a:pt x="8929" y="112240"/>
                  </a:lnTo>
                  <a:lnTo>
                    <a:pt x="4189" y="151216"/>
                  </a:lnTo>
                  <a:lnTo>
                    <a:pt x="1241" y="189443"/>
                  </a:lnTo>
                  <a:lnTo>
                    <a:pt x="368" y="230646"/>
                  </a:lnTo>
                  <a:lnTo>
                    <a:pt x="72" y="269610"/>
                  </a:lnTo>
                  <a:lnTo>
                    <a:pt x="0" y="3303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211"/>
            <p:cNvSpPr/>
            <p:nvPr/>
          </p:nvSpPr>
          <p:spPr>
            <a:xfrm>
              <a:off x="3312914" y="5779500"/>
              <a:ext cx="214314" cy="24798"/>
            </a:xfrm>
            <a:custGeom>
              <a:avLst/>
              <a:gdLst/>
              <a:ahLst/>
              <a:cxnLst/>
              <a:rect l="0" t="0" r="0" b="0"/>
              <a:pathLst>
                <a:path w="214314" h="24798">
                  <a:moveTo>
                    <a:pt x="0" y="6938"/>
                  </a:moveTo>
                  <a:lnTo>
                    <a:pt x="4740" y="6938"/>
                  </a:lnTo>
                  <a:lnTo>
                    <a:pt x="9714" y="9583"/>
                  </a:lnTo>
                  <a:lnTo>
                    <a:pt x="12429" y="11678"/>
                  </a:lnTo>
                  <a:lnTo>
                    <a:pt x="23383" y="11359"/>
                  </a:lnTo>
                  <a:lnTo>
                    <a:pt x="67500" y="258"/>
                  </a:lnTo>
                  <a:lnTo>
                    <a:pt x="86555" y="0"/>
                  </a:lnTo>
                  <a:lnTo>
                    <a:pt x="130767" y="10569"/>
                  </a:lnTo>
                  <a:lnTo>
                    <a:pt x="169036" y="20958"/>
                  </a:lnTo>
                  <a:lnTo>
                    <a:pt x="214313" y="247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212"/>
            <p:cNvSpPr/>
            <p:nvPr/>
          </p:nvSpPr>
          <p:spPr>
            <a:xfrm>
              <a:off x="3571512" y="5769811"/>
              <a:ext cx="160457" cy="213081"/>
            </a:xfrm>
            <a:custGeom>
              <a:avLst/>
              <a:gdLst/>
              <a:ahLst/>
              <a:cxnLst/>
              <a:rect l="0" t="0" r="0" b="0"/>
              <a:pathLst>
                <a:path w="160457" h="213081">
                  <a:moveTo>
                    <a:pt x="18222" y="105923"/>
                  </a:moveTo>
                  <a:lnTo>
                    <a:pt x="18222" y="93495"/>
                  </a:lnTo>
                  <a:lnTo>
                    <a:pt x="27704" y="80192"/>
                  </a:lnTo>
                  <a:lnTo>
                    <a:pt x="47693" y="59904"/>
                  </a:lnTo>
                  <a:lnTo>
                    <a:pt x="70157" y="48600"/>
                  </a:lnTo>
                  <a:lnTo>
                    <a:pt x="111124" y="38807"/>
                  </a:lnTo>
                  <a:lnTo>
                    <a:pt x="141635" y="23433"/>
                  </a:lnTo>
                  <a:lnTo>
                    <a:pt x="156224" y="6689"/>
                  </a:lnTo>
                  <a:lnTo>
                    <a:pt x="157848" y="6033"/>
                  </a:lnTo>
                  <a:lnTo>
                    <a:pt x="160456" y="7368"/>
                  </a:lnTo>
                  <a:lnTo>
                    <a:pt x="156167" y="7600"/>
                  </a:lnTo>
                  <a:lnTo>
                    <a:pt x="122920" y="0"/>
                  </a:lnTo>
                  <a:lnTo>
                    <a:pt x="111719" y="1961"/>
                  </a:lnTo>
                  <a:lnTo>
                    <a:pt x="70601" y="19553"/>
                  </a:lnTo>
                  <a:lnTo>
                    <a:pt x="32253" y="45534"/>
                  </a:lnTo>
                  <a:lnTo>
                    <a:pt x="17513" y="57255"/>
                  </a:lnTo>
                  <a:lnTo>
                    <a:pt x="4347" y="72387"/>
                  </a:lnTo>
                  <a:lnTo>
                    <a:pt x="1034" y="81581"/>
                  </a:lnTo>
                  <a:lnTo>
                    <a:pt x="0" y="102381"/>
                  </a:lnTo>
                  <a:lnTo>
                    <a:pt x="7420" y="138958"/>
                  </a:lnTo>
                  <a:lnTo>
                    <a:pt x="12760" y="149710"/>
                  </a:lnTo>
                  <a:lnTo>
                    <a:pt x="21086" y="157795"/>
                  </a:lnTo>
                  <a:lnTo>
                    <a:pt x="39576" y="167925"/>
                  </a:lnTo>
                  <a:lnTo>
                    <a:pt x="79206" y="189384"/>
                  </a:lnTo>
                  <a:lnTo>
                    <a:pt x="102404" y="203585"/>
                  </a:lnTo>
                  <a:lnTo>
                    <a:pt x="143238" y="2130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213"/>
            <p:cNvSpPr/>
            <p:nvPr/>
          </p:nvSpPr>
          <p:spPr>
            <a:xfrm>
              <a:off x="3849222" y="5780250"/>
              <a:ext cx="151279" cy="216880"/>
            </a:xfrm>
            <a:custGeom>
              <a:avLst/>
              <a:gdLst/>
              <a:ahLst/>
              <a:cxnLst/>
              <a:rect l="0" t="0" r="0" b="0"/>
              <a:pathLst>
                <a:path w="151279" h="216880">
                  <a:moveTo>
                    <a:pt x="124489" y="15117"/>
                  </a:moveTo>
                  <a:lnTo>
                    <a:pt x="119749" y="19858"/>
                  </a:lnTo>
                  <a:lnTo>
                    <a:pt x="117360" y="20262"/>
                  </a:lnTo>
                  <a:lnTo>
                    <a:pt x="114775" y="19539"/>
                  </a:lnTo>
                  <a:lnTo>
                    <a:pt x="79300" y="0"/>
                  </a:lnTo>
                  <a:lnTo>
                    <a:pt x="69348" y="1122"/>
                  </a:lnTo>
                  <a:lnTo>
                    <a:pt x="41932" y="12649"/>
                  </a:lnTo>
                  <a:lnTo>
                    <a:pt x="33888" y="18320"/>
                  </a:lnTo>
                  <a:lnTo>
                    <a:pt x="30354" y="19237"/>
                  </a:lnTo>
                  <a:lnTo>
                    <a:pt x="27006" y="18856"/>
                  </a:lnTo>
                  <a:lnTo>
                    <a:pt x="23781" y="17609"/>
                  </a:lnTo>
                  <a:lnTo>
                    <a:pt x="20639" y="17771"/>
                  </a:lnTo>
                  <a:lnTo>
                    <a:pt x="14503" y="20596"/>
                  </a:lnTo>
                  <a:lnTo>
                    <a:pt x="5470" y="37245"/>
                  </a:lnTo>
                  <a:lnTo>
                    <a:pt x="1250" y="70511"/>
                  </a:lnTo>
                  <a:lnTo>
                    <a:pt x="0" y="107046"/>
                  </a:lnTo>
                  <a:lnTo>
                    <a:pt x="4370" y="138267"/>
                  </a:lnTo>
                  <a:lnTo>
                    <a:pt x="9256" y="149225"/>
                  </a:lnTo>
                  <a:lnTo>
                    <a:pt x="46488" y="188112"/>
                  </a:lnTo>
                  <a:lnTo>
                    <a:pt x="59926" y="204730"/>
                  </a:lnTo>
                  <a:lnTo>
                    <a:pt x="73966" y="212830"/>
                  </a:lnTo>
                  <a:lnTo>
                    <a:pt x="87483" y="214445"/>
                  </a:lnTo>
                  <a:lnTo>
                    <a:pt x="99112" y="213840"/>
                  </a:lnTo>
                  <a:lnTo>
                    <a:pt x="107588" y="216879"/>
                  </a:lnTo>
                  <a:lnTo>
                    <a:pt x="119954" y="213599"/>
                  </a:lnTo>
                  <a:lnTo>
                    <a:pt x="151278" y="2026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214"/>
            <p:cNvSpPr/>
            <p:nvPr/>
          </p:nvSpPr>
          <p:spPr>
            <a:xfrm>
              <a:off x="4143437" y="5652492"/>
              <a:ext cx="17798" cy="303611"/>
            </a:xfrm>
            <a:custGeom>
              <a:avLst/>
              <a:gdLst/>
              <a:ahLst/>
              <a:cxnLst/>
              <a:rect l="0" t="0" r="0" b="0"/>
              <a:pathLst>
                <a:path w="17798" h="303611">
                  <a:moveTo>
                    <a:pt x="17797" y="0"/>
                  </a:moveTo>
                  <a:lnTo>
                    <a:pt x="15152" y="41941"/>
                  </a:lnTo>
                  <a:lnTo>
                    <a:pt x="5369" y="82147"/>
                  </a:lnTo>
                  <a:lnTo>
                    <a:pt x="1547" y="123448"/>
                  </a:lnTo>
                  <a:lnTo>
                    <a:pt x="415" y="162365"/>
                  </a:lnTo>
                  <a:lnTo>
                    <a:pt x="0" y="204507"/>
                  </a:lnTo>
                  <a:lnTo>
                    <a:pt x="2603" y="240842"/>
                  </a:lnTo>
                  <a:lnTo>
                    <a:pt x="8043" y="280204"/>
                  </a:lnTo>
                  <a:lnTo>
                    <a:pt x="8868" y="3036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215"/>
            <p:cNvSpPr/>
            <p:nvPr/>
          </p:nvSpPr>
          <p:spPr>
            <a:xfrm>
              <a:off x="4027289" y="5768578"/>
              <a:ext cx="232173" cy="53579"/>
            </a:xfrm>
            <a:custGeom>
              <a:avLst/>
              <a:gdLst/>
              <a:ahLst/>
              <a:cxnLst/>
              <a:rect l="0" t="0" r="0" b="0"/>
              <a:pathLst>
                <a:path w="232173" h="53579">
                  <a:moveTo>
                    <a:pt x="0" y="53578"/>
                  </a:moveTo>
                  <a:lnTo>
                    <a:pt x="14258" y="47441"/>
                  </a:lnTo>
                  <a:lnTo>
                    <a:pt x="55953" y="36772"/>
                  </a:lnTo>
                  <a:lnTo>
                    <a:pt x="93992" y="19538"/>
                  </a:lnTo>
                  <a:lnTo>
                    <a:pt x="133571" y="4190"/>
                  </a:lnTo>
                  <a:lnTo>
                    <a:pt x="175727" y="552"/>
                  </a:lnTo>
                  <a:lnTo>
                    <a:pt x="189887" y="2891"/>
                  </a:lnTo>
                  <a:lnTo>
                    <a:pt x="206084" y="7140"/>
                  </a:lnTo>
                  <a:lnTo>
                    <a:pt x="211803" y="7737"/>
                  </a:lnTo>
                  <a:lnTo>
                    <a:pt x="23217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216"/>
            <p:cNvSpPr/>
            <p:nvPr/>
          </p:nvSpPr>
          <p:spPr>
            <a:xfrm>
              <a:off x="4277320" y="5843801"/>
              <a:ext cx="44650" cy="174809"/>
            </a:xfrm>
            <a:custGeom>
              <a:avLst/>
              <a:gdLst/>
              <a:ahLst/>
              <a:cxnLst/>
              <a:rect l="0" t="0" r="0" b="0"/>
              <a:pathLst>
                <a:path w="44650" h="174809">
                  <a:moveTo>
                    <a:pt x="44649" y="5144"/>
                  </a:moveTo>
                  <a:lnTo>
                    <a:pt x="44649" y="404"/>
                  </a:lnTo>
                  <a:lnTo>
                    <a:pt x="43657" y="0"/>
                  </a:lnTo>
                  <a:lnTo>
                    <a:pt x="39908" y="2196"/>
                  </a:lnTo>
                  <a:lnTo>
                    <a:pt x="23658" y="29744"/>
                  </a:lnTo>
                  <a:lnTo>
                    <a:pt x="18013" y="66191"/>
                  </a:lnTo>
                  <a:lnTo>
                    <a:pt x="10322" y="107368"/>
                  </a:lnTo>
                  <a:lnTo>
                    <a:pt x="6903" y="117715"/>
                  </a:lnTo>
                  <a:lnTo>
                    <a:pt x="3068" y="126613"/>
                  </a:lnTo>
                  <a:lnTo>
                    <a:pt x="0" y="1748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217"/>
            <p:cNvSpPr/>
            <p:nvPr/>
          </p:nvSpPr>
          <p:spPr>
            <a:xfrm>
              <a:off x="4321969" y="5652492"/>
              <a:ext cx="1" cy="26790"/>
            </a:xfrm>
            <a:custGeom>
              <a:avLst/>
              <a:gdLst/>
              <a:ahLst/>
              <a:cxnLst/>
              <a:rect l="0" t="0" r="0" b="0"/>
              <a:pathLst>
                <a:path w="1" h="26790">
                  <a:moveTo>
                    <a:pt x="0" y="0"/>
                  </a:moveTo>
                  <a:lnTo>
                    <a:pt x="0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218"/>
            <p:cNvSpPr/>
            <p:nvPr/>
          </p:nvSpPr>
          <p:spPr>
            <a:xfrm>
              <a:off x="4442612" y="5795367"/>
              <a:ext cx="57952" cy="214251"/>
            </a:xfrm>
            <a:custGeom>
              <a:avLst/>
              <a:gdLst/>
              <a:ahLst/>
              <a:cxnLst/>
              <a:rect l="0" t="0" r="0" b="0"/>
              <a:pathLst>
                <a:path w="57952" h="214251">
                  <a:moveTo>
                    <a:pt x="13302" y="0"/>
                  </a:moveTo>
                  <a:lnTo>
                    <a:pt x="5613" y="7689"/>
                  </a:lnTo>
                  <a:lnTo>
                    <a:pt x="0" y="22783"/>
                  </a:lnTo>
                  <a:lnTo>
                    <a:pt x="2480" y="65833"/>
                  </a:lnTo>
                  <a:lnTo>
                    <a:pt x="5198" y="110372"/>
                  </a:lnTo>
                  <a:lnTo>
                    <a:pt x="13452" y="154880"/>
                  </a:lnTo>
                  <a:lnTo>
                    <a:pt x="21330" y="197532"/>
                  </a:lnTo>
                  <a:lnTo>
                    <a:pt x="22113" y="211907"/>
                  </a:lnTo>
                  <a:lnTo>
                    <a:pt x="23145" y="212709"/>
                  </a:lnTo>
                  <a:lnTo>
                    <a:pt x="29910" y="214102"/>
                  </a:lnTo>
                  <a:lnTo>
                    <a:pt x="35531" y="214250"/>
                  </a:lnTo>
                  <a:lnTo>
                    <a:pt x="37051" y="212286"/>
                  </a:lnTo>
                  <a:lnTo>
                    <a:pt x="38740" y="204813"/>
                  </a:lnTo>
                  <a:lnTo>
                    <a:pt x="39913" y="161345"/>
                  </a:lnTo>
                  <a:lnTo>
                    <a:pt x="44797" y="120396"/>
                  </a:lnTo>
                  <a:lnTo>
                    <a:pt x="51110" y="81719"/>
                  </a:lnTo>
                  <a:lnTo>
                    <a:pt x="54910" y="67077"/>
                  </a:lnTo>
                  <a:lnTo>
                    <a:pt x="57550" y="23398"/>
                  </a:lnTo>
                  <a:lnTo>
                    <a:pt x="5795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219"/>
            <p:cNvSpPr/>
            <p:nvPr/>
          </p:nvSpPr>
          <p:spPr>
            <a:xfrm>
              <a:off x="4594024" y="5733457"/>
              <a:ext cx="173847" cy="265718"/>
            </a:xfrm>
            <a:custGeom>
              <a:avLst/>
              <a:gdLst/>
              <a:ahLst/>
              <a:cxnLst/>
              <a:rect l="0" t="0" r="0" b="0"/>
              <a:pathLst>
                <a:path w="173847" h="265718">
                  <a:moveTo>
                    <a:pt x="4765" y="160137"/>
                  </a:moveTo>
                  <a:lnTo>
                    <a:pt x="11833" y="143355"/>
                  </a:lnTo>
                  <a:lnTo>
                    <a:pt x="12454" y="140019"/>
                  </a:lnTo>
                  <a:lnTo>
                    <a:pt x="22808" y="125843"/>
                  </a:lnTo>
                  <a:lnTo>
                    <a:pt x="38251" y="120091"/>
                  </a:lnTo>
                  <a:lnTo>
                    <a:pt x="61319" y="114206"/>
                  </a:lnTo>
                  <a:lnTo>
                    <a:pt x="101767" y="99444"/>
                  </a:lnTo>
                  <a:lnTo>
                    <a:pt x="128426" y="83504"/>
                  </a:lnTo>
                  <a:lnTo>
                    <a:pt x="153068" y="54600"/>
                  </a:lnTo>
                  <a:lnTo>
                    <a:pt x="160966" y="43778"/>
                  </a:lnTo>
                  <a:lnTo>
                    <a:pt x="169999" y="36694"/>
                  </a:lnTo>
                  <a:lnTo>
                    <a:pt x="173846" y="27770"/>
                  </a:lnTo>
                  <a:lnTo>
                    <a:pt x="164775" y="17179"/>
                  </a:lnTo>
                  <a:lnTo>
                    <a:pt x="144780" y="6212"/>
                  </a:lnTo>
                  <a:lnTo>
                    <a:pt x="114974" y="299"/>
                  </a:lnTo>
                  <a:lnTo>
                    <a:pt x="110980" y="0"/>
                  </a:lnTo>
                  <a:lnTo>
                    <a:pt x="71147" y="19572"/>
                  </a:lnTo>
                  <a:lnTo>
                    <a:pt x="52656" y="33711"/>
                  </a:lnTo>
                  <a:lnTo>
                    <a:pt x="21435" y="75690"/>
                  </a:lnTo>
                  <a:lnTo>
                    <a:pt x="9087" y="107517"/>
                  </a:lnTo>
                  <a:lnTo>
                    <a:pt x="2973" y="147758"/>
                  </a:lnTo>
                  <a:lnTo>
                    <a:pt x="0" y="173486"/>
                  </a:lnTo>
                  <a:lnTo>
                    <a:pt x="3904" y="206315"/>
                  </a:lnTo>
                  <a:lnTo>
                    <a:pt x="8682" y="215388"/>
                  </a:lnTo>
                  <a:lnTo>
                    <a:pt x="21690" y="229975"/>
                  </a:lnTo>
                  <a:lnTo>
                    <a:pt x="59396" y="251477"/>
                  </a:lnTo>
                  <a:lnTo>
                    <a:pt x="67974" y="256749"/>
                  </a:lnTo>
                  <a:lnTo>
                    <a:pt x="82799" y="259961"/>
                  </a:lnTo>
                  <a:lnTo>
                    <a:pt x="120646" y="255858"/>
                  </a:lnTo>
                  <a:lnTo>
                    <a:pt x="139882" y="250703"/>
                  </a:lnTo>
                  <a:lnTo>
                    <a:pt x="143460" y="251272"/>
                  </a:lnTo>
                  <a:lnTo>
                    <a:pt x="150082" y="254550"/>
                  </a:lnTo>
                  <a:lnTo>
                    <a:pt x="152245" y="256813"/>
                  </a:lnTo>
                  <a:lnTo>
                    <a:pt x="156000" y="265717"/>
                  </a:lnTo>
                  <a:lnTo>
                    <a:pt x="151660" y="262086"/>
                  </a:lnTo>
                  <a:lnTo>
                    <a:pt x="147640" y="2494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0" name="SMARTInkShape-Group44"/>
          <p:cNvGrpSpPr/>
          <p:nvPr/>
        </p:nvGrpSpPr>
        <p:grpSpPr>
          <a:xfrm>
            <a:off x="192318" y="5876975"/>
            <a:ext cx="2040105" cy="400596"/>
            <a:chOff x="192318" y="5876975"/>
            <a:chExt cx="2040105" cy="400596"/>
          </a:xfrm>
        </p:grpSpPr>
        <p:sp>
          <p:nvSpPr>
            <p:cNvPr id="320" name="SMARTInkShape-220"/>
            <p:cNvSpPr/>
            <p:nvPr/>
          </p:nvSpPr>
          <p:spPr>
            <a:xfrm>
              <a:off x="192318" y="5991820"/>
              <a:ext cx="164871" cy="196454"/>
            </a:xfrm>
            <a:custGeom>
              <a:avLst/>
              <a:gdLst/>
              <a:ahLst/>
              <a:cxnLst/>
              <a:rect l="0" t="0" r="0" b="0"/>
              <a:pathLst>
                <a:path w="164871" h="196454">
                  <a:moveTo>
                    <a:pt x="129151" y="0"/>
                  </a:moveTo>
                  <a:lnTo>
                    <a:pt x="129151" y="44562"/>
                  </a:lnTo>
                  <a:lnTo>
                    <a:pt x="129151" y="63703"/>
                  </a:lnTo>
                  <a:lnTo>
                    <a:pt x="131797" y="70646"/>
                  </a:lnTo>
                  <a:lnTo>
                    <a:pt x="145660" y="87887"/>
                  </a:lnTo>
                  <a:lnTo>
                    <a:pt x="146110" y="87366"/>
                  </a:lnTo>
                  <a:lnTo>
                    <a:pt x="146610" y="84139"/>
                  </a:lnTo>
                  <a:lnTo>
                    <a:pt x="134546" y="55841"/>
                  </a:lnTo>
                  <a:lnTo>
                    <a:pt x="126257" y="46977"/>
                  </a:lnTo>
                  <a:lnTo>
                    <a:pt x="116951" y="40723"/>
                  </a:lnTo>
                  <a:lnTo>
                    <a:pt x="102892" y="34062"/>
                  </a:lnTo>
                  <a:lnTo>
                    <a:pt x="85820" y="23486"/>
                  </a:lnTo>
                  <a:lnTo>
                    <a:pt x="69128" y="19526"/>
                  </a:lnTo>
                  <a:lnTo>
                    <a:pt x="57495" y="21247"/>
                  </a:lnTo>
                  <a:lnTo>
                    <a:pt x="51614" y="23094"/>
                  </a:lnTo>
                  <a:lnTo>
                    <a:pt x="42435" y="30439"/>
                  </a:lnTo>
                  <a:lnTo>
                    <a:pt x="11481" y="68674"/>
                  </a:lnTo>
                  <a:lnTo>
                    <a:pt x="40" y="104199"/>
                  </a:lnTo>
                  <a:lnTo>
                    <a:pt x="0" y="116094"/>
                  </a:lnTo>
                  <a:lnTo>
                    <a:pt x="3289" y="127004"/>
                  </a:lnTo>
                  <a:lnTo>
                    <a:pt x="16322" y="150070"/>
                  </a:lnTo>
                  <a:lnTo>
                    <a:pt x="20197" y="153625"/>
                  </a:lnTo>
                  <a:lnTo>
                    <a:pt x="45966" y="161976"/>
                  </a:lnTo>
                  <a:lnTo>
                    <a:pt x="81779" y="169644"/>
                  </a:lnTo>
                  <a:lnTo>
                    <a:pt x="164870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221"/>
            <p:cNvSpPr/>
            <p:nvPr/>
          </p:nvSpPr>
          <p:spPr>
            <a:xfrm>
              <a:off x="483889" y="6005910"/>
              <a:ext cx="185839" cy="209154"/>
            </a:xfrm>
            <a:custGeom>
              <a:avLst/>
              <a:gdLst/>
              <a:ahLst/>
              <a:cxnLst/>
              <a:rect l="0" t="0" r="0" b="0"/>
              <a:pathLst>
                <a:path w="185839" h="209154">
                  <a:moveTo>
                    <a:pt x="176908" y="3770"/>
                  </a:moveTo>
                  <a:lnTo>
                    <a:pt x="156791" y="16198"/>
                  </a:lnTo>
                  <a:lnTo>
                    <a:pt x="152582" y="17017"/>
                  </a:lnTo>
                  <a:lnTo>
                    <a:pt x="142615" y="15279"/>
                  </a:lnTo>
                  <a:lnTo>
                    <a:pt x="111259" y="497"/>
                  </a:lnTo>
                  <a:lnTo>
                    <a:pt x="95145" y="0"/>
                  </a:lnTo>
                  <a:lnTo>
                    <a:pt x="86680" y="1257"/>
                  </a:lnTo>
                  <a:lnTo>
                    <a:pt x="74630" y="7945"/>
                  </a:lnTo>
                  <a:lnTo>
                    <a:pt x="32893" y="46923"/>
                  </a:lnTo>
                  <a:lnTo>
                    <a:pt x="18644" y="59660"/>
                  </a:lnTo>
                  <a:lnTo>
                    <a:pt x="4005" y="94742"/>
                  </a:lnTo>
                  <a:lnTo>
                    <a:pt x="0" y="125093"/>
                  </a:lnTo>
                  <a:lnTo>
                    <a:pt x="4355" y="145004"/>
                  </a:lnTo>
                  <a:lnTo>
                    <a:pt x="13839" y="172558"/>
                  </a:lnTo>
                  <a:lnTo>
                    <a:pt x="17594" y="175827"/>
                  </a:lnTo>
                  <a:lnTo>
                    <a:pt x="29703" y="179458"/>
                  </a:lnTo>
                  <a:lnTo>
                    <a:pt x="57996" y="176762"/>
                  </a:lnTo>
                  <a:lnTo>
                    <a:pt x="101723" y="161297"/>
                  </a:lnTo>
                  <a:lnTo>
                    <a:pt x="132291" y="141454"/>
                  </a:lnTo>
                  <a:lnTo>
                    <a:pt x="145833" y="126478"/>
                  </a:lnTo>
                  <a:lnTo>
                    <a:pt x="153175" y="107255"/>
                  </a:lnTo>
                  <a:lnTo>
                    <a:pt x="162629" y="67316"/>
                  </a:lnTo>
                  <a:lnTo>
                    <a:pt x="176401" y="24098"/>
                  </a:lnTo>
                  <a:lnTo>
                    <a:pt x="176808" y="16972"/>
                  </a:lnTo>
                  <a:lnTo>
                    <a:pt x="176905" y="56103"/>
                  </a:lnTo>
                  <a:lnTo>
                    <a:pt x="176908" y="99015"/>
                  </a:lnTo>
                  <a:lnTo>
                    <a:pt x="183976" y="140960"/>
                  </a:lnTo>
                  <a:lnTo>
                    <a:pt x="185838" y="2091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222"/>
            <p:cNvSpPr/>
            <p:nvPr/>
          </p:nvSpPr>
          <p:spPr>
            <a:xfrm>
              <a:off x="813843" y="6018756"/>
              <a:ext cx="239861" cy="205237"/>
            </a:xfrm>
            <a:custGeom>
              <a:avLst/>
              <a:gdLst/>
              <a:ahLst/>
              <a:cxnLst/>
              <a:rect l="0" t="0" r="0" b="0"/>
              <a:pathLst>
                <a:path w="239861" h="205237">
                  <a:moveTo>
                    <a:pt x="7688" y="17713"/>
                  </a:moveTo>
                  <a:lnTo>
                    <a:pt x="7688" y="12972"/>
                  </a:lnTo>
                  <a:lnTo>
                    <a:pt x="6696" y="13560"/>
                  </a:lnTo>
                  <a:lnTo>
                    <a:pt x="2948" y="19505"/>
                  </a:lnTo>
                  <a:lnTo>
                    <a:pt x="0" y="38749"/>
                  </a:lnTo>
                  <a:lnTo>
                    <a:pt x="6556" y="79948"/>
                  </a:lnTo>
                  <a:lnTo>
                    <a:pt x="17253" y="119725"/>
                  </a:lnTo>
                  <a:lnTo>
                    <a:pt x="32577" y="163696"/>
                  </a:lnTo>
                  <a:lnTo>
                    <a:pt x="47584" y="191164"/>
                  </a:lnTo>
                  <a:lnTo>
                    <a:pt x="58823" y="198982"/>
                  </a:lnTo>
                  <a:lnTo>
                    <a:pt x="73079" y="199811"/>
                  </a:lnTo>
                  <a:lnTo>
                    <a:pt x="87352" y="196872"/>
                  </a:lnTo>
                  <a:lnTo>
                    <a:pt x="97003" y="192259"/>
                  </a:lnTo>
                  <a:lnTo>
                    <a:pt x="118413" y="173091"/>
                  </a:lnTo>
                  <a:lnTo>
                    <a:pt x="133871" y="151064"/>
                  </a:lnTo>
                  <a:lnTo>
                    <a:pt x="147089" y="107035"/>
                  </a:lnTo>
                  <a:lnTo>
                    <a:pt x="156395" y="62441"/>
                  </a:lnTo>
                  <a:lnTo>
                    <a:pt x="163825" y="25281"/>
                  </a:lnTo>
                  <a:lnTo>
                    <a:pt x="169025" y="16115"/>
                  </a:lnTo>
                  <a:lnTo>
                    <a:pt x="171801" y="13671"/>
                  </a:lnTo>
                  <a:lnTo>
                    <a:pt x="174885" y="8310"/>
                  </a:lnTo>
                  <a:lnTo>
                    <a:pt x="175708" y="5491"/>
                  </a:lnTo>
                  <a:lnTo>
                    <a:pt x="177248" y="3612"/>
                  </a:lnTo>
                  <a:lnTo>
                    <a:pt x="185871" y="0"/>
                  </a:lnTo>
                  <a:lnTo>
                    <a:pt x="195980" y="42669"/>
                  </a:lnTo>
                  <a:lnTo>
                    <a:pt x="202529" y="82284"/>
                  </a:lnTo>
                  <a:lnTo>
                    <a:pt x="206575" y="120719"/>
                  </a:lnTo>
                  <a:lnTo>
                    <a:pt x="216528" y="159768"/>
                  </a:lnTo>
                  <a:lnTo>
                    <a:pt x="221912" y="181886"/>
                  </a:lnTo>
                  <a:lnTo>
                    <a:pt x="239860" y="2052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223"/>
            <p:cNvSpPr/>
            <p:nvPr/>
          </p:nvSpPr>
          <p:spPr>
            <a:xfrm>
              <a:off x="1187658" y="5876975"/>
              <a:ext cx="26781" cy="355948"/>
            </a:xfrm>
            <a:custGeom>
              <a:avLst/>
              <a:gdLst/>
              <a:ahLst/>
              <a:cxnLst/>
              <a:rect l="0" t="0" r="0" b="0"/>
              <a:pathLst>
                <a:path w="26781" h="355948">
                  <a:moveTo>
                    <a:pt x="8920" y="7689"/>
                  </a:moveTo>
                  <a:lnTo>
                    <a:pt x="8920" y="0"/>
                  </a:lnTo>
                  <a:lnTo>
                    <a:pt x="4180" y="8608"/>
                  </a:lnTo>
                  <a:lnTo>
                    <a:pt x="818" y="51674"/>
                  </a:lnTo>
                  <a:lnTo>
                    <a:pt x="358" y="82800"/>
                  </a:lnTo>
                  <a:lnTo>
                    <a:pt x="99" y="124312"/>
                  </a:lnTo>
                  <a:lnTo>
                    <a:pt x="23" y="166488"/>
                  </a:lnTo>
                  <a:lnTo>
                    <a:pt x="0" y="210404"/>
                  </a:lnTo>
                  <a:lnTo>
                    <a:pt x="4734" y="254835"/>
                  </a:lnTo>
                  <a:lnTo>
                    <a:pt x="18082" y="295607"/>
                  </a:lnTo>
                  <a:lnTo>
                    <a:pt x="26780" y="3559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224"/>
            <p:cNvSpPr/>
            <p:nvPr/>
          </p:nvSpPr>
          <p:spPr>
            <a:xfrm>
              <a:off x="1090663" y="6020360"/>
              <a:ext cx="257721" cy="33969"/>
            </a:xfrm>
            <a:custGeom>
              <a:avLst/>
              <a:gdLst/>
              <a:ahLst/>
              <a:cxnLst/>
              <a:rect l="0" t="0" r="0" b="0"/>
              <a:pathLst>
                <a:path w="257721" h="33969">
                  <a:moveTo>
                    <a:pt x="7689" y="33968"/>
                  </a:moveTo>
                  <a:lnTo>
                    <a:pt x="7689" y="29228"/>
                  </a:lnTo>
                  <a:lnTo>
                    <a:pt x="5043" y="24255"/>
                  </a:lnTo>
                  <a:lnTo>
                    <a:pt x="1552" y="18737"/>
                  </a:lnTo>
                  <a:lnTo>
                    <a:pt x="0" y="12978"/>
                  </a:lnTo>
                  <a:lnTo>
                    <a:pt x="579" y="10053"/>
                  </a:lnTo>
                  <a:lnTo>
                    <a:pt x="3867" y="4157"/>
                  </a:lnTo>
                  <a:lnTo>
                    <a:pt x="7125" y="2188"/>
                  </a:lnTo>
                  <a:lnTo>
                    <a:pt x="16037" y="0"/>
                  </a:lnTo>
                  <a:lnTo>
                    <a:pt x="57858" y="5548"/>
                  </a:lnTo>
                  <a:lnTo>
                    <a:pt x="98705" y="5972"/>
                  </a:lnTo>
                  <a:lnTo>
                    <a:pt x="137270" y="69"/>
                  </a:lnTo>
                  <a:lnTo>
                    <a:pt x="166138" y="1434"/>
                  </a:lnTo>
                  <a:lnTo>
                    <a:pt x="203465" y="5477"/>
                  </a:lnTo>
                  <a:lnTo>
                    <a:pt x="257720" y="161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225"/>
            <p:cNvSpPr/>
            <p:nvPr/>
          </p:nvSpPr>
          <p:spPr>
            <a:xfrm>
              <a:off x="1437680" y="5973961"/>
              <a:ext cx="44649" cy="303610"/>
            </a:xfrm>
            <a:custGeom>
              <a:avLst/>
              <a:gdLst/>
              <a:ahLst/>
              <a:cxnLst/>
              <a:rect l="0" t="0" r="0" b="0"/>
              <a:pathLst>
                <a:path w="44649" h="303610">
                  <a:moveTo>
                    <a:pt x="44648" y="0"/>
                  </a:moveTo>
                  <a:lnTo>
                    <a:pt x="32219" y="24858"/>
                  </a:lnTo>
                  <a:lnTo>
                    <a:pt x="26869" y="61097"/>
                  </a:lnTo>
                  <a:lnTo>
                    <a:pt x="17789" y="103688"/>
                  </a:lnTo>
                  <a:lnTo>
                    <a:pt x="10292" y="148334"/>
                  </a:lnTo>
                  <a:lnTo>
                    <a:pt x="4593" y="191787"/>
                  </a:lnTo>
                  <a:lnTo>
                    <a:pt x="907" y="236248"/>
                  </a:lnTo>
                  <a:lnTo>
                    <a:pt x="269" y="280563"/>
                  </a:lnTo>
                  <a:lnTo>
                    <a:pt x="0" y="3036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226"/>
            <p:cNvSpPr/>
            <p:nvPr/>
          </p:nvSpPr>
          <p:spPr>
            <a:xfrm>
              <a:off x="1437680" y="5893594"/>
              <a:ext cx="17860" cy="35720"/>
            </a:xfrm>
            <a:custGeom>
              <a:avLst/>
              <a:gdLst/>
              <a:ahLst/>
              <a:cxnLst/>
              <a:rect l="0" t="0" r="0" b="0"/>
              <a:pathLst>
                <a:path w="17860" h="35720">
                  <a:moveTo>
                    <a:pt x="17859" y="0"/>
                  </a:moveTo>
                  <a:lnTo>
                    <a:pt x="13118" y="0"/>
                  </a:lnTo>
                  <a:lnTo>
                    <a:pt x="8146" y="2645"/>
                  </a:lnTo>
                  <a:lnTo>
                    <a:pt x="5430" y="4740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227"/>
            <p:cNvSpPr/>
            <p:nvPr/>
          </p:nvSpPr>
          <p:spPr>
            <a:xfrm>
              <a:off x="1602594" y="5991820"/>
              <a:ext cx="191607" cy="256689"/>
            </a:xfrm>
            <a:custGeom>
              <a:avLst/>
              <a:gdLst/>
              <a:ahLst/>
              <a:cxnLst/>
              <a:rect l="0" t="0" r="0" b="0"/>
              <a:pathLst>
                <a:path w="191607" h="256689">
                  <a:moveTo>
                    <a:pt x="129765" y="0"/>
                  </a:moveTo>
                  <a:lnTo>
                    <a:pt x="125025" y="0"/>
                  </a:lnTo>
                  <a:lnTo>
                    <a:pt x="120052" y="2646"/>
                  </a:lnTo>
                  <a:lnTo>
                    <a:pt x="114534" y="6137"/>
                  </a:lnTo>
                  <a:lnTo>
                    <a:pt x="97616" y="13670"/>
                  </a:lnTo>
                  <a:lnTo>
                    <a:pt x="57324" y="41399"/>
                  </a:lnTo>
                  <a:lnTo>
                    <a:pt x="37525" y="57907"/>
                  </a:lnTo>
                  <a:lnTo>
                    <a:pt x="22288" y="86390"/>
                  </a:lnTo>
                  <a:lnTo>
                    <a:pt x="9243" y="126426"/>
                  </a:lnTo>
                  <a:lnTo>
                    <a:pt x="5089" y="163908"/>
                  </a:lnTo>
                  <a:lnTo>
                    <a:pt x="0" y="192764"/>
                  </a:lnTo>
                  <a:lnTo>
                    <a:pt x="1977" y="204074"/>
                  </a:lnTo>
                  <a:lnTo>
                    <a:pt x="16935" y="238272"/>
                  </a:lnTo>
                  <a:lnTo>
                    <a:pt x="30671" y="247451"/>
                  </a:lnTo>
                  <a:lnTo>
                    <a:pt x="58071" y="255551"/>
                  </a:lnTo>
                  <a:lnTo>
                    <a:pt x="67086" y="256688"/>
                  </a:lnTo>
                  <a:lnTo>
                    <a:pt x="85041" y="252659"/>
                  </a:lnTo>
                  <a:lnTo>
                    <a:pt x="111340" y="238645"/>
                  </a:lnTo>
                  <a:lnTo>
                    <a:pt x="132226" y="219193"/>
                  </a:lnTo>
                  <a:lnTo>
                    <a:pt x="166064" y="175886"/>
                  </a:lnTo>
                  <a:lnTo>
                    <a:pt x="176656" y="158539"/>
                  </a:lnTo>
                  <a:lnTo>
                    <a:pt x="188894" y="120357"/>
                  </a:lnTo>
                  <a:lnTo>
                    <a:pt x="191606" y="83636"/>
                  </a:lnTo>
                  <a:lnTo>
                    <a:pt x="189331" y="69253"/>
                  </a:lnTo>
                  <a:lnTo>
                    <a:pt x="187335" y="64028"/>
                  </a:lnTo>
                  <a:lnTo>
                    <a:pt x="177180" y="55577"/>
                  </a:lnTo>
                  <a:lnTo>
                    <a:pt x="170305" y="51934"/>
                  </a:lnTo>
                  <a:lnTo>
                    <a:pt x="164729" y="50498"/>
                  </a:lnTo>
                  <a:lnTo>
                    <a:pt x="160020" y="50533"/>
                  </a:lnTo>
                  <a:lnTo>
                    <a:pt x="115804" y="58140"/>
                  </a:lnTo>
                  <a:lnTo>
                    <a:pt x="94047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228"/>
            <p:cNvSpPr/>
            <p:nvPr/>
          </p:nvSpPr>
          <p:spPr>
            <a:xfrm>
              <a:off x="1844105" y="5987503"/>
              <a:ext cx="191865" cy="239318"/>
            </a:xfrm>
            <a:custGeom>
              <a:avLst/>
              <a:gdLst/>
              <a:ahLst/>
              <a:cxnLst/>
              <a:rect l="0" t="0" r="0" b="0"/>
              <a:pathLst>
                <a:path w="191865" h="239318">
                  <a:moveTo>
                    <a:pt x="40059" y="13247"/>
                  </a:moveTo>
                  <a:lnTo>
                    <a:pt x="40059" y="8507"/>
                  </a:lnTo>
                  <a:lnTo>
                    <a:pt x="37413" y="3534"/>
                  </a:lnTo>
                  <a:lnTo>
                    <a:pt x="35318" y="818"/>
                  </a:lnTo>
                  <a:lnTo>
                    <a:pt x="31938" y="0"/>
                  </a:lnTo>
                  <a:lnTo>
                    <a:pt x="22890" y="1737"/>
                  </a:lnTo>
                  <a:lnTo>
                    <a:pt x="18691" y="5574"/>
                  </a:lnTo>
                  <a:lnTo>
                    <a:pt x="11380" y="17774"/>
                  </a:lnTo>
                  <a:lnTo>
                    <a:pt x="5731" y="55997"/>
                  </a:lnTo>
                  <a:lnTo>
                    <a:pt x="1969" y="98531"/>
                  </a:lnTo>
                  <a:lnTo>
                    <a:pt x="0" y="137074"/>
                  </a:lnTo>
                  <a:lnTo>
                    <a:pt x="5700" y="173629"/>
                  </a:lnTo>
                  <a:lnTo>
                    <a:pt x="13673" y="201659"/>
                  </a:lnTo>
                  <a:lnTo>
                    <a:pt x="16515" y="207315"/>
                  </a:lnTo>
                  <a:lnTo>
                    <a:pt x="34737" y="224759"/>
                  </a:lnTo>
                  <a:lnTo>
                    <a:pt x="54247" y="237754"/>
                  </a:lnTo>
                  <a:lnTo>
                    <a:pt x="60432" y="239317"/>
                  </a:lnTo>
                  <a:lnTo>
                    <a:pt x="72595" y="238407"/>
                  </a:lnTo>
                  <a:lnTo>
                    <a:pt x="84616" y="229404"/>
                  </a:lnTo>
                  <a:lnTo>
                    <a:pt x="114461" y="190907"/>
                  </a:lnTo>
                  <a:lnTo>
                    <a:pt x="139497" y="151810"/>
                  </a:lnTo>
                  <a:lnTo>
                    <a:pt x="151827" y="112422"/>
                  </a:lnTo>
                  <a:lnTo>
                    <a:pt x="155292" y="71716"/>
                  </a:lnTo>
                  <a:lnTo>
                    <a:pt x="157025" y="39688"/>
                  </a:lnTo>
                  <a:lnTo>
                    <a:pt x="158716" y="36828"/>
                  </a:lnTo>
                  <a:lnTo>
                    <a:pt x="161257" y="34641"/>
                  </a:lnTo>
                  <a:lnTo>
                    <a:pt x="157014" y="39130"/>
                  </a:lnTo>
                  <a:lnTo>
                    <a:pt x="156168" y="75225"/>
                  </a:lnTo>
                  <a:lnTo>
                    <a:pt x="162286" y="111369"/>
                  </a:lnTo>
                  <a:lnTo>
                    <a:pt x="167170" y="152463"/>
                  </a:lnTo>
                  <a:lnTo>
                    <a:pt x="174097" y="195768"/>
                  </a:lnTo>
                  <a:lnTo>
                    <a:pt x="180867" y="216817"/>
                  </a:lnTo>
                  <a:lnTo>
                    <a:pt x="191864" y="2275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229"/>
            <p:cNvSpPr/>
            <p:nvPr/>
          </p:nvSpPr>
          <p:spPr>
            <a:xfrm>
              <a:off x="2082569" y="5974329"/>
              <a:ext cx="149854" cy="303242"/>
            </a:xfrm>
            <a:custGeom>
              <a:avLst/>
              <a:gdLst/>
              <a:ahLst/>
              <a:cxnLst/>
              <a:rect l="0" t="0" r="0" b="0"/>
              <a:pathLst>
                <a:path w="149854" h="303242">
                  <a:moveTo>
                    <a:pt x="149853" y="8562"/>
                  </a:moveTo>
                  <a:lnTo>
                    <a:pt x="145112" y="3821"/>
                  </a:lnTo>
                  <a:lnTo>
                    <a:pt x="137494" y="1493"/>
                  </a:lnTo>
                  <a:lnTo>
                    <a:pt x="111693" y="0"/>
                  </a:lnTo>
                  <a:lnTo>
                    <a:pt x="91362" y="4482"/>
                  </a:lnTo>
                  <a:lnTo>
                    <a:pt x="49954" y="33061"/>
                  </a:lnTo>
                  <a:lnTo>
                    <a:pt x="7929" y="70313"/>
                  </a:lnTo>
                  <a:lnTo>
                    <a:pt x="2440" y="76686"/>
                  </a:lnTo>
                  <a:lnTo>
                    <a:pt x="0" y="82826"/>
                  </a:lnTo>
                  <a:lnTo>
                    <a:pt x="341" y="85853"/>
                  </a:lnTo>
                  <a:lnTo>
                    <a:pt x="3367" y="91861"/>
                  </a:lnTo>
                  <a:lnTo>
                    <a:pt x="20523" y="109940"/>
                  </a:lnTo>
                  <a:lnTo>
                    <a:pt x="36237" y="119849"/>
                  </a:lnTo>
                  <a:lnTo>
                    <a:pt x="44125" y="122514"/>
                  </a:lnTo>
                  <a:lnTo>
                    <a:pt x="70539" y="126211"/>
                  </a:lnTo>
                  <a:lnTo>
                    <a:pt x="90744" y="139773"/>
                  </a:lnTo>
                  <a:lnTo>
                    <a:pt x="134058" y="180399"/>
                  </a:lnTo>
                  <a:lnTo>
                    <a:pt x="140518" y="184152"/>
                  </a:lnTo>
                  <a:lnTo>
                    <a:pt x="143629" y="185153"/>
                  </a:lnTo>
                  <a:lnTo>
                    <a:pt x="145704" y="187805"/>
                  </a:lnTo>
                  <a:lnTo>
                    <a:pt x="148009" y="196043"/>
                  </a:lnTo>
                  <a:lnTo>
                    <a:pt x="146388" y="206319"/>
                  </a:lnTo>
                  <a:lnTo>
                    <a:pt x="137262" y="229085"/>
                  </a:lnTo>
                  <a:lnTo>
                    <a:pt x="107598" y="264568"/>
                  </a:lnTo>
                  <a:lnTo>
                    <a:pt x="85409" y="282412"/>
                  </a:lnTo>
                  <a:lnTo>
                    <a:pt x="33767" y="3032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4" name="SMARTInkShape-Group45"/>
          <p:cNvGrpSpPr/>
          <p:nvPr/>
        </p:nvGrpSpPr>
        <p:grpSpPr>
          <a:xfrm>
            <a:off x="6188273" y="4045148"/>
            <a:ext cx="2302148" cy="428626"/>
            <a:chOff x="6188273" y="4045148"/>
            <a:chExt cx="2302148" cy="428626"/>
          </a:xfrm>
        </p:grpSpPr>
        <p:sp>
          <p:nvSpPr>
            <p:cNvPr id="331" name="SMARTInkShape-230"/>
            <p:cNvSpPr/>
            <p:nvPr/>
          </p:nvSpPr>
          <p:spPr>
            <a:xfrm>
              <a:off x="6197203" y="4134445"/>
              <a:ext cx="17861" cy="276822"/>
            </a:xfrm>
            <a:custGeom>
              <a:avLst/>
              <a:gdLst/>
              <a:ahLst/>
              <a:cxnLst/>
              <a:rect l="0" t="0" r="0" b="0"/>
              <a:pathLst>
                <a:path w="17861" h="276822">
                  <a:moveTo>
                    <a:pt x="17860" y="0"/>
                  </a:moveTo>
                  <a:lnTo>
                    <a:pt x="16867" y="14258"/>
                  </a:lnTo>
                  <a:lnTo>
                    <a:pt x="10791" y="41475"/>
                  </a:lnTo>
                  <a:lnTo>
                    <a:pt x="9298" y="84481"/>
                  </a:lnTo>
                  <a:lnTo>
                    <a:pt x="4298" y="119400"/>
                  </a:lnTo>
                  <a:lnTo>
                    <a:pt x="849" y="161610"/>
                  </a:lnTo>
                  <a:lnTo>
                    <a:pt x="252" y="201453"/>
                  </a:lnTo>
                  <a:lnTo>
                    <a:pt x="75" y="241701"/>
                  </a:lnTo>
                  <a:lnTo>
                    <a:pt x="0" y="2768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231"/>
            <p:cNvSpPr/>
            <p:nvPr/>
          </p:nvSpPr>
          <p:spPr>
            <a:xfrm>
              <a:off x="6188273" y="4045148"/>
              <a:ext cx="8931" cy="26791"/>
            </a:xfrm>
            <a:custGeom>
              <a:avLst/>
              <a:gdLst/>
              <a:ahLst/>
              <a:cxnLst/>
              <a:rect l="0" t="0" r="0" b="0"/>
              <a:pathLst>
                <a:path w="8931" h="26791">
                  <a:moveTo>
                    <a:pt x="0" y="26790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232"/>
            <p:cNvSpPr/>
            <p:nvPr/>
          </p:nvSpPr>
          <p:spPr>
            <a:xfrm>
              <a:off x="6313289" y="4155257"/>
              <a:ext cx="196454" cy="222305"/>
            </a:xfrm>
            <a:custGeom>
              <a:avLst/>
              <a:gdLst/>
              <a:ahLst/>
              <a:cxnLst/>
              <a:rect l="0" t="0" r="0" b="0"/>
              <a:pathLst>
                <a:path w="196454" h="222305">
                  <a:moveTo>
                    <a:pt x="0" y="32766"/>
                  </a:moveTo>
                  <a:lnTo>
                    <a:pt x="0" y="74307"/>
                  </a:lnTo>
                  <a:lnTo>
                    <a:pt x="992" y="109677"/>
                  </a:lnTo>
                  <a:lnTo>
                    <a:pt x="7689" y="150663"/>
                  </a:lnTo>
                  <a:lnTo>
                    <a:pt x="13561" y="194443"/>
                  </a:lnTo>
                  <a:lnTo>
                    <a:pt x="17482" y="222304"/>
                  </a:lnTo>
                  <a:lnTo>
                    <a:pt x="17826" y="205547"/>
                  </a:lnTo>
                  <a:lnTo>
                    <a:pt x="9755" y="163056"/>
                  </a:lnTo>
                  <a:lnTo>
                    <a:pt x="9296" y="147228"/>
                  </a:lnTo>
                  <a:lnTo>
                    <a:pt x="21276" y="107668"/>
                  </a:lnTo>
                  <a:lnTo>
                    <a:pt x="30804" y="67570"/>
                  </a:lnTo>
                  <a:lnTo>
                    <a:pt x="47717" y="25463"/>
                  </a:lnTo>
                  <a:lnTo>
                    <a:pt x="56265" y="11992"/>
                  </a:lnTo>
                  <a:lnTo>
                    <a:pt x="61323" y="7011"/>
                  </a:lnTo>
                  <a:lnTo>
                    <a:pt x="74879" y="1476"/>
                  </a:lnTo>
                  <a:lnTo>
                    <a:pt x="82662" y="0"/>
                  </a:lnTo>
                  <a:lnTo>
                    <a:pt x="89834" y="1000"/>
                  </a:lnTo>
                  <a:lnTo>
                    <a:pt x="108418" y="10897"/>
                  </a:lnTo>
                  <a:lnTo>
                    <a:pt x="137686" y="37820"/>
                  </a:lnTo>
                  <a:lnTo>
                    <a:pt x="160885" y="72130"/>
                  </a:lnTo>
                  <a:lnTo>
                    <a:pt x="170723" y="92925"/>
                  </a:lnTo>
                  <a:lnTo>
                    <a:pt x="179685" y="130529"/>
                  </a:lnTo>
                  <a:lnTo>
                    <a:pt x="186491" y="174588"/>
                  </a:lnTo>
                  <a:lnTo>
                    <a:pt x="188210" y="193299"/>
                  </a:lnTo>
                  <a:lnTo>
                    <a:pt x="196453" y="202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233"/>
            <p:cNvSpPr/>
            <p:nvPr/>
          </p:nvSpPr>
          <p:spPr>
            <a:xfrm>
              <a:off x="6610972" y="4130568"/>
              <a:ext cx="148802" cy="254841"/>
            </a:xfrm>
            <a:custGeom>
              <a:avLst/>
              <a:gdLst/>
              <a:ahLst/>
              <a:cxnLst/>
              <a:rect l="0" t="0" r="0" b="0"/>
              <a:pathLst>
                <a:path w="148802" h="254841">
                  <a:moveTo>
                    <a:pt x="148801" y="66385"/>
                  </a:moveTo>
                  <a:lnTo>
                    <a:pt x="144061" y="66385"/>
                  </a:lnTo>
                  <a:lnTo>
                    <a:pt x="139088" y="63740"/>
                  </a:lnTo>
                  <a:lnTo>
                    <a:pt x="133571" y="58264"/>
                  </a:lnTo>
                  <a:lnTo>
                    <a:pt x="127810" y="49216"/>
                  </a:lnTo>
                  <a:lnTo>
                    <a:pt x="117782" y="20324"/>
                  </a:lnTo>
                  <a:lnTo>
                    <a:pt x="101066" y="1038"/>
                  </a:lnTo>
                  <a:lnTo>
                    <a:pt x="96142" y="0"/>
                  </a:lnTo>
                  <a:lnTo>
                    <a:pt x="82733" y="1493"/>
                  </a:lnTo>
                  <a:lnTo>
                    <a:pt x="72143" y="8109"/>
                  </a:lnTo>
                  <a:lnTo>
                    <a:pt x="47903" y="35192"/>
                  </a:lnTo>
                  <a:lnTo>
                    <a:pt x="30171" y="75911"/>
                  </a:lnTo>
                  <a:lnTo>
                    <a:pt x="12267" y="115620"/>
                  </a:lnTo>
                  <a:lnTo>
                    <a:pt x="1521" y="142819"/>
                  </a:lnTo>
                  <a:lnTo>
                    <a:pt x="0" y="158895"/>
                  </a:lnTo>
                  <a:lnTo>
                    <a:pt x="4721" y="187282"/>
                  </a:lnTo>
                  <a:lnTo>
                    <a:pt x="21956" y="226602"/>
                  </a:lnTo>
                  <a:lnTo>
                    <a:pt x="48141" y="251844"/>
                  </a:lnTo>
                  <a:lnTo>
                    <a:pt x="53913" y="254516"/>
                  </a:lnTo>
                  <a:lnTo>
                    <a:pt x="65619" y="254840"/>
                  </a:lnTo>
                  <a:lnTo>
                    <a:pt x="122012" y="2360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234"/>
            <p:cNvSpPr/>
            <p:nvPr/>
          </p:nvSpPr>
          <p:spPr>
            <a:xfrm>
              <a:off x="6819354" y="4181944"/>
              <a:ext cx="199381" cy="252064"/>
            </a:xfrm>
            <a:custGeom>
              <a:avLst/>
              <a:gdLst/>
              <a:ahLst/>
              <a:cxnLst/>
              <a:rect l="0" t="0" r="0" b="0"/>
              <a:pathLst>
                <a:path w="199381" h="252064">
                  <a:moveTo>
                    <a:pt x="181521" y="23939"/>
                  </a:moveTo>
                  <a:lnTo>
                    <a:pt x="181521" y="19198"/>
                  </a:lnTo>
                  <a:lnTo>
                    <a:pt x="176780" y="6769"/>
                  </a:lnTo>
                  <a:lnTo>
                    <a:pt x="173399" y="3563"/>
                  </a:lnTo>
                  <a:lnTo>
                    <a:pt x="164352" y="0"/>
                  </a:lnTo>
                  <a:lnTo>
                    <a:pt x="132150" y="1947"/>
                  </a:lnTo>
                  <a:lnTo>
                    <a:pt x="127771" y="348"/>
                  </a:lnTo>
                  <a:lnTo>
                    <a:pt x="107387" y="2838"/>
                  </a:lnTo>
                  <a:lnTo>
                    <a:pt x="74824" y="19697"/>
                  </a:lnTo>
                  <a:lnTo>
                    <a:pt x="61009" y="30653"/>
                  </a:lnTo>
                  <a:lnTo>
                    <a:pt x="36964" y="73258"/>
                  </a:lnTo>
                  <a:lnTo>
                    <a:pt x="18372" y="116864"/>
                  </a:lnTo>
                  <a:lnTo>
                    <a:pt x="3002" y="158362"/>
                  </a:lnTo>
                  <a:lnTo>
                    <a:pt x="0" y="167132"/>
                  </a:lnTo>
                  <a:lnTo>
                    <a:pt x="1957" y="184815"/>
                  </a:lnTo>
                  <a:lnTo>
                    <a:pt x="23819" y="228348"/>
                  </a:lnTo>
                  <a:lnTo>
                    <a:pt x="31395" y="242449"/>
                  </a:lnTo>
                  <a:lnTo>
                    <a:pt x="37780" y="247003"/>
                  </a:lnTo>
                  <a:lnTo>
                    <a:pt x="55460" y="252063"/>
                  </a:lnTo>
                  <a:lnTo>
                    <a:pt x="63745" y="250435"/>
                  </a:lnTo>
                  <a:lnTo>
                    <a:pt x="78244" y="240690"/>
                  </a:lnTo>
                  <a:lnTo>
                    <a:pt x="92823" y="223209"/>
                  </a:lnTo>
                  <a:lnTo>
                    <a:pt x="116838" y="182092"/>
                  </a:lnTo>
                  <a:lnTo>
                    <a:pt x="120540" y="176999"/>
                  </a:lnTo>
                  <a:lnTo>
                    <a:pt x="124652" y="163403"/>
                  </a:lnTo>
                  <a:lnTo>
                    <a:pt x="132033" y="120941"/>
                  </a:lnTo>
                  <a:lnTo>
                    <a:pt x="135439" y="79249"/>
                  </a:lnTo>
                  <a:lnTo>
                    <a:pt x="136590" y="37951"/>
                  </a:lnTo>
                  <a:lnTo>
                    <a:pt x="136835" y="25784"/>
                  </a:lnTo>
                  <a:lnTo>
                    <a:pt x="137840" y="26161"/>
                  </a:lnTo>
                  <a:lnTo>
                    <a:pt x="141602" y="29226"/>
                  </a:lnTo>
                  <a:lnTo>
                    <a:pt x="143936" y="33896"/>
                  </a:lnTo>
                  <a:lnTo>
                    <a:pt x="152858" y="78089"/>
                  </a:lnTo>
                  <a:lnTo>
                    <a:pt x="163879" y="111769"/>
                  </a:lnTo>
                  <a:lnTo>
                    <a:pt x="170870" y="151090"/>
                  </a:lnTo>
                  <a:lnTo>
                    <a:pt x="184869" y="190291"/>
                  </a:lnTo>
                  <a:lnTo>
                    <a:pt x="199380" y="2114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235"/>
            <p:cNvSpPr/>
            <p:nvPr/>
          </p:nvSpPr>
          <p:spPr>
            <a:xfrm>
              <a:off x="7081751" y="4179094"/>
              <a:ext cx="195945" cy="294680"/>
            </a:xfrm>
            <a:custGeom>
              <a:avLst/>
              <a:gdLst/>
              <a:ahLst/>
              <a:cxnLst/>
              <a:rect l="0" t="0" r="0" b="0"/>
              <a:pathLst>
                <a:path w="195945" h="294680">
                  <a:moveTo>
                    <a:pt x="26280" y="0"/>
                  </a:moveTo>
                  <a:lnTo>
                    <a:pt x="21539" y="4740"/>
                  </a:lnTo>
                  <a:lnTo>
                    <a:pt x="8188" y="44587"/>
                  </a:lnTo>
                  <a:lnTo>
                    <a:pt x="2069" y="74065"/>
                  </a:lnTo>
                  <a:lnTo>
                    <a:pt x="0" y="114841"/>
                  </a:lnTo>
                  <a:lnTo>
                    <a:pt x="6721" y="150567"/>
                  </a:lnTo>
                  <a:lnTo>
                    <a:pt x="24407" y="191122"/>
                  </a:lnTo>
                  <a:lnTo>
                    <a:pt x="34047" y="206982"/>
                  </a:lnTo>
                  <a:lnTo>
                    <a:pt x="44946" y="216015"/>
                  </a:lnTo>
                  <a:lnTo>
                    <a:pt x="63371" y="221815"/>
                  </a:lnTo>
                  <a:lnTo>
                    <a:pt x="72862" y="217316"/>
                  </a:lnTo>
                  <a:lnTo>
                    <a:pt x="107973" y="185964"/>
                  </a:lnTo>
                  <a:lnTo>
                    <a:pt x="112197" y="176578"/>
                  </a:lnTo>
                  <a:lnTo>
                    <a:pt x="121268" y="140441"/>
                  </a:lnTo>
                  <a:lnTo>
                    <a:pt x="123867" y="99803"/>
                  </a:lnTo>
                  <a:lnTo>
                    <a:pt x="129121" y="58078"/>
                  </a:lnTo>
                  <a:lnTo>
                    <a:pt x="133324" y="27738"/>
                  </a:lnTo>
                  <a:lnTo>
                    <a:pt x="134422" y="49204"/>
                  </a:lnTo>
                  <a:lnTo>
                    <a:pt x="145865" y="87079"/>
                  </a:lnTo>
                  <a:lnTo>
                    <a:pt x="154427" y="124910"/>
                  </a:lnTo>
                  <a:lnTo>
                    <a:pt x="166210" y="161742"/>
                  </a:lnTo>
                  <a:lnTo>
                    <a:pt x="181065" y="205516"/>
                  </a:lnTo>
                  <a:lnTo>
                    <a:pt x="191976" y="248257"/>
                  </a:lnTo>
                  <a:lnTo>
                    <a:pt x="195944" y="2946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236"/>
            <p:cNvSpPr/>
            <p:nvPr/>
          </p:nvSpPr>
          <p:spPr>
            <a:xfrm>
              <a:off x="7429877" y="4045148"/>
              <a:ext cx="26413" cy="348259"/>
            </a:xfrm>
            <a:custGeom>
              <a:avLst/>
              <a:gdLst/>
              <a:ahLst/>
              <a:cxnLst/>
              <a:rect l="0" t="0" r="0" b="0"/>
              <a:pathLst>
                <a:path w="26413" h="348259">
                  <a:moveTo>
                    <a:pt x="17482" y="0"/>
                  </a:moveTo>
                  <a:lnTo>
                    <a:pt x="12742" y="0"/>
                  </a:lnTo>
                  <a:lnTo>
                    <a:pt x="11346" y="993"/>
                  </a:lnTo>
                  <a:lnTo>
                    <a:pt x="10415" y="2646"/>
                  </a:lnTo>
                  <a:lnTo>
                    <a:pt x="9380" y="9114"/>
                  </a:lnTo>
                  <a:lnTo>
                    <a:pt x="6071" y="42811"/>
                  </a:lnTo>
                  <a:lnTo>
                    <a:pt x="897" y="77689"/>
                  </a:lnTo>
                  <a:lnTo>
                    <a:pt x="0" y="114301"/>
                  </a:lnTo>
                  <a:lnTo>
                    <a:pt x="4475" y="153371"/>
                  </a:lnTo>
                  <a:lnTo>
                    <a:pt x="9386" y="183259"/>
                  </a:lnTo>
                  <a:lnTo>
                    <a:pt x="13884" y="215394"/>
                  </a:lnTo>
                  <a:lnTo>
                    <a:pt x="17409" y="259392"/>
                  </a:lnTo>
                  <a:lnTo>
                    <a:pt x="24339" y="301931"/>
                  </a:lnTo>
                  <a:lnTo>
                    <a:pt x="26412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237"/>
            <p:cNvSpPr/>
            <p:nvPr/>
          </p:nvSpPr>
          <p:spPr>
            <a:xfrm>
              <a:off x="7259836" y="4188023"/>
              <a:ext cx="241103" cy="44650"/>
            </a:xfrm>
            <a:custGeom>
              <a:avLst/>
              <a:gdLst/>
              <a:ahLst/>
              <a:cxnLst/>
              <a:rect l="0" t="0" r="0" b="0"/>
              <a:pathLst>
                <a:path w="241103" h="44650">
                  <a:moveTo>
                    <a:pt x="0" y="0"/>
                  </a:moveTo>
                  <a:lnTo>
                    <a:pt x="0" y="4741"/>
                  </a:lnTo>
                  <a:lnTo>
                    <a:pt x="2646" y="9714"/>
                  </a:lnTo>
                  <a:lnTo>
                    <a:pt x="8122" y="15232"/>
                  </a:lnTo>
                  <a:lnTo>
                    <a:pt x="17169" y="20991"/>
                  </a:lnTo>
                  <a:lnTo>
                    <a:pt x="45284" y="25644"/>
                  </a:lnTo>
                  <a:lnTo>
                    <a:pt x="81558" y="29209"/>
                  </a:lnTo>
                  <a:lnTo>
                    <a:pt x="120077" y="36436"/>
                  </a:lnTo>
                  <a:lnTo>
                    <a:pt x="155633" y="42215"/>
                  </a:lnTo>
                  <a:lnTo>
                    <a:pt x="241102" y="44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238"/>
            <p:cNvSpPr/>
            <p:nvPr/>
          </p:nvSpPr>
          <p:spPr>
            <a:xfrm>
              <a:off x="7608094" y="4179094"/>
              <a:ext cx="1" cy="214313"/>
            </a:xfrm>
            <a:custGeom>
              <a:avLst/>
              <a:gdLst/>
              <a:ahLst/>
              <a:cxnLst/>
              <a:rect l="0" t="0" r="0" b="0"/>
              <a:pathLst>
                <a:path w="1" h="214313">
                  <a:moveTo>
                    <a:pt x="0" y="0"/>
                  </a:moveTo>
                  <a:lnTo>
                    <a:pt x="0" y="39079"/>
                  </a:lnTo>
                  <a:lnTo>
                    <a:pt x="0" y="79268"/>
                  </a:lnTo>
                  <a:lnTo>
                    <a:pt x="0" y="117889"/>
                  </a:lnTo>
                  <a:lnTo>
                    <a:pt x="0" y="156386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239"/>
            <p:cNvSpPr/>
            <p:nvPr/>
          </p:nvSpPr>
          <p:spPr>
            <a:xfrm>
              <a:off x="7590234" y="4080867"/>
              <a:ext cx="1" cy="26790"/>
            </a:xfrm>
            <a:custGeom>
              <a:avLst/>
              <a:gdLst/>
              <a:ahLst/>
              <a:cxnLst/>
              <a:rect l="0" t="0" r="0" b="0"/>
              <a:pathLst>
                <a:path w="1" h="26790">
                  <a:moveTo>
                    <a:pt x="0" y="2678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240"/>
            <p:cNvSpPr/>
            <p:nvPr/>
          </p:nvSpPr>
          <p:spPr>
            <a:xfrm>
              <a:off x="7698822" y="4170164"/>
              <a:ext cx="208638" cy="230596"/>
            </a:xfrm>
            <a:custGeom>
              <a:avLst/>
              <a:gdLst/>
              <a:ahLst/>
              <a:cxnLst/>
              <a:rect l="0" t="0" r="0" b="0"/>
              <a:pathLst>
                <a:path w="208638" h="230596">
                  <a:moveTo>
                    <a:pt x="123584" y="0"/>
                  </a:moveTo>
                  <a:lnTo>
                    <a:pt x="114471" y="992"/>
                  </a:lnTo>
                  <a:lnTo>
                    <a:pt x="86065" y="12359"/>
                  </a:lnTo>
                  <a:lnTo>
                    <a:pt x="44964" y="32018"/>
                  </a:lnTo>
                  <a:lnTo>
                    <a:pt x="34733" y="38373"/>
                  </a:lnTo>
                  <a:lnTo>
                    <a:pt x="18654" y="57011"/>
                  </a:lnTo>
                  <a:lnTo>
                    <a:pt x="6064" y="81384"/>
                  </a:lnTo>
                  <a:lnTo>
                    <a:pt x="49" y="110150"/>
                  </a:lnTo>
                  <a:lnTo>
                    <a:pt x="0" y="134833"/>
                  </a:lnTo>
                  <a:lnTo>
                    <a:pt x="5828" y="159013"/>
                  </a:lnTo>
                  <a:lnTo>
                    <a:pt x="29625" y="197139"/>
                  </a:lnTo>
                  <a:lnTo>
                    <a:pt x="40814" y="210318"/>
                  </a:lnTo>
                  <a:lnTo>
                    <a:pt x="57693" y="217498"/>
                  </a:lnTo>
                  <a:lnTo>
                    <a:pt x="96127" y="226848"/>
                  </a:lnTo>
                  <a:lnTo>
                    <a:pt x="118647" y="230595"/>
                  </a:lnTo>
                  <a:lnTo>
                    <a:pt x="157183" y="224897"/>
                  </a:lnTo>
                  <a:lnTo>
                    <a:pt x="163843" y="224345"/>
                  </a:lnTo>
                  <a:lnTo>
                    <a:pt x="176535" y="215795"/>
                  </a:lnTo>
                  <a:lnTo>
                    <a:pt x="187797" y="202073"/>
                  </a:lnTo>
                  <a:lnTo>
                    <a:pt x="198724" y="178605"/>
                  </a:lnTo>
                  <a:lnTo>
                    <a:pt x="208637" y="139169"/>
                  </a:lnTo>
                  <a:lnTo>
                    <a:pt x="200024" y="97739"/>
                  </a:lnTo>
                  <a:lnTo>
                    <a:pt x="185967" y="58805"/>
                  </a:lnTo>
                  <a:lnTo>
                    <a:pt x="169209" y="32255"/>
                  </a:lnTo>
                  <a:lnTo>
                    <a:pt x="155768" y="20619"/>
                  </a:lnTo>
                  <a:lnTo>
                    <a:pt x="149009" y="17715"/>
                  </a:lnTo>
                  <a:lnTo>
                    <a:pt x="105725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241"/>
            <p:cNvSpPr/>
            <p:nvPr/>
          </p:nvSpPr>
          <p:spPr>
            <a:xfrm>
              <a:off x="7983241" y="4170164"/>
              <a:ext cx="223143" cy="241973"/>
            </a:xfrm>
            <a:custGeom>
              <a:avLst/>
              <a:gdLst/>
              <a:ahLst/>
              <a:cxnLst/>
              <a:rect l="0" t="0" r="0" b="0"/>
              <a:pathLst>
                <a:path w="223143" h="241973">
                  <a:moveTo>
                    <a:pt x="26689" y="0"/>
                  </a:moveTo>
                  <a:lnTo>
                    <a:pt x="26689" y="4740"/>
                  </a:lnTo>
                  <a:lnTo>
                    <a:pt x="25697" y="6137"/>
                  </a:lnTo>
                  <a:lnTo>
                    <a:pt x="24042" y="7068"/>
                  </a:lnTo>
                  <a:lnTo>
                    <a:pt x="21948" y="7689"/>
                  </a:lnTo>
                  <a:lnTo>
                    <a:pt x="14260" y="13302"/>
                  </a:lnTo>
                  <a:lnTo>
                    <a:pt x="5698" y="30731"/>
                  </a:lnTo>
                  <a:lnTo>
                    <a:pt x="1045" y="59134"/>
                  </a:lnTo>
                  <a:lnTo>
                    <a:pt x="239" y="94691"/>
                  </a:lnTo>
                  <a:lnTo>
                    <a:pt x="0" y="129811"/>
                  </a:lnTo>
                  <a:lnTo>
                    <a:pt x="1913" y="159510"/>
                  </a:lnTo>
                  <a:lnTo>
                    <a:pt x="9394" y="178049"/>
                  </a:lnTo>
                  <a:lnTo>
                    <a:pt x="44830" y="222643"/>
                  </a:lnTo>
                  <a:lnTo>
                    <a:pt x="60397" y="238829"/>
                  </a:lnTo>
                  <a:lnTo>
                    <a:pt x="66027" y="241571"/>
                  </a:lnTo>
                  <a:lnTo>
                    <a:pt x="77576" y="241972"/>
                  </a:lnTo>
                  <a:lnTo>
                    <a:pt x="89324" y="233551"/>
                  </a:lnTo>
                  <a:lnTo>
                    <a:pt x="100166" y="219886"/>
                  </a:lnTo>
                  <a:lnTo>
                    <a:pt x="123187" y="178152"/>
                  </a:lnTo>
                  <a:lnTo>
                    <a:pt x="137876" y="143780"/>
                  </a:lnTo>
                  <a:lnTo>
                    <a:pt x="146870" y="105904"/>
                  </a:lnTo>
                  <a:lnTo>
                    <a:pt x="153714" y="62343"/>
                  </a:lnTo>
                  <a:lnTo>
                    <a:pt x="160715" y="33088"/>
                  </a:lnTo>
                  <a:lnTo>
                    <a:pt x="162673" y="30988"/>
                  </a:lnTo>
                  <a:lnTo>
                    <a:pt x="164970" y="29589"/>
                  </a:lnTo>
                  <a:lnTo>
                    <a:pt x="166501" y="29648"/>
                  </a:lnTo>
                  <a:lnTo>
                    <a:pt x="167522" y="30679"/>
                  </a:lnTo>
                  <a:lnTo>
                    <a:pt x="168656" y="34471"/>
                  </a:lnTo>
                  <a:lnTo>
                    <a:pt x="169528" y="73792"/>
                  </a:lnTo>
                  <a:lnTo>
                    <a:pt x="181830" y="112766"/>
                  </a:lnTo>
                  <a:lnTo>
                    <a:pt x="191427" y="152740"/>
                  </a:lnTo>
                  <a:lnTo>
                    <a:pt x="205418" y="189508"/>
                  </a:lnTo>
                  <a:lnTo>
                    <a:pt x="214046" y="212038"/>
                  </a:lnTo>
                  <a:lnTo>
                    <a:pt x="223142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242"/>
            <p:cNvSpPr/>
            <p:nvPr/>
          </p:nvSpPr>
          <p:spPr>
            <a:xfrm>
              <a:off x="8295680" y="4143375"/>
              <a:ext cx="194741" cy="316762"/>
            </a:xfrm>
            <a:custGeom>
              <a:avLst/>
              <a:gdLst/>
              <a:ahLst/>
              <a:cxnLst/>
              <a:rect l="0" t="0" r="0" b="0"/>
              <a:pathLst>
                <a:path w="194741" h="316762">
                  <a:moveTo>
                    <a:pt x="125015" y="0"/>
                  </a:moveTo>
                  <a:lnTo>
                    <a:pt x="112656" y="19427"/>
                  </a:lnTo>
                  <a:lnTo>
                    <a:pt x="97210" y="33537"/>
                  </a:lnTo>
                  <a:lnTo>
                    <a:pt x="85868" y="39710"/>
                  </a:lnTo>
                  <a:lnTo>
                    <a:pt x="57127" y="43673"/>
                  </a:lnTo>
                  <a:lnTo>
                    <a:pt x="30486" y="47005"/>
                  </a:lnTo>
                  <a:lnTo>
                    <a:pt x="12670" y="54277"/>
                  </a:lnTo>
                  <a:lnTo>
                    <a:pt x="2503" y="60882"/>
                  </a:lnTo>
                  <a:lnTo>
                    <a:pt x="5482" y="76247"/>
                  </a:lnTo>
                  <a:lnTo>
                    <a:pt x="7623" y="80597"/>
                  </a:lnTo>
                  <a:lnTo>
                    <a:pt x="10042" y="83497"/>
                  </a:lnTo>
                  <a:lnTo>
                    <a:pt x="12649" y="85430"/>
                  </a:lnTo>
                  <a:lnTo>
                    <a:pt x="39209" y="88533"/>
                  </a:lnTo>
                  <a:lnTo>
                    <a:pt x="76352" y="91792"/>
                  </a:lnTo>
                  <a:lnTo>
                    <a:pt x="92473" y="98343"/>
                  </a:lnTo>
                  <a:lnTo>
                    <a:pt x="132515" y="126803"/>
                  </a:lnTo>
                  <a:lnTo>
                    <a:pt x="160311" y="147043"/>
                  </a:lnTo>
                  <a:lnTo>
                    <a:pt x="169382" y="151606"/>
                  </a:lnTo>
                  <a:lnTo>
                    <a:pt x="175429" y="156633"/>
                  </a:lnTo>
                  <a:lnTo>
                    <a:pt x="190670" y="184791"/>
                  </a:lnTo>
                  <a:lnTo>
                    <a:pt x="194740" y="207219"/>
                  </a:lnTo>
                  <a:lnTo>
                    <a:pt x="190400" y="221412"/>
                  </a:lnTo>
                  <a:lnTo>
                    <a:pt x="161839" y="265651"/>
                  </a:lnTo>
                  <a:lnTo>
                    <a:pt x="141548" y="284755"/>
                  </a:lnTo>
                  <a:lnTo>
                    <a:pt x="105610" y="298113"/>
                  </a:lnTo>
                  <a:lnTo>
                    <a:pt x="61130" y="307867"/>
                  </a:lnTo>
                  <a:lnTo>
                    <a:pt x="27509" y="316761"/>
                  </a:lnTo>
                  <a:lnTo>
                    <a:pt x="0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9" name="SMARTInkShape-Group46"/>
          <p:cNvGrpSpPr/>
          <p:nvPr/>
        </p:nvGrpSpPr>
        <p:grpSpPr>
          <a:xfrm>
            <a:off x="4964906" y="4466728"/>
            <a:ext cx="2668700" cy="753402"/>
            <a:chOff x="4964906" y="4466728"/>
            <a:chExt cx="2668700" cy="753402"/>
          </a:xfrm>
        </p:grpSpPr>
        <p:sp>
          <p:nvSpPr>
            <p:cNvPr id="345" name="SMARTInkShape-243"/>
            <p:cNvSpPr/>
            <p:nvPr/>
          </p:nvSpPr>
          <p:spPr>
            <a:xfrm>
              <a:off x="5074160" y="4466728"/>
              <a:ext cx="185427" cy="435671"/>
            </a:xfrm>
            <a:custGeom>
              <a:avLst/>
              <a:gdLst/>
              <a:ahLst/>
              <a:cxnLst/>
              <a:rect l="0" t="0" r="0" b="0"/>
              <a:pathLst>
                <a:path w="185427" h="435671">
                  <a:moveTo>
                    <a:pt x="185426" y="60624"/>
                  </a:moveTo>
                  <a:lnTo>
                    <a:pt x="180686" y="55883"/>
                  </a:lnTo>
                  <a:lnTo>
                    <a:pt x="172997" y="38714"/>
                  </a:lnTo>
                  <a:lnTo>
                    <a:pt x="169176" y="19515"/>
                  </a:lnTo>
                  <a:lnTo>
                    <a:pt x="166655" y="15358"/>
                  </a:lnTo>
                  <a:lnTo>
                    <a:pt x="162990" y="12588"/>
                  </a:lnTo>
                  <a:lnTo>
                    <a:pt x="152634" y="9509"/>
                  </a:lnTo>
                  <a:lnTo>
                    <a:pt x="133046" y="6783"/>
                  </a:lnTo>
                  <a:lnTo>
                    <a:pt x="129670" y="4886"/>
                  </a:lnTo>
                  <a:lnTo>
                    <a:pt x="127419" y="2629"/>
                  </a:lnTo>
                  <a:lnTo>
                    <a:pt x="116981" y="122"/>
                  </a:lnTo>
                  <a:lnTo>
                    <a:pt x="102420" y="0"/>
                  </a:lnTo>
                  <a:lnTo>
                    <a:pt x="86027" y="3252"/>
                  </a:lnTo>
                  <a:lnTo>
                    <a:pt x="60063" y="20143"/>
                  </a:lnTo>
                  <a:lnTo>
                    <a:pt x="42999" y="39259"/>
                  </a:lnTo>
                  <a:lnTo>
                    <a:pt x="22016" y="78408"/>
                  </a:lnTo>
                  <a:lnTo>
                    <a:pt x="9517" y="110076"/>
                  </a:lnTo>
                  <a:lnTo>
                    <a:pt x="0" y="153772"/>
                  </a:lnTo>
                  <a:lnTo>
                    <a:pt x="1170" y="189426"/>
                  </a:lnTo>
                  <a:lnTo>
                    <a:pt x="10454" y="231697"/>
                  </a:lnTo>
                  <a:lnTo>
                    <a:pt x="22130" y="272476"/>
                  </a:lnTo>
                  <a:lnTo>
                    <a:pt x="30491" y="315659"/>
                  </a:lnTo>
                  <a:lnTo>
                    <a:pt x="37950" y="353341"/>
                  </a:lnTo>
                  <a:lnTo>
                    <a:pt x="42551" y="4356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244"/>
            <p:cNvSpPr/>
            <p:nvPr/>
          </p:nvSpPr>
          <p:spPr>
            <a:xfrm>
              <a:off x="4964906" y="4697016"/>
              <a:ext cx="232173" cy="53579"/>
            </a:xfrm>
            <a:custGeom>
              <a:avLst/>
              <a:gdLst/>
              <a:ahLst/>
              <a:cxnLst/>
              <a:rect l="0" t="0" r="0" b="0"/>
              <a:pathLst>
                <a:path w="232173" h="53579">
                  <a:moveTo>
                    <a:pt x="0" y="53578"/>
                  </a:moveTo>
                  <a:lnTo>
                    <a:pt x="9481" y="53578"/>
                  </a:lnTo>
                  <a:lnTo>
                    <a:pt x="16782" y="50932"/>
                  </a:lnTo>
                  <a:lnTo>
                    <a:pt x="20118" y="48837"/>
                  </a:lnTo>
                  <a:lnTo>
                    <a:pt x="64765" y="49621"/>
                  </a:lnTo>
                  <a:lnTo>
                    <a:pt x="86331" y="44874"/>
                  </a:lnTo>
                  <a:lnTo>
                    <a:pt x="129721" y="25657"/>
                  </a:lnTo>
                  <a:lnTo>
                    <a:pt x="168413" y="11240"/>
                  </a:lnTo>
                  <a:lnTo>
                    <a:pt x="212302" y="2220"/>
                  </a:lnTo>
                  <a:lnTo>
                    <a:pt x="23217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245"/>
            <p:cNvSpPr/>
            <p:nvPr/>
          </p:nvSpPr>
          <p:spPr>
            <a:xfrm>
              <a:off x="5231549" y="4689327"/>
              <a:ext cx="187627" cy="210318"/>
            </a:xfrm>
            <a:custGeom>
              <a:avLst/>
              <a:gdLst/>
              <a:ahLst/>
              <a:cxnLst/>
              <a:rect l="0" t="0" r="0" b="0"/>
              <a:pathLst>
                <a:path w="187627" h="210318">
                  <a:moveTo>
                    <a:pt x="99474" y="7689"/>
                  </a:moveTo>
                  <a:lnTo>
                    <a:pt x="99474" y="2948"/>
                  </a:lnTo>
                  <a:lnTo>
                    <a:pt x="97490" y="1552"/>
                  </a:lnTo>
                  <a:lnTo>
                    <a:pt x="89994" y="0"/>
                  </a:lnTo>
                  <a:lnTo>
                    <a:pt x="74617" y="3867"/>
                  </a:lnTo>
                  <a:lnTo>
                    <a:pt x="62234" y="11297"/>
                  </a:lnTo>
                  <a:lnTo>
                    <a:pt x="36374" y="37991"/>
                  </a:lnTo>
                  <a:lnTo>
                    <a:pt x="13037" y="70890"/>
                  </a:lnTo>
                  <a:lnTo>
                    <a:pt x="0" y="111412"/>
                  </a:lnTo>
                  <a:lnTo>
                    <a:pt x="1024" y="141431"/>
                  </a:lnTo>
                  <a:lnTo>
                    <a:pt x="7465" y="178285"/>
                  </a:lnTo>
                  <a:lnTo>
                    <a:pt x="8370" y="186904"/>
                  </a:lnTo>
                  <a:lnTo>
                    <a:pt x="11949" y="193642"/>
                  </a:lnTo>
                  <a:lnTo>
                    <a:pt x="23864" y="203774"/>
                  </a:lnTo>
                  <a:lnTo>
                    <a:pt x="52046" y="210317"/>
                  </a:lnTo>
                  <a:lnTo>
                    <a:pt x="90988" y="205398"/>
                  </a:lnTo>
                  <a:lnTo>
                    <a:pt x="127931" y="194873"/>
                  </a:lnTo>
                  <a:lnTo>
                    <a:pt x="147263" y="180890"/>
                  </a:lnTo>
                  <a:lnTo>
                    <a:pt x="162386" y="164042"/>
                  </a:lnTo>
                  <a:lnTo>
                    <a:pt x="180071" y="127658"/>
                  </a:lnTo>
                  <a:lnTo>
                    <a:pt x="187053" y="87243"/>
                  </a:lnTo>
                  <a:lnTo>
                    <a:pt x="187626" y="81561"/>
                  </a:lnTo>
                  <a:lnTo>
                    <a:pt x="182971" y="67309"/>
                  </a:lnTo>
                  <a:lnTo>
                    <a:pt x="173295" y="52046"/>
                  </a:lnTo>
                  <a:lnTo>
                    <a:pt x="151112" y="33289"/>
                  </a:lnTo>
                  <a:lnTo>
                    <a:pt x="126681" y="21999"/>
                  </a:lnTo>
                  <a:lnTo>
                    <a:pt x="112889" y="19010"/>
                  </a:lnTo>
                  <a:lnTo>
                    <a:pt x="81615" y="255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246"/>
            <p:cNvSpPr/>
            <p:nvPr/>
          </p:nvSpPr>
          <p:spPr>
            <a:xfrm>
              <a:off x="5430400" y="4705945"/>
              <a:ext cx="166744" cy="192854"/>
            </a:xfrm>
            <a:custGeom>
              <a:avLst/>
              <a:gdLst/>
              <a:ahLst/>
              <a:cxnLst/>
              <a:rect l="0" t="0" r="0" b="0"/>
              <a:pathLst>
                <a:path w="166744" h="192854">
                  <a:moveTo>
                    <a:pt x="97077" y="8930"/>
                  </a:moveTo>
                  <a:lnTo>
                    <a:pt x="92336" y="8930"/>
                  </a:lnTo>
                  <a:lnTo>
                    <a:pt x="87363" y="6284"/>
                  </a:lnTo>
                  <a:lnTo>
                    <a:pt x="84648" y="4190"/>
                  </a:lnTo>
                  <a:lnTo>
                    <a:pt x="80853" y="3785"/>
                  </a:lnTo>
                  <a:lnTo>
                    <a:pt x="71345" y="5982"/>
                  </a:lnTo>
                  <a:lnTo>
                    <a:pt x="32636" y="33529"/>
                  </a:lnTo>
                  <a:lnTo>
                    <a:pt x="7582" y="61855"/>
                  </a:lnTo>
                  <a:lnTo>
                    <a:pt x="2731" y="71478"/>
                  </a:lnTo>
                  <a:lnTo>
                    <a:pt x="0" y="96695"/>
                  </a:lnTo>
                  <a:lnTo>
                    <a:pt x="3931" y="134043"/>
                  </a:lnTo>
                  <a:lnTo>
                    <a:pt x="11361" y="154163"/>
                  </a:lnTo>
                  <a:lnTo>
                    <a:pt x="32300" y="183249"/>
                  </a:lnTo>
                  <a:lnTo>
                    <a:pt x="49104" y="190585"/>
                  </a:lnTo>
                  <a:lnTo>
                    <a:pt x="68810" y="192853"/>
                  </a:lnTo>
                  <a:lnTo>
                    <a:pt x="110001" y="188421"/>
                  </a:lnTo>
                  <a:lnTo>
                    <a:pt x="133979" y="183049"/>
                  </a:lnTo>
                  <a:lnTo>
                    <a:pt x="148535" y="172636"/>
                  </a:lnTo>
                  <a:lnTo>
                    <a:pt x="159634" y="159079"/>
                  </a:lnTo>
                  <a:lnTo>
                    <a:pt x="164568" y="146439"/>
                  </a:lnTo>
                  <a:lnTo>
                    <a:pt x="166743" y="107897"/>
                  </a:lnTo>
                  <a:lnTo>
                    <a:pt x="161292" y="67358"/>
                  </a:lnTo>
                  <a:lnTo>
                    <a:pt x="160723" y="59788"/>
                  </a:lnTo>
                  <a:lnTo>
                    <a:pt x="158359" y="53750"/>
                  </a:lnTo>
                  <a:lnTo>
                    <a:pt x="9707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247"/>
            <p:cNvSpPr/>
            <p:nvPr/>
          </p:nvSpPr>
          <p:spPr>
            <a:xfrm>
              <a:off x="5679281" y="4518422"/>
              <a:ext cx="8931" cy="330399"/>
            </a:xfrm>
            <a:custGeom>
              <a:avLst/>
              <a:gdLst/>
              <a:ahLst/>
              <a:cxnLst/>
              <a:rect l="0" t="0" r="0" b="0"/>
              <a:pathLst>
                <a:path w="8931" h="330399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5"/>
                  </a:lnTo>
                  <a:lnTo>
                    <a:pt x="7689" y="4740"/>
                  </a:lnTo>
                  <a:lnTo>
                    <a:pt x="1133" y="44056"/>
                  </a:lnTo>
                  <a:lnTo>
                    <a:pt x="150" y="88533"/>
                  </a:lnTo>
                  <a:lnTo>
                    <a:pt x="30" y="129605"/>
                  </a:lnTo>
                  <a:lnTo>
                    <a:pt x="4750" y="168929"/>
                  </a:lnTo>
                  <a:lnTo>
                    <a:pt x="7072" y="200095"/>
                  </a:lnTo>
                  <a:lnTo>
                    <a:pt x="8380" y="240527"/>
                  </a:lnTo>
                  <a:lnTo>
                    <a:pt x="8766" y="273012"/>
                  </a:lnTo>
                  <a:lnTo>
                    <a:pt x="8930" y="3303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248"/>
            <p:cNvSpPr/>
            <p:nvPr/>
          </p:nvSpPr>
          <p:spPr>
            <a:xfrm>
              <a:off x="5787697" y="4670227"/>
              <a:ext cx="16601" cy="214313"/>
            </a:xfrm>
            <a:custGeom>
              <a:avLst/>
              <a:gdLst/>
              <a:ahLst/>
              <a:cxnLst/>
              <a:rect l="0" t="0" r="0" b="0"/>
              <a:pathLst>
                <a:path w="16601" h="214313">
                  <a:moveTo>
                    <a:pt x="16600" y="0"/>
                  </a:moveTo>
                  <a:lnTo>
                    <a:pt x="13954" y="17650"/>
                  </a:lnTo>
                  <a:lnTo>
                    <a:pt x="5576" y="59929"/>
                  </a:lnTo>
                  <a:lnTo>
                    <a:pt x="90" y="102457"/>
                  </a:lnTo>
                  <a:lnTo>
                    <a:pt x="0" y="140954"/>
                  </a:lnTo>
                  <a:lnTo>
                    <a:pt x="7670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249"/>
            <p:cNvSpPr/>
            <p:nvPr/>
          </p:nvSpPr>
          <p:spPr>
            <a:xfrm>
              <a:off x="5884664" y="4714875"/>
              <a:ext cx="133946" cy="226872"/>
            </a:xfrm>
            <a:custGeom>
              <a:avLst/>
              <a:gdLst/>
              <a:ahLst/>
              <a:cxnLst/>
              <a:rect l="0" t="0" r="0" b="0"/>
              <a:pathLst>
                <a:path w="133946" h="226872">
                  <a:moveTo>
                    <a:pt x="133945" y="0"/>
                  </a:moveTo>
                  <a:lnTo>
                    <a:pt x="125824" y="7129"/>
                  </a:lnTo>
                  <a:lnTo>
                    <a:pt x="116776" y="12429"/>
                  </a:lnTo>
                  <a:lnTo>
                    <a:pt x="91045" y="16250"/>
                  </a:lnTo>
                  <a:lnTo>
                    <a:pt x="49771" y="11405"/>
                  </a:lnTo>
                  <a:lnTo>
                    <a:pt x="37664" y="10030"/>
                  </a:lnTo>
                  <a:lnTo>
                    <a:pt x="32055" y="12640"/>
                  </a:lnTo>
                  <a:lnTo>
                    <a:pt x="20531" y="23477"/>
                  </a:lnTo>
                  <a:lnTo>
                    <a:pt x="14086" y="32924"/>
                  </a:lnTo>
                  <a:lnTo>
                    <a:pt x="10458" y="43821"/>
                  </a:lnTo>
                  <a:lnTo>
                    <a:pt x="9948" y="47073"/>
                  </a:lnTo>
                  <a:lnTo>
                    <a:pt x="11593" y="50233"/>
                  </a:lnTo>
                  <a:lnTo>
                    <a:pt x="50938" y="86829"/>
                  </a:lnTo>
                  <a:lnTo>
                    <a:pt x="80617" y="124491"/>
                  </a:lnTo>
                  <a:lnTo>
                    <a:pt x="106618" y="164857"/>
                  </a:lnTo>
                  <a:lnTo>
                    <a:pt x="119564" y="183453"/>
                  </a:lnTo>
                  <a:lnTo>
                    <a:pt x="123401" y="195247"/>
                  </a:lnTo>
                  <a:lnTo>
                    <a:pt x="124696" y="208121"/>
                  </a:lnTo>
                  <a:lnTo>
                    <a:pt x="122228" y="214207"/>
                  </a:lnTo>
                  <a:lnTo>
                    <a:pt x="120180" y="217219"/>
                  </a:lnTo>
                  <a:lnTo>
                    <a:pt x="107818" y="226198"/>
                  </a:lnTo>
                  <a:lnTo>
                    <a:pt x="94552" y="226871"/>
                  </a:lnTo>
                  <a:lnTo>
                    <a:pt x="80718" y="223862"/>
                  </a:lnTo>
                  <a:lnTo>
                    <a:pt x="42850" y="203008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250"/>
            <p:cNvSpPr/>
            <p:nvPr/>
          </p:nvSpPr>
          <p:spPr>
            <a:xfrm>
              <a:off x="6050064" y="4536281"/>
              <a:ext cx="200701" cy="423382"/>
            </a:xfrm>
            <a:custGeom>
              <a:avLst/>
              <a:gdLst/>
              <a:ahLst/>
              <a:cxnLst/>
              <a:rect l="0" t="0" r="0" b="0"/>
              <a:pathLst>
                <a:path w="200701" h="423382">
                  <a:moveTo>
                    <a:pt x="22124" y="0"/>
                  </a:moveTo>
                  <a:lnTo>
                    <a:pt x="12410" y="34433"/>
                  </a:lnTo>
                  <a:lnTo>
                    <a:pt x="5873" y="73609"/>
                  </a:lnTo>
                  <a:lnTo>
                    <a:pt x="0" y="113092"/>
                  </a:lnTo>
                  <a:lnTo>
                    <a:pt x="1457" y="153012"/>
                  </a:lnTo>
                  <a:lnTo>
                    <a:pt x="4702" y="189783"/>
                  </a:lnTo>
                  <a:lnTo>
                    <a:pt x="11223" y="230560"/>
                  </a:lnTo>
                  <a:lnTo>
                    <a:pt x="17545" y="267572"/>
                  </a:lnTo>
                  <a:lnTo>
                    <a:pt x="21219" y="305531"/>
                  </a:lnTo>
                  <a:lnTo>
                    <a:pt x="21944" y="348160"/>
                  </a:lnTo>
                  <a:lnTo>
                    <a:pt x="22119" y="392121"/>
                  </a:lnTo>
                  <a:lnTo>
                    <a:pt x="22120" y="395359"/>
                  </a:lnTo>
                  <a:lnTo>
                    <a:pt x="21129" y="396526"/>
                  </a:lnTo>
                  <a:lnTo>
                    <a:pt x="19476" y="396312"/>
                  </a:lnTo>
                  <a:lnTo>
                    <a:pt x="17382" y="395176"/>
                  </a:lnTo>
                  <a:lnTo>
                    <a:pt x="8821" y="357612"/>
                  </a:lnTo>
                  <a:lnTo>
                    <a:pt x="4864" y="315927"/>
                  </a:lnTo>
                  <a:lnTo>
                    <a:pt x="7088" y="293037"/>
                  </a:lnTo>
                  <a:lnTo>
                    <a:pt x="17576" y="252193"/>
                  </a:lnTo>
                  <a:lnTo>
                    <a:pt x="26816" y="220489"/>
                  </a:lnTo>
                  <a:lnTo>
                    <a:pt x="35123" y="207136"/>
                  </a:lnTo>
                  <a:lnTo>
                    <a:pt x="48540" y="193272"/>
                  </a:lnTo>
                  <a:lnTo>
                    <a:pt x="65486" y="172012"/>
                  </a:lnTo>
                  <a:lnTo>
                    <a:pt x="70876" y="169245"/>
                  </a:lnTo>
                  <a:lnTo>
                    <a:pt x="76453" y="168393"/>
                  </a:lnTo>
                  <a:lnTo>
                    <a:pt x="82156" y="168816"/>
                  </a:lnTo>
                  <a:lnTo>
                    <a:pt x="93783" y="177225"/>
                  </a:lnTo>
                  <a:lnTo>
                    <a:pt x="111486" y="193402"/>
                  </a:lnTo>
                  <a:lnTo>
                    <a:pt x="135246" y="212497"/>
                  </a:lnTo>
                  <a:lnTo>
                    <a:pt x="166212" y="254846"/>
                  </a:lnTo>
                  <a:lnTo>
                    <a:pt x="185670" y="294823"/>
                  </a:lnTo>
                  <a:lnTo>
                    <a:pt x="195818" y="332205"/>
                  </a:lnTo>
                  <a:lnTo>
                    <a:pt x="200287" y="376145"/>
                  </a:lnTo>
                  <a:lnTo>
                    <a:pt x="200700" y="412312"/>
                  </a:lnTo>
                  <a:lnTo>
                    <a:pt x="198064" y="419060"/>
                  </a:lnTo>
                  <a:lnTo>
                    <a:pt x="195972" y="422248"/>
                  </a:lnTo>
                  <a:lnTo>
                    <a:pt x="194577" y="423381"/>
                  </a:lnTo>
                  <a:lnTo>
                    <a:pt x="191788" y="4196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251"/>
            <p:cNvSpPr/>
            <p:nvPr/>
          </p:nvSpPr>
          <p:spPr>
            <a:xfrm>
              <a:off x="6420445" y="4955977"/>
              <a:ext cx="26790" cy="160735"/>
            </a:xfrm>
            <a:custGeom>
              <a:avLst/>
              <a:gdLst/>
              <a:ahLst/>
              <a:cxnLst/>
              <a:rect l="0" t="0" r="0" b="0"/>
              <a:pathLst>
                <a:path w="26790" h="160735">
                  <a:moveTo>
                    <a:pt x="26789" y="0"/>
                  </a:moveTo>
                  <a:lnTo>
                    <a:pt x="26789" y="37591"/>
                  </a:lnTo>
                  <a:lnTo>
                    <a:pt x="25797" y="77187"/>
                  </a:lnTo>
                  <a:lnTo>
                    <a:pt x="0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252"/>
            <p:cNvSpPr/>
            <p:nvPr/>
          </p:nvSpPr>
          <p:spPr>
            <a:xfrm>
              <a:off x="6519600" y="4720301"/>
              <a:ext cx="159807" cy="206116"/>
            </a:xfrm>
            <a:custGeom>
              <a:avLst/>
              <a:gdLst/>
              <a:ahLst/>
              <a:cxnLst/>
              <a:rect l="0" t="0" r="0" b="0"/>
              <a:pathLst>
                <a:path w="159807" h="206116">
                  <a:moveTo>
                    <a:pt x="52650" y="48152"/>
                  </a:moveTo>
                  <a:lnTo>
                    <a:pt x="52650" y="43412"/>
                  </a:lnTo>
                  <a:lnTo>
                    <a:pt x="47359" y="38438"/>
                  </a:lnTo>
                  <a:lnTo>
                    <a:pt x="39384" y="33913"/>
                  </a:lnTo>
                  <a:lnTo>
                    <a:pt x="29317" y="30373"/>
                  </a:lnTo>
                  <a:lnTo>
                    <a:pt x="18758" y="22746"/>
                  </a:lnTo>
                  <a:lnTo>
                    <a:pt x="17172" y="50686"/>
                  </a:lnTo>
                  <a:lnTo>
                    <a:pt x="18030" y="65153"/>
                  </a:lnTo>
                  <a:lnTo>
                    <a:pt x="24634" y="90691"/>
                  </a:lnTo>
                  <a:lnTo>
                    <a:pt x="28345" y="126772"/>
                  </a:lnTo>
                  <a:lnTo>
                    <a:pt x="32881" y="148507"/>
                  </a:lnTo>
                  <a:lnTo>
                    <a:pt x="34539" y="189323"/>
                  </a:lnTo>
                  <a:lnTo>
                    <a:pt x="34757" y="206115"/>
                  </a:lnTo>
                  <a:lnTo>
                    <a:pt x="34781" y="203325"/>
                  </a:lnTo>
                  <a:lnTo>
                    <a:pt x="33792" y="202202"/>
                  </a:lnTo>
                  <a:lnTo>
                    <a:pt x="30048" y="200955"/>
                  </a:lnTo>
                  <a:lnTo>
                    <a:pt x="22360" y="200253"/>
                  </a:lnTo>
                  <a:lnTo>
                    <a:pt x="16699" y="192150"/>
                  </a:lnTo>
                  <a:lnTo>
                    <a:pt x="10578" y="173500"/>
                  </a:lnTo>
                  <a:lnTo>
                    <a:pt x="3771" y="135200"/>
                  </a:lnTo>
                  <a:lnTo>
                    <a:pt x="0" y="93128"/>
                  </a:lnTo>
                  <a:lnTo>
                    <a:pt x="1901" y="50274"/>
                  </a:lnTo>
                  <a:lnTo>
                    <a:pt x="15333" y="7678"/>
                  </a:lnTo>
                  <a:lnTo>
                    <a:pt x="30679" y="0"/>
                  </a:lnTo>
                  <a:lnTo>
                    <a:pt x="38003" y="176"/>
                  </a:lnTo>
                  <a:lnTo>
                    <a:pt x="79862" y="15168"/>
                  </a:lnTo>
                  <a:lnTo>
                    <a:pt x="117076" y="20547"/>
                  </a:lnTo>
                  <a:lnTo>
                    <a:pt x="125366" y="20819"/>
                  </a:lnTo>
                  <a:lnTo>
                    <a:pt x="159806" y="392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253"/>
            <p:cNvSpPr/>
            <p:nvPr/>
          </p:nvSpPr>
          <p:spPr>
            <a:xfrm>
              <a:off x="6752888" y="4683346"/>
              <a:ext cx="175172" cy="227778"/>
            </a:xfrm>
            <a:custGeom>
              <a:avLst/>
              <a:gdLst/>
              <a:ahLst/>
              <a:cxnLst/>
              <a:rect l="0" t="0" r="0" b="0"/>
              <a:pathLst>
                <a:path w="175172" h="227778">
                  <a:moveTo>
                    <a:pt x="131901" y="4740"/>
                  </a:moveTo>
                  <a:lnTo>
                    <a:pt x="127160" y="4740"/>
                  </a:lnTo>
                  <a:lnTo>
                    <a:pt x="125764" y="3748"/>
                  </a:lnTo>
                  <a:lnTo>
                    <a:pt x="124833" y="2094"/>
                  </a:lnTo>
                  <a:lnTo>
                    <a:pt x="124212" y="0"/>
                  </a:lnTo>
                  <a:lnTo>
                    <a:pt x="112939" y="2964"/>
                  </a:lnTo>
                  <a:lnTo>
                    <a:pt x="95692" y="11888"/>
                  </a:lnTo>
                  <a:lnTo>
                    <a:pt x="54834" y="45680"/>
                  </a:lnTo>
                  <a:lnTo>
                    <a:pt x="26279" y="70337"/>
                  </a:lnTo>
                  <a:lnTo>
                    <a:pt x="12632" y="89661"/>
                  </a:lnTo>
                  <a:lnTo>
                    <a:pt x="1506" y="118449"/>
                  </a:lnTo>
                  <a:lnTo>
                    <a:pt x="0" y="154297"/>
                  </a:lnTo>
                  <a:lnTo>
                    <a:pt x="5396" y="192369"/>
                  </a:lnTo>
                  <a:lnTo>
                    <a:pt x="10523" y="206531"/>
                  </a:lnTo>
                  <a:lnTo>
                    <a:pt x="21401" y="216133"/>
                  </a:lnTo>
                  <a:lnTo>
                    <a:pt x="37149" y="222716"/>
                  </a:lnTo>
                  <a:lnTo>
                    <a:pt x="76952" y="226942"/>
                  </a:lnTo>
                  <a:lnTo>
                    <a:pt x="109030" y="227777"/>
                  </a:lnTo>
                  <a:lnTo>
                    <a:pt x="122067" y="222600"/>
                  </a:lnTo>
                  <a:lnTo>
                    <a:pt x="134476" y="212691"/>
                  </a:lnTo>
                  <a:lnTo>
                    <a:pt x="150633" y="192363"/>
                  </a:lnTo>
                  <a:lnTo>
                    <a:pt x="164119" y="156709"/>
                  </a:lnTo>
                  <a:lnTo>
                    <a:pt x="174483" y="117754"/>
                  </a:lnTo>
                  <a:lnTo>
                    <a:pt x="175171" y="109849"/>
                  </a:lnTo>
                  <a:lnTo>
                    <a:pt x="170645" y="93126"/>
                  </a:lnTo>
                  <a:lnTo>
                    <a:pt x="162233" y="69624"/>
                  </a:lnTo>
                  <a:lnTo>
                    <a:pt x="158280" y="55405"/>
                  </a:lnTo>
                  <a:lnTo>
                    <a:pt x="149909" y="39164"/>
                  </a:lnTo>
                  <a:lnTo>
                    <a:pt x="144899" y="33642"/>
                  </a:lnTo>
                  <a:lnTo>
                    <a:pt x="114042" y="225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254"/>
            <p:cNvSpPr/>
            <p:nvPr/>
          </p:nvSpPr>
          <p:spPr>
            <a:xfrm>
              <a:off x="7010877" y="4714875"/>
              <a:ext cx="195382" cy="246885"/>
            </a:xfrm>
            <a:custGeom>
              <a:avLst/>
              <a:gdLst/>
              <a:ahLst/>
              <a:cxnLst/>
              <a:rect l="0" t="0" r="0" b="0"/>
              <a:pathLst>
                <a:path w="195382" h="246885">
                  <a:moveTo>
                    <a:pt x="16787" y="0"/>
                  </a:moveTo>
                  <a:lnTo>
                    <a:pt x="15795" y="15250"/>
                  </a:lnTo>
                  <a:lnTo>
                    <a:pt x="2548" y="58910"/>
                  </a:lnTo>
                  <a:lnTo>
                    <a:pt x="0" y="94625"/>
                  </a:lnTo>
                  <a:lnTo>
                    <a:pt x="238" y="131776"/>
                  </a:lnTo>
                  <a:lnTo>
                    <a:pt x="6151" y="170786"/>
                  </a:lnTo>
                  <a:lnTo>
                    <a:pt x="19684" y="208544"/>
                  </a:lnTo>
                  <a:lnTo>
                    <a:pt x="30973" y="227624"/>
                  </a:lnTo>
                  <a:lnTo>
                    <a:pt x="52079" y="242951"/>
                  </a:lnTo>
                  <a:lnTo>
                    <a:pt x="61577" y="246884"/>
                  </a:lnTo>
                  <a:lnTo>
                    <a:pt x="74397" y="243341"/>
                  </a:lnTo>
                  <a:lnTo>
                    <a:pt x="119006" y="216371"/>
                  </a:lnTo>
                  <a:lnTo>
                    <a:pt x="134056" y="200701"/>
                  </a:lnTo>
                  <a:lnTo>
                    <a:pt x="139615" y="193332"/>
                  </a:lnTo>
                  <a:lnTo>
                    <a:pt x="145791" y="171915"/>
                  </a:lnTo>
                  <a:lnTo>
                    <a:pt x="149269" y="129321"/>
                  </a:lnTo>
                  <a:lnTo>
                    <a:pt x="150298" y="89580"/>
                  </a:lnTo>
                  <a:lnTo>
                    <a:pt x="150675" y="46670"/>
                  </a:lnTo>
                  <a:lnTo>
                    <a:pt x="150721" y="33656"/>
                  </a:lnTo>
                  <a:lnTo>
                    <a:pt x="150730" y="35311"/>
                  </a:lnTo>
                  <a:lnTo>
                    <a:pt x="150732" y="30493"/>
                  </a:lnTo>
                  <a:lnTo>
                    <a:pt x="153379" y="44976"/>
                  </a:lnTo>
                  <a:lnTo>
                    <a:pt x="160446" y="79472"/>
                  </a:lnTo>
                  <a:lnTo>
                    <a:pt x="166983" y="120760"/>
                  </a:lnTo>
                  <a:lnTo>
                    <a:pt x="177592" y="160457"/>
                  </a:lnTo>
                  <a:lnTo>
                    <a:pt x="195381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255"/>
            <p:cNvSpPr/>
            <p:nvPr/>
          </p:nvSpPr>
          <p:spPr>
            <a:xfrm>
              <a:off x="7238826" y="4727994"/>
              <a:ext cx="211512" cy="492136"/>
            </a:xfrm>
            <a:custGeom>
              <a:avLst/>
              <a:gdLst/>
              <a:ahLst/>
              <a:cxnLst/>
              <a:rect l="0" t="0" r="0" b="0"/>
              <a:pathLst>
                <a:path w="211512" h="492136">
                  <a:moveTo>
                    <a:pt x="137096" y="4740"/>
                  </a:moveTo>
                  <a:lnTo>
                    <a:pt x="119880" y="3748"/>
                  </a:lnTo>
                  <a:lnTo>
                    <a:pt x="106625" y="0"/>
                  </a:lnTo>
                  <a:lnTo>
                    <a:pt x="100906" y="588"/>
                  </a:lnTo>
                  <a:lnTo>
                    <a:pt x="96102" y="2965"/>
                  </a:lnTo>
                  <a:lnTo>
                    <a:pt x="55481" y="44517"/>
                  </a:lnTo>
                  <a:lnTo>
                    <a:pt x="21029" y="86266"/>
                  </a:lnTo>
                  <a:lnTo>
                    <a:pt x="5737" y="130772"/>
                  </a:lnTo>
                  <a:lnTo>
                    <a:pt x="0" y="148067"/>
                  </a:lnTo>
                  <a:lnTo>
                    <a:pt x="674" y="179279"/>
                  </a:lnTo>
                  <a:lnTo>
                    <a:pt x="7157" y="199441"/>
                  </a:lnTo>
                  <a:lnTo>
                    <a:pt x="20102" y="216439"/>
                  </a:lnTo>
                  <a:lnTo>
                    <a:pt x="25366" y="218303"/>
                  </a:lnTo>
                  <a:lnTo>
                    <a:pt x="30859" y="217560"/>
                  </a:lnTo>
                  <a:lnTo>
                    <a:pt x="58671" y="205485"/>
                  </a:lnTo>
                  <a:lnTo>
                    <a:pt x="91896" y="172618"/>
                  </a:lnTo>
                  <a:lnTo>
                    <a:pt x="117167" y="134261"/>
                  </a:lnTo>
                  <a:lnTo>
                    <a:pt x="123278" y="121506"/>
                  </a:lnTo>
                  <a:lnTo>
                    <a:pt x="127737" y="80745"/>
                  </a:lnTo>
                  <a:lnTo>
                    <a:pt x="128081" y="69914"/>
                  </a:lnTo>
                  <a:lnTo>
                    <a:pt x="129154" y="97866"/>
                  </a:lnTo>
                  <a:lnTo>
                    <a:pt x="141468" y="134036"/>
                  </a:lnTo>
                  <a:lnTo>
                    <a:pt x="151262" y="172457"/>
                  </a:lnTo>
                  <a:lnTo>
                    <a:pt x="156872" y="209738"/>
                  </a:lnTo>
                  <a:lnTo>
                    <a:pt x="167240" y="245766"/>
                  </a:lnTo>
                  <a:lnTo>
                    <a:pt x="178843" y="281546"/>
                  </a:lnTo>
                  <a:lnTo>
                    <a:pt x="190689" y="322568"/>
                  </a:lnTo>
                  <a:lnTo>
                    <a:pt x="199608" y="352911"/>
                  </a:lnTo>
                  <a:lnTo>
                    <a:pt x="211511" y="391015"/>
                  </a:lnTo>
                  <a:lnTo>
                    <a:pt x="210959" y="431952"/>
                  </a:lnTo>
                  <a:lnTo>
                    <a:pt x="207028" y="468842"/>
                  </a:lnTo>
                  <a:lnTo>
                    <a:pt x="199266" y="482536"/>
                  </a:lnTo>
                  <a:lnTo>
                    <a:pt x="194417" y="485989"/>
                  </a:lnTo>
                  <a:lnTo>
                    <a:pt x="189200" y="487299"/>
                  </a:lnTo>
                  <a:lnTo>
                    <a:pt x="179105" y="488094"/>
                  </a:lnTo>
                  <a:lnTo>
                    <a:pt x="171311" y="491754"/>
                  </a:lnTo>
                  <a:lnTo>
                    <a:pt x="166851" y="492135"/>
                  </a:lnTo>
                  <a:lnTo>
                    <a:pt x="126728" y="486538"/>
                  </a:lnTo>
                  <a:lnTo>
                    <a:pt x="65658" y="4690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256"/>
            <p:cNvSpPr/>
            <p:nvPr/>
          </p:nvSpPr>
          <p:spPr>
            <a:xfrm>
              <a:off x="7447759" y="4607719"/>
              <a:ext cx="185847" cy="388425"/>
            </a:xfrm>
            <a:custGeom>
              <a:avLst/>
              <a:gdLst/>
              <a:ahLst/>
              <a:cxnLst/>
              <a:rect l="0" t="0" r="0" b="0"/>
              <a:pathLst>
                <a:path w="185847" h="388425">
                  <a:moveTo>
                    <a:pt x="44249" y="0"/>
                  </a:moveTo>
                  <a:lnTo>
                    <a:pt x="39508" y="4740"/>
                  </a:lnTo>
                  <a:lnTo>
                    <a:pt x="37181" y="9713"/>
                  </a:lnTo>
                  <a:lnTo>
                    <a:pt x="36559" y="12428"/>
                  </a:lnTo>
                  <a:lnTo>
                    <a:pt x="23000" y="39292"/>
                  </a:lnTo>
                  <a:lnTo>
                    <a:pt x="18554" y="75120"/>
                  </a:lnTo>
                  <a:lnTo>
                    <a:pt x="16792" y="117838"/>
                  </a:lnTo>
                  <a:lnTo>
                    <a:pt x="10426" y="156513"/>
                  </a:lnTo>
                  <a:lnTo>
                    <a:pt x="2034" y="197199"/>
                  </a:lnTo>
                  <a:lnTo>
                    <a:pt x="913" y="241567"/>
                  </a:lnTo>
                  <a:lnTo>
                    <a:pt x="5832" y="280707"/>
                  </a:lnTo>
                  <a:lnTo>
                    <a:pt x="7731" y="316887"/>
                  </a:lnTo>
                  <a:lnTo>
                    <a:pt x="11018" y="353636"/>
                  </a:lnTo>
                  <a:lnTo>
                    <a:pt x="16612" y="377372"/>
                  </a:lnTo>
                  <a:lnTo>
                    <a:pt x="16894" y="377589"/>
                  </a:lnTo>
                  <a:lnTo>
                    <a:pt x="17426" y="375195"/>
                  </a:lnTo>
                  <a:lnTo>
                    <a:pt x="12710" y="365610"/>
                  </a:lnTo>
                  <a:lnTo>
                    <a:pt x="8363" y="330335"/>
                  </a:lnTo>
                  <a:lnTo>
                    <a:pt x="1625" y="287795"/>
                  </a:lnTo>
                  <a:lnTo>
                    <a:pt x="0" y="259916"/>
                  </a:lnTo>
                  <a:lnTo>
                    <a:pt x="12064" y="216560"/>
                  </a:lnTo>
                  <a:lnTo>
                    <a:pt x="18378" y="191311"/>
                  </a:lnTo>
                  <a:lnTo>
                    <a:pt x="26467" y="176308"/>
                  </a:lnTo>
                  <a:lnTo>
                    <a:pt x="31402" y="171117"/>
                  </a:lnTo>
                  <a:lnTo>
                    <a:pt x="42178" y="165349"/>
                  </a:lnTo>
                  <a:lnTo>
                    <a:pt x="46836" y="164803"/>
                  </a:lnTo>
                  <a:lnTo>
                    <a:pt x="54659" y="166842"/>
                  </a:lnTo>
                  <a:lnTo>
                    <a:pt x="91052" y="189534"/>
                  </a:lnTo>
                  <a:lnTo>
                    <a:pt x="111776" y="197070"/>
                  </a:lnTo>
                  <a:lnTo>
                    <a:pt x="128198" y="211298"/>
                  </a:lnTo>
                  <a:lnTo>
                    <a:pt x="148879" y="242270"/>
                  </a:lnTo>
                  <a:lnTo>
                    <a:pt x="164405" y="283560"/>
                  </a:lnTo>
                  <a:lnTo>
                    <a:pt x="175117" y="324491"/>
                  </a:lnTo>
                  <a:lnTo>
                    <a:pt x="180661" y="366120"/>
                  </a:lnTo>
                  <a:lnTo>
                    <a:pt x="185846" y="380449"/>
                  </a:lnTo>
                  <a:lnTo>
                    <a:pt x="185281" y="382617"/>
                  </a:lnTo>
                  <a:lnTo>
                    <a:pt x="182006" y="387671"/>
                  </a:lnTo>
                  <a:lnTo>
                    <a:pt x="180735" y="388424"/>
                  </a:lnTo>
                  <a:lnTo>
                    <a:pt x="178194" y="3750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8" name="SMARTInkShape-Group47"/>
          <p:cNvGrpSpPr/>
          <p:nvPr/>
        </p:nvGrpSpPr>
        <p:grpSpPr>
          <a:xfrm>
            <a:off x="4788376" y="4955977"/>
            <a:ext cx="1466521" cy="455415"/>
            <a:chOff x="4788376" y="4955977"/>
            <a:chExt cx="1466521" cy="455415"/>
          </a:xfrm>
        </p:grpSpPr>
        <p:sp>
          <p:nvSpPr>
            <p:cNvPr id="360" name="SMARTInkShape-257"/>
            <p:cNvSpPr/>
            <p:nvPr/>
          </p:nvSpPr>
          <p:spPr>
            <a:xfrm>
              <a:off x="4788376" y="5089922"/>
              <a:ext cx="193903" cy="244048"/>
            </a:xfrm>
            <a:custGeom>
              <a:avLst/>
              <a:gdLst/>
              <a:ahLst/>
              <a:cxnLst/>
              <a:rect l="0" t="0" r="0" b="0"/>
              <a:pathLst>
                <a:path w="193903" h="244048">
                  <a:moveTo>
                    <a:pt x="167601" y="0"/>
                  </a:moveTo>
                  <a:lnTo>
                    <a:pt x="162860" y="9481"/>
                  </a:lnTo>
                  <a:lnTo>
                    <a:pt x="163179" y="22073"/>
                  </a:lnTo>
                  <a:lnTo>
                    <a:pt x="173565" y="65135"/>
                  </a:lnTo>
                  <a:lnTo>
                    <a:pt x="175213" y="72936"/>
                  </a:lnTo>
                  <a:lnTo>
                    <a:pt x="176643" y="75413"/>
                  </a:lnTo>
                  <a:lnTo>
                    <a:pt x="178590" y="77064"/>
                  </a:lnTo>
                  <a:lnTo>
                    <a:pt x="183399" y="79892"/>
                  </a:lnTo>
                  <a:lnTo>
                    <a:pt x="188843" y="84455"/>
                  </a:lnTo>
                  <a:lnTo>
                    <a:pt x="191925" y="89791"/>
                  </a:lnTo>
                  <a:lnTo>
                    <a:pt x="192746" y="92603"/>
                  </a:lnTo>
                  <a:lnTo>
                    <a:pt x="193294" y="93485"/>
                  </a:lnTo>
                  <a:lnTo>
                    <a:pt x="193659" y="93081"/>
                  </a:lnTo>
                  <a:lnTo>
                    <a:pt x="193902" y="91820"/>
                  </a:lnTo>
                  <a:lnTo>
                    <a:pt x="184275" y="58982"/>
                  </a:lnTo>
                  <a:lnTo>
                    <a:pt x="176334" y="47381"/>
                  </a:lnTo>
                  <a:lnTo>
                    <a:pt x="166190" y="40902"/>
                  </a:lnTo>
                  <a:lnTo>
                    <a:pt x="156060" y="37030"/>
                  </a:lnTo>
                  <a:lnTo>
                    <a:pt x="120893" y="15545"/>
                  </a:lnTo>
                  <a:lnTo>
                    <a:pt x="104178" y="11870"/>
                  </a:lnTo>
                  <a:lnTo>
                    <a:pt x="96545" y="12874"/>
                  </a:lnTo>
                  <a:lnTo>
                    <a:pt x="82773" y="19282"/>
                  </a:lnTo>
                  <a:lnTo>
                    <a:pt x="50634" y="54814"/>
                  </a:lnTo>
                  <a:lnTo>
                    <a:pt x="26449" y="91427"/>
                  </a:lnTo>
                  <a:lnTo>
                    <a:pt x="8383" y="128377"/>
                  </a:lnTo>
                  <a:lnTo>
                    <a:pt x="0" y="168564"/>
                  </a:lnTo>
                  <a:lnTo>
                    <a:pt x="3288" y="196127"/>
                  </a:lnTo>
                  <a:lnTo>
                    <a:pt x="10547" y="213665"/>
                  </a:lnTo>
                  <a:lnTo>
                    <a:pt x="28462" y="229885"/>
                  </a:lnTo>
                  <a:lnTo>
                    <a:pt x="57362" y="242519"/>
                  </a:lnTo>
                  <a:lnTo>
                    <a:pt x="74288" y="244047"/>
                  </a:lnTo>
                  <a:lnTo>
                    <a:pt x="110804" y="241684"/>
                  </a:lnTo>
                  <a:lnTo>
                    <a:pt x="127805" y="236068"/>
                  </a:lnTo>
                  <a:lnTo>
                    <a:pt x="149741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258"/>
            <p:cNvSpPr/>
            <p:nvPr/>
          </p:nvSpPr>
          <p:spPr>
            <a:xfrm>
              <a:off x="5018656" y="5122928"/>
              <a:ext cx="187353" cy="207454"/>
            </a:xfrm>
            <a:custGeom>
              <a:avLst/>
              <a:gdLst/>
              <a:ahLst/>
              <a:cxnLst/>
              <a:rect l="0" t="0" r="0" b="0"/>
              <a:pathLst>
                <a:path w="187353" h="207454">
                  <a:moveTo>
                    <a:pt x="187352" y="47361"/>
                  </a:moveTo>
                  <a:lnTo>
                    <a:pt x="187352" y="52101"/>
                  </a:lnTo>
                  <a:lnTo>
                    <a:pt x="186360" y="53498"/>
                  </a:lnTo>
                  <a:lnTo>
                    <a:pt x="184706" y="54429"/>
                  </a:lnTo>
                  <a:lnTo>
                    <a:pt x="182611" y="55050"/>
                  </a:lnTo>
                  <a:lnTo>
                    <a:pt x="174993" y="47802"/>
                  </a:lnTo>
                  <a:lnTo>
                    <a:pt x="170182" y="41702"/>
                  </a:lnTo>
                  <a:lnTo>
                    <a:pt x="159547" y="34924"/>
                  </a:lnTo>
                  <a:lnTo>
                    <a:pt x="148205" y="29927"/>
                  </a:lnTo>
                  <a:lnTo>
                    <a:pt x="130663" y="17942"/>
                  </a:lnTo>
                  <a:lnTo>
                    <a:pt x="118832" y="14442"/>
                  </a:lnTo>
                  <a:lnTo>
                    <a:pt x="96274" y="17213"/>
                  </a:lnTo>
                  <a:lnTo>
                    <a:pt x="68121" y="28030"/>
                  </a:lnTo>
                  <a:lnTo>
                    <a:pt x="44537" y="43728"/>
                  </a:lnTo>
                  <a:lnTo>
                    <a:pt x="16875" y="79037"/>
                  </a:lnTo>
                  <a:lnTo>
                    <a:pt x="4225" y="109842"/>
                  </a:lnTo>
                  <a:lnTo>
                    <a:pt x="697" y="144002"/>
                  </a:lnTo>
                  <a:lnTo>
                    <a:pt x="0" y="173938"/>
                  </a:lnTo>
                  <a:lnTo>
                    <a:pt x="5196" y="183323"/>
                  </a:lnTo>
                  <a:lnTo>
                    <a:pt x="14121" y="193117"/>
                  </a:lnTo>
                  <a:lnTo>
                    <a:pt x="24701" y="200777"/>
                  </a:lnTo>
                  <a:lnTo>
                    <a:pt x="36018" y="204843"/>
                  </a:lnTo>
                  <a:lnTo>
                    <a:pt x="64193" y="207453"/>
                  </a:lnTo>
                  <a:lnTo>
                    <a:pt x="71512" y="204690"/>
                  </a:lnTo>
                  <a:lnTo>
                    <a:pt x="84935" y="193684"/>
                  </a:lnTo>
                  <a:lnTo>
                    <a:pt x="103649" y="166012"/>
                  </a:lnTo>
                  <a:lnTo>
                    <a:pt x="116944" y="126204"/>
                  </a:lnTo>
                  <a:lnTo>
                    <a:pt x="125149" y="105780"/>
                  </a:lnTo>
                  <a:lnTo>
                    <a:pt x="130933" y="94161"/>
                  </a:lnTo>
                  <a:lnTo>
                    <a:pt x="140958" y="57322"/>
                  </a:lnTo>
                  <a:lnTo>
                    <a:pt x="142550" y="15689"/>
                  </a:lnTo>
                  <a:lnTo>
                    <a:pt x="142658" y="1817"/>
                  </a:lnTo>
                  <a:lnTo>
                    <a:pt x="143665" y="131"/>
                  </a:lnTo>
                  <a:lnTo>
                    <a:pt x="145330" y="0"/>
                  </a:lnTo>
                  <a:lnTo>
                    <a:pt x="147430" y="904"/>
                  </a:lnTo>
                  <a:lnTo>
                    <a:pt x="149766" y="9846"/>
                  </a:lnTo>
                  <a:lnTo>
                    <a:pt x="156264" y="50261"/>
                  </a:lnTo>
                  <a:lnTo>
                    <a:pt x="162643" y="87969"/>
                  </a:lnTo>
                  <a:lnTo>
                    <a:pt x="172880" y="126930"/>
                  </a:lnTo>
                  <a:lnTo>
                    <a:pt x="183464" y="167441"/>
                  </a:lnTo>
                  <a:lnTo>
                    <a:pt x="187352" y="1902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SMARTInkShape-259"/>
            <p:cNvSpPr/>
            <p:nvPr/>
          </p:nvSpPr>
          <p:spPr>
            <a:xfrm>
              <a:off x="5251562" y="5098852"/>
              <a:ext cx="88392" cy="227139"/>
            </a:xfrm>
            <a:custGeom>
              <a:avLst/>
              <a:gdLst/>
              <a:ahLst/>
              <a:cxnLst/>
              <a:rect l="0" t="0" r="0" b="0"/>
              <a:pathLst>
                <a:path w="88392" h="227139">
                  <a:moveTo>
                    <a:pt x="16954" y="0"/>
                  </a:moveTo>
                  <a:lnTo>
                    <a:pt x="12213" y="0"/>
                  </a:lnTo>
                  <a:lnTo>
                    <a:pt x="10817" y="992"/>
                  </a:lnTo>
                  <a:lnTo>
                    <a:pt x="9885" y="2645"/>
                  </a:lnTo>
                  <a:lnTo>
                    <a:pt x="9265" y="4740"/>
                  </a:lnTo>
                  <a:lnTo>
                    <a:pt x="15255" y="40165"/>
                  </a:lnTo>
                  <a:lnTo>
                    <a:pt x="16618" y="79482"/>
                  </a:lnTo>
                  <a:lnTo>
                    <a:pt x="17880" y="115910"/>
                  </a:lnTo>
                  <a:lnTo>
                    <a:pt x="24008" y="154416"/>
                  </a:lnTo>
                  <a:lnTo>
                    <a:pt x="25636" y="198414"/>
                  </a:lnTo>
                  <a:lnTo>
                    <a:pt x="24817" y="220846"/>
                  </a:lnTo>
                  <a:lnTo>
                    <a:pt x="23189" y="224621"/>
                  </a:lnTo>
                  <a:lnTo>
                    <a:pt x="21110" y="227138"/>
                  </a:lnTo>
                  <a:lnTo>
                    <a:pt x="19725" y="226831"/>
                  </a:lnTo>
                  <a:lnTo>
                    <a:pt x="11060" y="200422"/>
                  </a:lnTo>
                  <a:lnTo>
                    <a:pt x="3684" y="160081"/>
                  </a:lnTo>
                  <a:lnTo>
                    <a:pt x="0" y="122902"/>
                  </a:lnTo>
                  <a:lnTo>
                    <a:pt x="355" y="84922"/>
                  </a:lnTo>
                  <a:lnTo>
                    <a:pt x="6215" y="43968"/>
                  </a:lnTo>
                  <a:lnTo>
                    <a:pt x="6818" y="38241"/>
                  </a:lnTo>
                  <a:lnTo>
                    <a:pt x="12779" y="26587"/>
                  </a:lnTo>
                  <a:lnTo>
                    <a:pt x="21052" y="16777"/>
                  </a:lnTo>
                  <a:lnTo>
                    <a:pt x="28036" y="12417"/>
                  </a:lnTo>
                  <a:lnTo>
                    <a:pt x="30295" y="12246"/>
                  </a:lnTo>
                  <a:lnTo>
                    <a:pt x="31800" y="13126"/>
                  </a:lnTo>
                  <a:lnTo>
                    <a:pt x="32805" y="14703"/>
                  </a:lnTo>
                  <a:lnTo>
                    <a:pt x="39212" y="16457"/>
                  </a:lnTo>
                  <a:lnTo>
                    <a:pt x="64166" y="18667"/>
                  </a:lnTo>
                  <a:lnTo>
                    <a:pt x="72002" y="22518"/>
                  </a:lnTo>
                  <a:lnTo>
                    <a:pt x="78792" y="35473"/>
                  </a:lnTo>
                  <a:lnTo>
                    <a:pt x="88391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260"/>
            <p:cNvSpPr/>
            <p:nvPr/>
          </p:nvSpPr>
          <p:spPr>
            <a:xfrm>
              <a:off x="5403929" y="5073797"/>
              <a:ext cx="186056" cy="219106"/>
            </a:xfrm>
            <a:custGeom>
              <a:avLst/>
              <a:gdLst/>
              <a:ahLst/>
              <a:cxnLst/>
              <a:rect l="0" t="0" r="0" b="0"/>
              <a:pathLst>
                <a:path w="186056" h="219106">
                  <a:moveTo>
                    <a:pt x="34251" y="114351"/>
                  </a:moveTo>
                  <a:lnTo>
                    <a:pt x="34251" y="119092"/>
                  </a:lnTo>
                  <a:lnTo>
                    <a:pt x="33259" y="120488"/>
                  </a:lnTo>
                  <a:lnTo>
                    <a:pt x="31605" y="121420"/>
                  </a:lnTo>
                  <a:lnTo>
                    <a:pt x="29510" y="122040"/>
                  </a:lnTo>
                  <a:lnTo>
                    <a:pt x="29106" y="121461"/>
                  </a:lnTo>
                  <a:lnTo>
                    <a:pt x="31303" y="118173"/>
                  </a:lnTo>
                  <a:lnTo>
                    <a:pt x="53071" y="108969"/>
                  </a:lnTo>
                  <a:lnTo>
                    <a:pt x="61798" y="106998"/>
                  </a:lnTo>
                  <a:lnTo>
                    <a:pt x="77029" y="96408"/>
                  </a:lnTo>
                  <a:lnTo>
                    <a:pt x="103188" y="74592"/>
                  </a:lnTo>
                  <a:lnTo>
                    <a:pt x="106998" y="72962"/>
                  </a:lnTo>
                  <a:lnTo>
                    <a:pt x="113877" y="65860"/>
                  </a:lnTo>
                  <a:lnTo>
                    <a:pt x="143099" y="32546"/>
                  </a:lnTo>
                  <a:lnTo>
                    <a:pt x="149766" y="28385"/>
                  </a:lnTo>
                  <a:lnTo>
                    <a:pt x="152933" y="27274"/>
                  </a:lnTo>
                  <a:lnTo>
                    <a:pt x="154052" y="25542"/>
                  </a:lnTo>
                  <a:lnTo>
                    <a:pt x="153805" y="23395"/>
                  </a:lnTo>
                  <a:lnTo>
                    <a:pt x="152649" y="20972"/>
                  </a:lnTo>
                  <a:lnTo>
                    <a:pt x="141541" y="12820"/>
                  </a:lnTo>
                  <a:lnTo>
                    <a:pt x="116890" y="868"/>
                  </a:lnTo>
                  <a:lnTo>
                    <a:pt x="113156" y="0"/>
                  </a:lnTo>
                  <a:lnTo>
                    <a:pt x="101070" y="4328"/>
                  </a:lnTo>
                  <a:lnTo>
                    <a:pt x="62416" y="22693"/>
                  </a:lnTo>
                  <a:lnTo>
                    <a:pt x="20544" y="60984"/>
                  </a:lnTo>
                  <a:lnTo>
                    <a:pt x="13276" y="72773"/>
                  </a:lnTo>
                  <a:lnTo>
                    <a:pt x="1835" y="114543"/>
                  </a:lnTo>
                  <a:lnTo>
                    <a:pt x="0" y="127996"/>
                  </a:lnTo>
                  <a:lnTo>
                    <a:pt x="3707" y="151467"/>
                  </a:lnTo>
                  <a:lnTo>
                    <a:pt x="15830" y="172533"/>
                  </a:lnTo>
                  <a:lnTo>
                    <a:pt x="23749" y="179897"/>
                  </a:lnTo>
                  <a:lnTo>
                    <a:pt x="41722" y="186689"/>
                  </a:lnTo>
                  <a:lnTo>
                    <a:pt x="69538" y="197631"/>
                  </a:lnTo>
                  <a:lnTo>
                    <a:pt x="103280" y="216746"/>
                  </a:lnTo>
                  <a:lnTo>
                    <a:pt x="131323" y="219105"/>
                  </a:lnTo>
                  <a:lnTo>
                    <a:pt x="186055" y="2036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261"/>
            <p:cNvSpPr/>
            <p:nvPr/>
          </p:nvSpPr>
          <p:spPr>
            <a:xfrm>
              <a:off x="5629895" y="4955977"/>
              <a:ext cx="31528" cy="348258"/>
            </a:xfrm>
            <a:custGeom>
              <a:avLst/>
              <a:gdLst/>
              <a:ahLst/>
              <a:cxnLst/>
              <a:rect l="0" t="0" r="0" b="0"/>
              <a:pathLst>
                <a:path w="31528" h="348258">
                  <a:moveTo>
                    <a:pt x="31527" y="0"/>
                  </a:moveTo>
                  <a:lnTo>
                    <a:pt x="19098" y="29598"/>
                  </a:lnTo>
                  <a:lnTo>
                    <a:pt x="13748" y="64055"/>
                  </a:lnTo>
                  <a:lnTo>
                    <a:pt x="6812" y="105404"/>
                  </a:lnTo>
                  <a:lnTo>
                    <a:pt x="5147" y="147269"/>
                  </a:lnTo>
                  <a:lnTo>
                    <a:pt x="4860" y="191471"/>
                  </a:lnTo>
                  <a:lnTo>
                    <a:pt x="4774" y="232790"/>
                  </a:lnTo>
                  <a:lnTo>
                    <a:pt x="4748" y="274908"/>
                  </a:lnTo>
                  <a:lnTo>
                    <a:pt x="0" y="314067"/>
                  </a:lnTo>
                  <a:lnTo>
                    <a:pt x="4738" y="3482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262"/>
            <p:cNvSpPr/>
            <p:nvPr/>
          </p:nvSpPr>
          <p:spPr>
            <a:xfrm>
              <a:off x="5701365" y="5128490"/>
              <a:ext cx="155424" cy="181047"/>
            </a:xfrm>
            <a:custGeom>
              <a:avLst/>
              <a:gdLst/>
              <a:ahLst/>
              <a:cxnLst/>
              <a:rect l="0" t="0" r="0" b="0"/>
              <a:pathLst>
                <a:path w="155424" h="181047">
                  <a:moveTo>
                    <a:pt x="22565" y="131096"/>
                  </a:moveTo>
                  <a:lnTo>
                    <a:pt x="62703" y="91949"/>
                  </a:lnTo>
                  <a:lnTo>
                    <a:pt x="103514" y="62576"/>
                  </a:lnTo>
                  <a:lnTo>
                    <a:pt x="144132" y="47028"/>
                  </a:lnTo>
                  <a:lnTo>
                    <a:pt x="148258" y="42309"/>
                  </a:lnTo>
                  <a:lnTo>
                    <a:pt x="155423" y="19193"/>
                  </a:lnTo>
                  <a:lnTo>
                    <a:pt x="151448" y="6769"/>
                  </a:lnTo>
                  <a:lnTo>
                    <a:pt x="149166" y="3563"/>
                  </a:lnTo>
                  <a:lnTo>
                    <a:pt x="143986" y="0"/>
                  </a:lnTo>
                  <a:lnTo>
                    <a:pt x="104551" y="5420"/>
                  </a:lnTo>
                  <a:lnTo>
                    <a:pt x="67827" y="8596"/>
                  </a:lnTo>
                  <a:lnTo>
                    <a:pt x="45897" y="15755"/>
                  </a:lnTo>
                  <a:lnTo>
                    <a:pt x="41097" y="18483"/>
                  </a:lnTo>
                  <a:lnTo>
                    <a:pt x="24859" y="36544"/>
                  </a:lnTo>
                  <a:lnTo>
                    <a:pt x="9715" y="73466"/>
                  </a:lnTo>
                  <a:lnTo>
                    <a:pt x="0" y="113718"/>
                  </a:lnTo>
                  <a:lnTo>
                    <a:pt x="1953" y="127011"/>
                  </a:lnTo>
                  <a:lnTo>
                    <a:pt x="13371" y="145650"/>
                  </a:lnTo>
                  <a:lnTo>
                    <a:pt x="29321" y="163741"/>
                  </a:lnTo>
                  <a:lnTo>
                    <a:pt x="51356" y="176928"/>
                  </a:lnTo>
                  <a:lnTo>
                    <a:pt x="68103" y="178586"/>
                  </a:lnTo>
                  <a:lnTo>
                    <a:pt x="83483" y="177999"/>
                  </a:lnTo>
                  <a:lnTo>
                    <a:pt x="93627" y="181046"/>
                  </a:lnTo>
                  <a:lnTo>
                    <a:pt x="98713" y="180271"/>
                  </a:lnTo>
                  <a:lnTo>
                    <a:pt x="114360" y="170692"/>
                  </a:lnTo>
                  <a:lnTo>
                    <a:pt x="138651" y="1489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263"/>
            <p:cNvSpPr/>
            <p:nvPr/>
          </p:nvSpPr>
          <p:spPr>
            <a:xfrm>
              <a:off x="5893594" y="5134888"/>
              <a:ext cx="176749" cy="220905"/>
            </a:xfrm>
            <a:custGeom>
              <a:avLst/>
              <a:gdLst/>
              <a:ahLst/>
              <a:cxnLst/>
              <a:rect l="0" t="0" r="0" b="0"/>
              <a:pathLst>
                <a:path w="176749" h="220905">
                  <a:moveTo>
                    <a:pt x="142875" y="17542"/>
                  </a:moveTo>
                  <a:lnTo>
                    <a:pt x="142875" y="12801"/>
                  </a:lnTo>
                  <a:lnTo>
                    <a:pt x="134937" y="7828"/>
                  </a:lnTo>
                  <a:lnTo>
                    <a:pt x="116380" y="2096"/>
                  </a:lnTo>
                  <a:lnTo>
                    <a:pt x="79230" y="0"/>
                  </a:lnTo>
                  <a:lnTo>
                    <a:pt x="55225" y="769"/>
                  </a:lnTo>
                  <a:lnTo>
                    <a:pt x="45050" y="4465"/>
                  </a:lnTo>
                  <a:lnTo>
                    <a:pt x="37220" y="12061"/>
                  </a:lnTo>
                  <a:lnTo>
                    <a:pt x="28849" y="23624"/>
                  </a:lnTo>
                  <a:lnTo>
                    <a:pt x="30147" y="24574"/>
                  </a:lnTo>
                  <a:lnTo>
                    <a:pt x="73683" y="34543"/>
                  </a:lnTo>
                  <a:lnTo>
                    <a:pt x="104954" y="48975"/>
                  </a:lnTo>
                  <a:lnTo>
                    <a:pt x="141776" y="59825"/>
                  </a:lnTo>
                  <a:lnTo>
                    <a:pt x="151647" y="65439"/>
                  </a:lnTo>
                  <a:lnTo>
                    <a:pt x="162782" y="78918"/>
                  </a:lnTo>
                  <a:lnTo>
                    <a:pt x="172365" y="100219"/>
                  </a:lnTo>
                  <a:lnTo>
                    <a:pt x="176748" y="130123"/>
                  </a:lnTo>
                  <a:lnTo>
                    <a:pt x="172481" y="147284"/>
                  </a:lnTo>
                  <a:lnTo>
                    <a:pt x="154159" y="174562"/>
                  </a:lnTo>
                  <a:lnTo>
                    <a:pt x="122778" y="202383"/>
                  </a:lnTo>
                  <a:lnTo>
                    <a:pt x="94208" y="215112"/>
                  </a:lnTo>
                  <a:lnTo>
                    <a:pt x="70247" y="220610"/>
                  </a:lnTo>
                  <a:lnTo>
                    <a:pt x="54041" y="220904"/>
                  </a:lnTo>
                  <a:lnTo>
                    <a:pt x="0" y="2050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SMARTInkShape-264"/>
            <p:cNvSpPr/>
            <p:nvPr/>
          </p:nvSpPr>
          <p:spPr>
            <a:xfrm>
              <a:off x="6090047" y="5154992"/>
              <a:ext cx="164850" cy="256400"/>
            </a:xfrm>
            <a:custGeom>
              <a:avLst/>
              <a:gdLst/>
              <a:ahLst/>
              <a:cxnLst/>
              <a:rect l="0" t="0" r="0" b="0"/>
              <a:pathLst>
                <a:path w="164850" h="256400">
                  <a:moveTo>
                    <a:pt x="151805" y="51016"/>
                  </a:moveTo>
                  <a:lnTo>
                    <a:pt x="134635" y="21418"/>
                  </a:lnTo>
                  <a:lnTo>
                    <a:pt x="121354" y="10410"/>
                  </a:lnTo>
                  <a:lnTo>
                    <a:pt x="106521" y="3203"/>
                  </a:lnTo>
                  <a:lnTo>
                    <a:pt x="93314" y="0"/>
                  </a:lnTo>
                  <a:lnTo>
                    <a:pt x="80830" y="1222"/>
                  </a:lnTo>
                  <a:lnTo>
                    <a:pt x="37621" y="12984"/>
                  </a:lnTo>
                  <a:lnTo>
                    <a:pt x="1078" y="15257"/>
                  </a:lnTo>
                  <a:lnTo>
                    <a:pt x="319" y="24766"/>
                  </a:lnTo>
                  <a:lnTo>
                    <a:pt x="5434" y="34719"/>
                  </a:lnTo>
                  <a:lnTo>
                    <a:pt x="9575" y="40151"/>
                  </a:lnTo>
                  <a:lnTo>
                    <a:pt x="22116" y="46187"/>
                  </a:lnTo>
                  <a:lnTo>
                    <a:pt x="65239" y="55474"/>
                  </a:lnTo>
                  <a:lnTo>
                    <a:pt x="90106" y="68102"/>
                  </a:lnTo>
                  <a:lnTo>
                    <a:pt x="134296" y="103896"/>
                  </a:lnTo>
                  <a:lnTo>
                    <a:pt x="144023" y="110237"/>
                  </a:lnTo>
                  <a:lnTo>
                    <a:pt x="158251" y="130363"/>
                  </a:lnTo>
                  <a:lnTo>
                    <a:pt x="163930" y="143828"/>
                  </a:lnTo>
                  <a:lnTo>
                    <a:pt x="164849" y="149602"/>
                  </a:lnTo>
                  <a:lnTo>
                    <a:pt x="163224" y="158663"/>
                  </a:lnTo>
                  <a:lnTo>
                    <a:pt x="156731" y="169342"/>
                  </a:lnTo>
                  <a:lnTo>
                    <a:pt x="133026" y="184864"/>
                  </a:lnTo>
                  <a:lnTo>
                    <a:pt x="114692" y="196848"/>
                  </a:lnTo>
                  <a:lnTo>
                    <a:pt x="87700" y="222413"/>
                  </a:lnTo>
                  <a:lnTo>
                    <a:pt x="75688" y="226411"/>
                  </a:lnTo>
                  <a:lnTo>
                    <a:pt x="60428" y="227197"/>
                  </a:lnTo>
                  <a:lnTo>
                    <a:pt x="36095" y="224044"/>
                  </a:lnTo>
                  <a:lnTo>
                    <a:pt x="22326" y="226474"/>
                  </a:lnTo>
                  <a:lnTo>
                    <a:pt x="0" y="2563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8" name="SMARTInkShape-Group48"/>
          <p:cNvGrpSpPr/>
          <p:nvPr/>
        </p:nvGrpSpPr>
        <p:grpSpPr>
          <a:xfrm>
            <a:off x="4955977" y="5433468"/>
            <a:ext cx="1250157" cy="379760"/>
            <a:chOff x="4955977" y="5433468"/>
            <a:chExt cx="1250157" cy="379760"/>
          </a:xfrm>
        </p:grpSpPr>
        <p:sp>
          <p:nvSpPr>
            <p:cNvPr id="369" name="SMARTInkShape-265"/>
            <p:cNvSpPr/>
            <p:nvPr/>
          </p:nvSpPr>
          <p:spPr>
            <a:xfrm>
              <a:off x="4955977" y="5513402"/>
              <a:ext cx="232172" cy="281966"/>
            </a:xfrm>
            <a:custGeom>
              <a:avLst/>
              <a:gdLst/>
              <a:ahLst/>
              <a:cxnLst/>
              <a:rect l="0" t="0" r="0" b="0"/>
              <a:pathLst>
                <a:path w="232172" h="281966">
                  <a:moveTo>
                    <a:pt x="232171" y="5145"/>
                  </a:moveTo>
                  <a:lnTo>
                    <a:pt x="222691" y="5145"/>
                  </a:lnTo>
                  <a:lnTo>
                    <a:pt x="215390" y="2499"/>
                  </a:lnTo>
                  <a:lnTo>
                    <a:pt x="212054" y="404"/>
                  </a:lnTo>
                  <a:lnTo>
                    <a:pt x="207846" y="0"/>
                  </a:lnTo>
                  <a:lnTo>
                    <a:pt x="169174" y="11692"/>
                  </a:lnTo>
                  <a:lnTo>
                    <a:pt x="150557" y="18219"/>
                  </a:lnTo>
                  <a:lnTo>
                    <a:pt x="117367" y="14816"/>
                  </a:lnTo>
                  <a:lnTo>
                    <a:pt x="98795" y="19696"/>
                  </a:lnTo>
                  <a:lnTo>
                    <a:pt x="74252" y="33600"/>
                  </a:lnTo>
                  <a:lnTo>
                    <a:pt x="49171" y="53798"/>
                  </a:lnTo>
                  <a:lnTo>
                    <a:pt x="41137" y="57264"/>
                  </a:lnTo>
                  <a:lnTo>
                    <a:pt x="41316" y="57750"/>
                  </a:lnTo>
                  <a:lnTo>
                    <a:pt x="43990" y="58531"/>
                  </a:lnTo>
                  <a:lnTo>
                    <a:pt x="59769" y="71951"/>
                  </a:lnTo>
                  <a:lnTo>
                    <a:pt x="99578" y="92312"/>
                  </a:lnTo>
                  <a:lnTo>
                    <a:pt x="112738" y="105496"/>
                  </a:lnTo>
                  <a:lnTo>
                    <a:pt x="128764" y="113262"/>
                  </a:lnTo>
                  <a:lnTo>
                    <a:pt x="162641" y="152323"/>
                  </a:lnTo>
                  <a:lnTo>
                    <a:pt x="171503" y="166799"/>
                  </a:lnTo>
                  <a:lnTo>
                    <a:pt x="177660" y="188870"/>
                  </a:lnTo>
                  <a:lnTo>
                    <a:pt x="173576" y="201024"/>
                  </a:lnTo>
                  <a:lnTo>
                    <a:pt x="149890" y="234551"/>
                  </a:lnTo>
                  <a:lnTo>
                    <a:pt x="125991" y="252262"/>
                  </a:lnTo>
                  <a:lnTo>
                    <a:pt x="98516" y="265337"/>
                  </a:lnTo>
                  <a:lnTo>
                    <a:pt x="57420" y="272507"/>
                  </a:lnTo>
                  <a:lnTo>
                    <a:pt x="0" y="2819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SMARTInkShape-266"/>
            <p:cNvSpPr/>
            <p:nvPr/>
          </p:nvSpPr>
          <p:spPr>
            <a:xfrm>
              <a:off x="5179219" y="5538033"/>
              <a:ext cx="203433" cy="252747"/>
            </a:xfrm>
            <a:custGeom>
              <a:avLst/>
              <a:gdLst/>
              <a:ahLst/>
              <a:cxnLst/>
              <a:rect l="0" t="0" r="0" b="0"/>
              <a:pathLst>
                <a:path w="203433" h="252747">
                  <a:moveTo>
                    <a:pt x="0" y="176967"/>
                  </a:moveTo>
                  <a:lnTo>
                    <a:pt x="0" y="138594"/>
                  </a:lnTo>
                  <a:lnTo>
                    <a:pt x="1984" y="135510"/>
                  </a:lnTo>
                  <a:lnTo>
                    <a:pt x="9481" y="129437"/>
                  </a:lnTo>
                  <a:lnTo>
                    <a:pt x="22073" y="128723"/>
                  </a:lnTo>
                  <a:lnTo>
                    <a:pt x="36599" y="129728"/>
                  </a:lnTo>
                  <a:lnTo>
                    <a:pt x="49670" y="126868"/>
                  </a:lnTo>
                  <a:lnTo>
                    <a:pt x="93927" y="108318"/>
                  </a:lnTo>
                  <a:lnTo>
                    <a:pt x="137836" y="88496"/>
                  </a:lnTo>
                  <a:lnTo>
                    <a:pt x="179743" y="72598"/>
                  </a:lnTo>
                  <a:lnTo>
                    <a:pt x="188365" y="66750"/>
                  </a:lnTo>
                  <a:lnTo>
                    <a:pt x="198797" y="53139"/>
                  </a:lnTo>
                  <a:lnTo>
                    <a:pt x="203432" y="36538"/>
                  </a:lnTo>
                  <a:lnTo>
                    <a:pt x="201870" y="27573"/>
                  </a:lnTo>
                  <a:lnTo>
                    <a:pt x="200064" y="23793"/>
                  </a:lnTo>
                  <a:lnTo>
                    <a:pt x="197868" y="21273"/>
                  </a:lnTo>
                  <a:lnTo>
                    <a:pt x="192783" y="18473"/>
                  </a:lnTo>
                  <a:lnTo>
                    <a:pt x="175296" y="15683"/>
                  </a:lnTo>
                  <a:lnTo>
                    <a:pt x="140756" y="2032"/>
                  </a:lnTo>
                  <a:lnTo>
                    <a:pt x="124074" y="0"/>
                  </a:lnTo>
                  <a:lnTo>
                    <a:pt x="109383" y="4388"/>
                  </a:lnTo>
                  <a:lnTo>
                    <a:pt x="83784" y="23374"/>
                  </a:lnTo>
                  <a:lnTo>
                    <a:pt x="47664" y="65697"/>
                  </a:lnTo>
                  <a:lnTo>
                    <a:pt x="34517" y="89097"/>
                  </a:lnTo>
                  <a:lnTo>
                    <a:pt x="29079" y="110142"/>
                  </a:lnTo>
                  <a:lnTo>
                    <a:pt x="34371" y="152449"/>
                  </a:lnTo>
                  <a:lnTo>
                    <a:pt x="51737" y="195079"/>
                  </a:lnTo>
                  <a:lnTo>
                    <a:pt x="66703" y="213863"/>
                  </a:lnTo>
                  <a:lnTo>
                    <a:pt x="77931" y="222470"/>
                  </a:lnTo>
                  <a:lnTo>
                    <a:pt x="89537" y="226956"/>
                  </a:lnTo>
                  <a:lnTo>
                    <a:pt x="102302" y="230934"/>
                  </a:lnTo>
                  <a:lnTo>
                    <a:pt x="139888" y="252746"/>
                  </a:lnTo>
                  <a:lnTo>
                    <a:pt x="187523" y="2484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SMARTInkShape-267"/>
            <p:cNvSpPr/>
            <p:nvPr/>
          </p:nvSpPr>
          <p:spPr>
            <a:xfrm>
              <a:off x="5473898" y="5438180"/>
              <a:ext cx="35720" cy="294680"/>
            </a:xfrm>
            <a:custGeom>
              <a:avLst/>
              <a:gdLst/>
              <a:ahLst/>
              <a:cxnLst/>
              <a:rect l="0" t="0" r="0" b="0"/>
              <a:pathLst>
                <a:path w="35720" h="294680">
                  <a:moveTo>
                    <a:pt x="35719" y="0"/>
                  </a:moveTo>
                  <a:lnTo>
                    <a:pt x="29582" y="39778"/>
                  </a:lnTo>
                  <a:lnTo>
                    <a:pt x="22417" y="78280"/>
                  </a:lnTo>
                  <a:lnTo>
                    <a:pt x="19210" y="120759"/>
                  </a:lnTo>
                  <a:lnTo>
                    <a:pt x="18260" y="156827"/>
                  </a:lnTo>
                  <a:lnTo>
                    <a:pt x="16947" y="195682"/>
                  </a:lnTo>
                  <a:lnTo>
                    <a:pt x="10808" y="234665"/>
                  </a:lnTo>
                  <a:lnTo>
                    <a:pt x="0" y="2946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268"/>
            <p:cNvSpPr/>
            <p:nvPr/>
          </p:nvSpPr>
          <p:spPr>
            <a:xfrm>
              <a:off x="5582381" y="5433468"/>
              <a:ext cx="141550" cy="352971"/>
            </a:xfrm>
            <a:custGeom>
              <a:avLst/>
              <a:gdLst/>
              <a:ahLst/>
              <a:cxnLst/>
              <a:rect l="0" t="0" r="0" b="0"/>
              <a:pathLst>
                <a:path w="141550" h="352971">
                  <a:moveTo>
                    <a:pt x="141549" y="58290"/>
                  </a:moveTo>
                  <a:lnTo>
                    <a:pt x="141549" y="53549"/>
                  </a:lnTo>
                  <a:lnTo>
                    <a:pt x="127290" y="29793"/>
                  </a:lnTo>
                  <a:lnTo>
                    <a:pt x="112078" y="13025"/>
                  </a:lnTo>
                  <a:lnTo>
                    <a:pt x="104308" y="8407"/>
                  </a:lnTo>
                  <a:lnTo>
                    <a:pt x="84105" y="5442"/>
                  </a:lnTo>
                  <a:lnTo>
                    <a:pt x="50190" y="3783"/>
                  </a:lnTo>
                  <a:lnTo>
                    <a:pt x="42075" y="0"/>
                  </a:lnTo>
                  <a:lnTo>
                    <a:pt x="37529" y="1571"/>
                  </a:lnTo>
                  <a:lnTo>
                    <a:pt x="27187" y="11253"/>
                  </a:lnTo>
                  <a:lnTo>
                    <a:pt x="21269" y="28124"/>
                  </a:lnTo>
                  <a:lnTo>
                    <a:pt x="12728" y="66553"/>
                  </a:lnTo>
                  <a:lnTo>
                    <a:pt x="365" y="95881"/>
                  </a:lnTo>
                  <a:lnTo>
                    <a:pt x="0" y="122931"/>
                  </a:lnTo>
                  <a:lnTo>
                    <a:pt x="11146" y="165727"/>
                  </a:lnTo>
                  <a:lnTo>
                    <a:pt x="14937" y="201799"/>
                  </a:lnTo>
                  <a:lnTo>
                    <a:pt x="22355" y="238038"/>
                  </a:lnTo>
                  <a:lnTo>
                    <a:pt x="25053" y="276943"/>
                  </a:lnTo>
                  <a:lnTo>
                    <a:pt x="33115" y="318873"/>
                  </a:lnTo>
                  <a:lnTo>
                    <a:pt x="34392" y="3529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269"/>
            <p:cNvSpPr/>
            <p:nvPr/>
          </p:nvSpPr>
          <p:spPr>
            <a:xfrm>
              <a:off x="5536406" y="5643563"/>
              <a:ext cx="151806" cy="34248"/>
            </a:xfrm>
            <a:custGeom>
              <a:avLst/>
              <a:gdLst/>
              <a:ahLst/>
              <a:cxnLst/>
              <a:rect l="0" t="0" r="0" b="0"/>
              <a:pathLst>
                <a:path w="151806" h="34248">
                  <a:moveTo>
                    <a:pt x="0" y="0"/>
                  </a:moveTo>
                  <a:lnTo>
                    <a:pt x="0" y="30753"/>
                  </a:lnTo>
                  <a:lnTo>
                    <a:pt x="1985" y="32408"/>
                  </a:lnTo>
                  <a:lnTo>
                    <a:pt x="9481" y="34247"/>
                  </a:lnTo>
                  <a:lnTo>
                    <a:pt x="19428" y="32418"/>
                  </a:lnTo>
                  <a:lnTo>
                    <a:pt x="33538" y="25811"/>
                  </a:lnTo>
                  <a:lnTo>
                    <a:pt x="37241" y="23160"/>
                  </a:lnTo>
                  <a:lnTo>
                    <a:pt x="56675" y="19430"/>
                  </a:lnTo>
                  <a:lnTo>
                    <a:pt x="97947" y="25685"/>
                  </a:lnTo>
                  <a:lnTo>
                    <a:pt x="125733" y="19442"/>
                  </a:lnTo>
                  <a:lnTo>
                    <a:pt x="151805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SMARTInkShape-270"/>
            <p:cNvSpPr/>
            <p:nvPr/>
          </p:nvSpPr>
          <p:spPr>
            <a:xfrm>
              <a:off x="5768614" y="5554266"/>
              <a:ext cx="44614" cy="169895"/>
            </a:xfrm>
            <a:custGeom>
              <a:avLst/>
              <a:gdLst/>
              <a:ahLst/>
              <a:cxnLst/>
              <a:rect l="0" t="0" r="0" b="0"/>
              <a:pathLst>
                <a:path w="44614" h="169895">
                  <a:moveTo>
                    <a:pt x="44613" y="0"/>
                  </a:moveTo>
                  <a:lnTo>
                    <a:pt x="37484" y="8121"/>
                  </a:lnTo>
                  <a:lnTo>
                    <a:pt x="11519" y="44505"/>
                  </a:lnTo>
                  <a:lnTo>
                    <a:pt x="2056" y="88990"/>
                  </a:lnTo>
                  <a:lnTo>
                    <a:pt x="377" y="129695"/>
                  </a:lnTo>
                  <a:lnTo>
                    <a:pt x="0" y="167032"/>
                  </a:lnTo>
                  <a:lnTo>
                    <a:pt x="980" y="169894"/>
                  </a:lnTo>
                  <a:lnTo>
                    <a:pt x="8894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SMARTInkShape-271"/>
            <p:cNvSpPr/>
            <p:nvPr/>
          </p:nvSpPr>
          <p:spPr>
            <a:xfrm>
              <a:off x="5768578" y="5447109"/>
              <a:ext cx="35720" cy="8931"/>
            </a:xfrm>
            <a:custGeom>
              <a:avLst/>
              <a:gdLst/>
              <a:ahLst/>
              <a:cxnLst/>
              <a:rect l="0" t="0" r="0" b="0"/>
              <a:pathLst>
                <a:path w="35720" h="8931">
                  <a:moveTo>
                    <a:pt x="35719" y="0"/>
                  </a:moveTo>
                  <a:lnTo>
                    <a:pt x="30978" y="0"/>
                  </a:lnTo>
                  <a:lnTo>
                    <a:pt x="26006" y="2646"/>
                  </a:lnTo>
                  <a:lnTo>
                    <a:pt x="20488" y="6137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SMARTInkShape-272"/>
            <p:cNvSpPr/>
            <p:nvPr/>
          </p:nvSpPr>
          <p:spPr>
            <a:xfrm>
              <a:off x="5848945" y="5576314"/>
              <a:ext cx="151806" cy="236914"/>
            </a:xfrm>
            <a:custGeom>
              <a:avLst/>
              <a:gdLst/>
              <a:ahLst/>
              <a:cxnLst/>
              <a:rect l="0" t="0" r="0" b="0"/>
              <a:pathLst>
                <a:path w="151806" h="236914">
                  <a:moveTo>
                    <a:pt x="151805" y="4741"/>
                  </a:moveTo>
                  <a:lnTo>
                    <a:pt x="137584" y="0"/>
                  </a:lnTo>
                  <a:lnTo>
                    <a:pt x="122664" y="319"/>
                  </a:lnTo>
                  <a:lnTo>
                    <a:pt x="85366" y="4352"/>
                  </a:lnTo>
                  <a:lnTo>
                    <a:pt x="48469" y="4718"/>
                  </a:lnTo>
                  <a:lnTo>
                    <a:pt x="47196" y="5718"/>
                  </a:lnTo>
                  <a:lnTo>
                    <a:pt x="45780" y="9475"/>
                  </a:lnTo>
                  <a:lnTo>
                    <a:pt x="49724" y="21908"/>
                  </a:lnTo>
                  <a:lnTo>
                    <a:pt x="57157" y="29899"/>
                  </a:lnTo>
                  <a:lnTo>
                    <a:pt x="66083" y="35766"/>
                  </a:lnTo>
                  <a:lnTo>
                    <a:pt x="99378" y="49160"/>
                  </a:lnTo>
                  <a:lnTo>
                    <a:pt x="112298" y="62186"/>
                  </a:lnTo>
                  <a:lnTo>
                    <a:pt x="135701" y="103477"/>
                  </a:lnTo>
                  <a:lnTo>
                    <a:pt x="141069" y="112236"/>
                  </a:lnTo>
                  <a:lnTo>
                    <a:pt x="148624" y="148268"/>
                  </a:lnTo>
                  <a:lnTo>
                    <a:pt x="151525" y="176850"/>
                  </a:lnTo>
                  <a:lnTo>
                    <a:pt x="146981" y="190894"/>
                  </a:lnTo>
                  <a:lnTo>
                    <a:pt x="139351" y="202883"/>
                  </a:lnTo>
                  <a:lnTo>
                    <a:pt x="126066" y="212719"/>
                  </a:lnTo>
                  <a:lnTo>
                    <a:pt x="99793" y="223238"/>
                  </a:lnTo>
                  <a:lnTo>
                    <a:pt x="95302" y="223827"/>
                  </a:lnTo>
                  <a:lnTo>
                    <a:pt x="60891" y="219297"/>
                  </a:lnTo>
                  <a:lnTo>
                    <a:pt x="28046" y="228798"/>
                  </a:lnTo>
                  <a:lnTo>
                    <a:pt x="0" y="2369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273"/>
            <p:cNvSpPr/>
            <p:nvPr/>
          </p:nvSpPr>
          <p:spPr>
            <a:xfrm>
              <a:off x="6072306" y="5438180"/>
              <a:ext cx="133828" cy="366118"/>
            </a:xfrm>
            <a:custGeom>
              <a:avLst/>
              <a:gdLst/>
              <a:ahLst/>
              <a:cxnLst/>
              <a:rect l="0" t="0" r="0" b="0"/>
              <a:pathLst>
                <a:path w="133828" h="366118">
                  <a:moveTo>
                    <a:pt x="62389" y="0"/>
                  </a:moveTo>
                  <a:lnTo>
                    <a:pt x="49961" y="24857"/>
                  </a:lnTo>
                  <a:lnTo>
                    <a:pt x="46166" y="27486"/>
                  </a:lnTo>
                  <a:lnTo>
                    <a:pt x="41652" y="28246"/>
                  </a:lnTo>
                  <a:lnTo>
                    <a:pt x="36658" y="27760"/>
                  </a:lnTo>
                  <a:lnTo>
                    <a:pt x="28463" y="29866"/>
                  </a:lnTo>
                  <a:lnTo>
                    <a:pt x="24889" y="31817"/>
                  </a:lnTo>
                  <a:lnTo>
                    <a:pt x="22506" y="34110"/>
                  </a:lnTo>
                  <a:lnTo>
                    <a:pt x="19859" y="39303"/>
                  </a:lnTo>
                  <a:lnTo>
                    <a:pt x="18020" y="82799"/>
                  </a:lnTo>
                  <a:lnTo>
                    <a:pt x="17796" y="123732"/>
                  </a:lnTo>
                  <a:lnTo>
                    <a:pt x="17752" y="167610"/>
                  </a:lnTo>
                  <a:lnTo>
                    <a:pt x="20389" y="209202"/>
                  </a:lnTo>
                  <a:lnTo>
                    <a:pt x="25843" y="249542"/>
                  </a:lnTo>
                  <a:lnTo>
                    <a:pt x="26507" y="284073"/>
                  </a:lnTo>
                  <a:lnTo>
                    <a:pt x="26638" y="323562"/>
                  </a:lnTo>
                  <a:lnTo>
                    <a:pt x="24010" y="334967"/>
                  </a:lnTo>
                  <a:lnTo>
                    <a:pt x="20528" y="341359"/>
                  </a:lnTo>
                  <a:lnTo>
                    <a:pt x="19598" y="341673"/>
                  </a:lnTo>
                  <a:lnTo>
                    <a:pt x="18108" y="339791"/>
                  </a:lnTo>
                  <a:lnTo>
                    <a:pt x="13109" y="339465"/>
                  </a:lnTo>
                  <a:lnTo>
                    <a:pt x="11677" y="338427"/>
                  </a:lnTo>
                  <a:lnTo>
                    <a:pt x="4448" y="317430"/>
                  </a:lnTo>
                  <a:lnTo>
                    <a:pt x="483" y="274512"/>
                  </a:lnTo>
                  <a:lnTo>
                    <a:pt x="0" y="247811"/>
                  </a:lnTo>
                  <a:lnTo>
                    <a:pt x="5226" y="233831"/>
                  </a:lnTo>
                  <a:lnTo>
                    <a:pt x="26355" y="194822"/>
                  </a:lnTo>
                  <a:lnTo>
                    <a:pt x="51570" y="174029"/>
                  </a:lnTo>
                  <a:lnTo>
                    <a:pt x="55177" y="172574"/>
                  </a:lnTo>
                  <a:lnTo>
                    <a:pt x="64475" y="173603"/>
                  </a:lnTo>
                  <a:lnTo>
                    <a:pt x="75223" y="178360"/>
                  </a:lnTo>
                  <a:lnTo>
                    <a:pt x="117216" y="211008"/>
                  </a:lnTo>
                  <a:lnTo>
                    <a:pt x="124129" y="220781"/>
                  </a:lnTo>
                  <a:lnTo>
                    <a:pt x="129517" y="236039"/>
                  </a:lnTo>
                  <a:lnTo>
                    <a:pt x="132976" y="278172"/>
                  </a:lnTo>
                  <a:lnTo>
                    <a:pt x="133714" y="321279"/>
                  </a:lnTo>
                  <a:lnTo>
                    <a:pt x="133827" y="3661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0" name="SMARTInkShape-Group49"/>
          <p:cNvGrpSpPr/>
          <p:nvPr/>
        </p:nvGrpSpPr>
        <p:grpSpPr>
          <a:xfrm>
            <a:off x="6259711" y="4953969"/>
            <a:ext cx="2330649" cy="1055712"/>
            <a:chOff x="6259711" y="4953969"/>
            <a:chExt cx="2330649" cy="1055712"/>
          </a:xfrm>
        </p:grpSpPr>
        <p:sp>
          <p:nvSpPr>
            <p:cNvPr id="379" name="SMARTInkShape-274"/>
            <p:cNvSpPr/>
            <p:nvPr/>
          </p:nvSpPr>
          <p:spPr>
            <a:xfrm>
              <a:off x="6429375" y="5393531"/>
              <a:ext cx="26790" cy="62509"/>
            </a:xfrm>
            <a:custGeom>
              <a:avLst/>
              <a:gdLst/>
              <a:ahLst/>
              <a:cxnLst/>
              <a:rect l="0" t="0" r="0" b="0"/>
              <a:pathLst>
                <a:path w="26790" h="62509">
                  <a:moveTo>
                    <a:pt x="26789" y="0"/>
                  </a:moveTo>
                  <a:lnTo>
                    <a:pt x="0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SMARTInkShape-275"/>
            <p:cNvSpPr/>
            <p:nvPr/>
          </p:nvSpPr>
          <p:spPr>
            <a:xfrm>
              <a:off x="6617993" y="5179219"/>
              <a:ext cx="186430" cy="241102"/>
            </a:xfrm>
            <a:custGeom>
              <a:avLst/>
              <a:gdLst/>
              <a:ahLst/>
              <a:cxnLst/>
              <a:rect l="0" t="0" r="0" b="0"/>
              <a:pathLst>
                <a:path w="186430" h="241102">
                  <a:moveTo>
                    <a:pt x="34624" y="0"/>
                  </a:moveTo>
                  <a:lnTo>
                    <a:pt x="22195" y="42027"/>
                  </a:lnTo>
                  <a:lnTo>
                    <a:pt x="10709" y="85986"/>
                  </a:lnTo>
                  <a:lnTo>
                    <a:pt x="72" y="130310"/>
                  </a:lnTo>
                  <a:lnTo>
                    <a:pt x="0" y="173914"/>
                  </a:lnTo>
                  <a:lnTo>
                    <a:pt x="11348" y="217690"/>
                  </a:lnTo>
                  <a:lnTo>
                    <a:pt x="19649" y="228380"/>
                  </a:lnTo>
                  <a:lnTo>
                    <a:pt x="24640" y="232621"/>
                  </a:lnTo>
                  <a:lnTo>
                    <a:pt x="29953" y="234456"/>
                  </a:lnTo>
                  <a:lnTo>
                    <a:pt x="53865" y="232668"/>
                  </a:lnTo>
                  <a:lnTo>
                    <a:pt x="63350" y="227101"/>
                  </a:lnTo>
                  <a:lnTo>
                    <a:pt x="103198" y="197891"/>
                  </a:lnTo>
                  <a:lnTo>
                    <a:pt x="134073" y="155887"/>
                  </a:lnTo>
                  <a:lnTo>
                    <a:pt x="141250" y="111784"/>
                  </a:lnTo>
                  <a:lnTo>
                    <a:pt x="149749" y="67250"/>
                  </a:lnTo>
                  <a:lnTo>
                    <a:pt x="151418" y="51235"/>
                  </a:lnTo>
                  <a:lnTo>
                    <a:pt x="155324" y="43276"/>
                  </a:lnTo>
                  <a:lnTo>
                    <a:pt x="155770" y="39765"/>
                  </a:lnTo>
                  <a:lnTo>
                    <a:pt x="150965" y="19665"/>
                  </a:lnTo>
                  <a:lnTo>
                    <a:pt x="150786" y="23134"/>
                  </a:lnTo>
                  <a:lnTo>
                    <a:pt x="157787" y="66938"/>
                  </a:lnTo>
                  <a:lnTo>
                    <a:pt x="166525" y="108731"/>
                  </a:lnTo>
                  <a:lnTo>
                    <a:pt x="175037" y="147412"/>
                  </a:lnTo>
                  <a:lnTo>
                    <a:pt x="177013" y="184230"/>
                  </a:lnTo>
                  <a:lnTo>
                    <a:pt x="186429" y="2411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SMARTInkShape-276"/>
            <p:cNvSpPr/>
            <p:nvPr/>
          </p:nvSpPr>
          <p:spPr>
            <a:xfrm>
              <a:off x="6884868" y="5214938"/>
              <a:ext cx="160656" cy="214313"/>
            </a:xfrm>
            <a:custGeom>
              <a:avLst/>
              <a:gdLst/>
              <a:ahLst/>
              <a:cxnLst/>
              <a:rect l="0" t="0" r="0" b="0"/>
              <a:pathLst>
                <a:path w="160656" h="214313">
                  <a:moveTo>
                    <a:pt x="8851" y="0"/>
                  </a:moveTo>
                  <a:lnTo>
                    <a:pt x="8851" y="34432"/>
                  </a:lnTo>
                  <a:lnTo>
                    <a:pt x="11496" y="65764"/>
                  </a:lnTo>
                  <a:lnTo>
                    <a:pt x="16539" y="103610"/>
                  </a:lnTo>
                  <a:lnTo>
                    <a:pt x="17617" y="146045"/>
                  </a:lnTo>
                  <a:lnTo>
                    <a:pt x="17766" y="185940"/>
                  </a:lnTo>
                  <a:lnTo>
                    <a:pt x="17770" y="192420"/>
                  </a:lnTo>
                  <a:lnTo>
                    <a:pt x="16782" y="196741"/>
                  </a:lnTo>
                  <a:lnTo>
                    <a:pt x="15131" y="199621"/>
                  </a:lnTo>
                  <a:lnTo>
                    <a:pt x="13037" y="201542"/>
                  </a:lnTo>
                  <a:lnTo>
                    <a:pt x="11642" y="200838"/>
                  </a:lnTo>
                  <a:lnTo>
                    <a:pt x="1271" y="160353"/>
                  </a:lnTo>
                  <a:lnTo>
                    <a:pt x="0" y="115705"/>
                  </a:lnTo>
                  <a:lnTo>
                    <a:pt x="2583" y="87163"/>
                  </a:lnTo>
                  <a:lnTo>
                    <a:pt x="9017" y="49512"/>
                  </a:lnTo>
                  <a:lnTo>
                    <a:pt x="16728" y="21725"/>
                  </a:lnTo>
                  <a:lnTo>
                    <a:pt x="25912" y="10317"/>
                  </a:lnTo>
                  <a:lnTo>
                    <a:pt x="33962" y="4585"/>
                  </a:lnTo>
                  <a:lnTo>
                    <a:pt x="44073" y="1358"/>
                  </a:lnTo>
                  <a:lnTo>
                    <a:pt x="47214" y="905"/>
                  </a:lnTo>
                  <a:lnTo>
                    <a:pt x="65523" y="5323"/>
                  </a:lnTo>
                  <a:lnTo>
                    <a:pt x="77457" y="3010"/>
                  </a:lnTo>
                  <a:lnTo>
                    <a:pt x="87629" y="5637"/>
                  </a:lnTo>
                  <a:lnTo>
                    <a:pt x="98765" y="15404"/>
                  </a:lnTo>
                  <a:lnTo>
                    <a:pt x="126010" y="52446"/>
                  </a:lnTo>
                  <a:lnTo>
                    <a:pt x="143120" y="96733"/>
                  </a:lnTo>
                  <a:lnTo>
                    <a:pt x="149176" y="115643"/>
                  </a:lnTo>
                  <a:lnTo>
                    <a:pt x="157527" y="159059"/>
                  </a:lnTo>
                  <a:lnTo>
                    <a:pt x="160655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SMARTInkShape-277"/>
            <p:cNvSpPr/>
            <p:nvPr/>
          </p:nvSpPr>
          <p:spPr>
            <a:xfrm>
              <a:off x="7095052" y="5163697"/>
              <a:ext cx="182644" cy="211976"/>
            </a:xfrm>
            <a:custGeom>
              <a:avLst/>
              <a:gdLst/>
              <a:ahLst/>
              <a:cxnLst/>
              <a:rect l="0" t="0" r="0" b="0"/>
              <a:pathLst>
                <a:path w="182644" h="211976">
                  <a:moveTo>
                    <a:pt x="182643" y="42311"/>
                  </a:moveTo>
                  <a:lnTo>
                    <a:pt x="177903" y="37570"/>
                  </a:lnTo>
                  <a:lnTo>
                    <a:pt x="175576" y="32597"/>
                  </a:lnTo>
                  <a:lnTo>
                    <a:pt x="174954" y="29882"/>
                  </a:lnTo>
                  <a:lnTo>
                    <a:pt x="172557" y="28071"/>
                  </a:lnTo>
                  <a:lnTo>
                    <a:pt x="164600" y="26061"/>
                  </a:lnTo>
                  <a:lnTo>
                    <a:pt x="157095" y="19875"/>
                  </a:lnTo>
                  <a:lnTo>
                    <a:pt x="144193" y="4475"/>
                  </a:lnTo>
                  <a:lnTo>
                    <a:pt x="132812" y="690"/>
                  </a:lnTo>
                  <a:lnTo>
                    <a:pt x="117832" y="0"/>
                  </a:lnTo>
                  <a:lnTo>
                    <a:pt x="101252" y="3001"/>
                  </a:lnTo>
                  <a:lnTo>
                    <a:pt x="86607" y="12934"/>
                  </a:lnTo>
                  <a:lnTo>
                    <a:pt x="48803" y="44947"/>
                  </a:lnTo>
                  <a:lnTo>
                    <a:pt x="30760" y="62054"/>
                  </a:lnTo>
                  <a:lnTo>
                    <a:pt x="147" y="104433"/>
                  </a:lnTo>
                  <a:lnTo>
                    <a:pt x="0" y="117546"/>
                  </a:lnTo>
                  <a:lnTo>
                    <a:pt x="10645" y="156912"/>
                  </a:lnTo>
                  <a:lnTo>
                    <a:pt x="20115" y="172068"/>
                  </a:lnTo>
                  <a:lnTo>
                    <a:pt x="29711" y="182994"/>
                  </a:lnTo>
                  <a:lnTo>
                    <a:pt x="43236" y="189173"/>
                  </a:lnTo>
                  <a:lnTo>
                    <a:pt x="59169" y="193903"/>
                  </a:lnTo>
                  <a:lnTo>
                    <a:pt x="92998" y="209203"/>
                  </a:lnTo>
                  <a:lnTo>
                    <a:pt x="120136" y="2119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SMARTInkShape-278"/>
            <p:cNvSpPr/>
            <p:nvPr/>
          </p:nvSpPr>
          <p:spPr>
            <a:xfrm>
              <a:off x="7315595" y="5202339"/>
              <a:ext cx="203203" cy="191193"/>
            </a:xfrm>
            <a:custGeom>
              <a:avLst/>
              <a:gdLst/>
              <a:ahLst/>
              <a:cxnLst/>
              <a:rect l="0" t="0" r="0" b="0"/>
              <a:pathLst>
                <a:path w="203203" h="191193">
                  <a:moveTo>
                    <a:pt x="203202" y="30458"/>
                  </a:moveTo>
                  <a:lnTo>
                    <a:pt x="203202" y="25717"/>
                  </a:lnTo>
                  <a:lnTo>
                    <a:pt x="202210" y="25313"/>
                  </a:lnTo>
                  <a:lnTo>
                    <a:pt x="198461" y="27510"/>
                  </a:lnTo>
                  <a:lnTo>
                    <a:pt x="197065" y="27501"/>
                  </a:lnTo>
                  <a:lnTo>
                    <a:pt x="196134" y="26502"/>
                  </a:lnTo>
                  <a:lnTo>
                    <a:pt x="195512" y="24843"/>
                  </a:lnTo>
                  <a:lnTo>
                    <a:pt x="157095" y="9391"/>
                  </a:lnTo>
                  <a:lnTo>
                    <a:pt x="136073" y="624"/>
                  </a:lnTo>
                  <a:lnTo>
                    <a:pt x="120781" y="0"/>
                  </a:lnTo>
                  <a:lnTo>
                    <a:pt x="112535" y="1223"/>
                  </a:lnTo>
                  <a:lnTo>
                    <a:pt x="95437" y="10519"/>
                  </a:lnTo>
                  <a:lnTo>
                    <a:pt x="52128" y="48135"/>
                  </a:lnTo>
                  <a:lnTo>
                    <a:pt x="40808" y="58158"/>
                  </a:lnTo>
                  <a:lnTo>
                    <a:pt x="27865" y="66777"/>
                  </a:lnTo>
                  <a:lnTo>
                    <a:pt x="17457" y="79342"/>
                  </a:lnTo>
                  <a:lnTo>
                    <a:pt x="2727" y="116807"/>
                  </a:lnTo>
                  <a:lnTo>
                    <a:pt x="0" y="132004"/>
                  </a:lnTo>
                  <a:lnTo>
                    <a:pt x="3206" y="156457"/>
                  </a:lnTo>
                  <a:lnTo>
                    <a:pt x="10466" y="168479"/>
                  </a:lnTo>
                  <a:lnTo>
                    <a:pt x="15179" y="173073"/>
                  </a:lnTo>
                  <a:lnTo>
                    <a:pt x="20307" y="175144"/>
                  </a:lnTo>
                  <a:lnTo>
                    <a:pt x="36012" y="175303"/>
                  </a:lnTo>
                  <a:lnTo>
                    <a:pt x="43898" y="178508"/>
                  </a:lnTo>
                  <a:lnTo>
                    <a:pt x="48382" y="177775"/>
                  </a:lnTo>
                  <a:lnTo>
                    <a:pt x="88443" y="157352"/>
                  </a:lnTo>
                  <a:lnTo>
                    <a:pt x="95313" y="148371"/>
                  </a:lnTo>
                  <a:lnTo>
                    <a:pt x="107807" y="113612"/>
                  </a:lnTo>
                  <a:lnTo>
                    <a:pt x="113102" y="69189"/>
                  </a:lnTo>
                  <a:lnTo>
                    <a:pt x="112555" y="56602"/>
                  </a:lnTo>
                  <a:lnTo>
                    <a:pt x="105772" y="33900"/>
                  </a:lnTo>
                  <a:lnTo>
                    <a:pt x="105080" y="23353"/>
                  </a:lnTo>
                  <a:lnTo>
                    <a:pt x="105974" y="52116"/>
                  </a:lnTo>
                  <a:lnTo>
                    <a:pt x="114689" y="91658"/>
                  </a:lnTo>
                  <a:lnTo>
                    <a:pt x="122754" y="128329"/>
                  </a:lnTo>
                  <a:lnTo>
                    <a:pt x="124766" y="131424"/>
                  </a:lnTo>
                  <a:lnTo>
                    <a:pt x="129646" y="136848"/>
                  </a:lnTo>
                  <a:lnTo>
                    <a:pt x="167483" y="1911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SMARTInkShape-279"/>
            <p:cNvSpPr/>
            <p:nvPr/>
          </p:nvSpPr>
          <p:spPr>
            <a:xfrm>
              <a:off x="7556277" y="5187784"/>
              <a:ext cx="105396" cy="214421"/>
            </a:xfrm>
            <a:custGeom>
              <a:avLst/>
              <a:gdLst/>
              <a:ahLst/>
              <a:cxnLst/>
              <a:rect l="0" t="0" r="0" b="0"/>
              <a:pathLst>
                <a:path w="105396" h="214421">
                  <a:moveTo>
                    <a:pt x="25028" y="364"/>
                  </a:moveTo>
                  <a:lnTo>
                    <a:pt x="18891" y="14623"/>
                  </a:lnTo>
                  <a:lnTo>
                    <a:pt x="17338" y="25222"/>
                  </a:lnTo>
                  <a:lnTo>
                    <a:pt x="23329" y="63794"/>
                  </a:lnTo>
                  <a:lnTo>
                    <a:pt x="31933" y="107642"/>
                  </a:lnTo>
                  <a:lnTo>
                    <a:pt x="43075" y="145909"/>
                  </a:lnTo>
                  <a:lnTo>
                    <a:pt x="50090" y="186652"/>
                  </a:lnTo>
                  <a:lnTo>
                    <a:pt x="48403" y="199906"/>
                  </a:lnTo>
                  <a:lnTo>
                    <a:pt x="43977" y="211759"/>
                  </a:lnTo>
                  <a:lnTo>
                    <a:pt x="42621" y="212732"/>
                  </a:lnTo>
                  <a:lnTo>
                    <a:pt x="35973" y="214101"/>
                  </a:lnTo>
                  <a:lnTo>
                    <a:pt x="30554" y="214420"/>
                  </a:lnTo>
                  <a:lnTo>
                    <a:pt x="24838" y="211917"/>
                  </a:lnTo>
                  <a:lnTo>
                    <a:pt x="21924" y="209861"/>
                  </a:lnTo>
                  <a:lnTo>
                    <a:pt x="10120" y="171907"/>
                  </a:lnTo>
                  <a:lnTo>
                    <a:pt x="0" y="127550"/>
                  </a:lnTo>
                  <a:lnTo>
                    <a:pt x="4724" y="91119"/>
                  </a:lnTo>
                  <a:lnTo>
                    <a:pt x="9331" y="56876"/>
                  </a:lnTo>
                  <a:lnTo>
                    <a:pt x="24242" y="25969"/>
                  </a:lnTo>
                  <a:lnTo>
                    <a:pt x="40560" y="4754"/>
                  </a:lnTo>
                  <a:lnTo>
                    <a:pt x="46296" y="1306"/>
                  </a:lnTo>
                  <a:lnTo>
                    <a:pt x="52106" y="0"/>
                  </a:lnTo>
                  <a:lnTo>
                    <a:pt x="70946" y="292"/>
                  </a:lnTo>
                  <a:lnTo>
                    <a:pt x="74491" y="3293"/>
                  </a:lnTo>
                  <a:lnTo>
                    <a:pt x="90362" y="28164"/>
                  </a:lnTo>
                  <a:lnTo>
                    <a:pt x="105395" y="360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SMARTInkShape-280"/>
            <p:cNvSpPr/>
            <p:nvPr/>
          </p:nvSpPr>
          <p:spPr>
            <a:xfrm>
              <a:off x="7742039" y="5184174"/>
              <a:ext cx="142876" cy="227218"/>
            </a:xfrm>
            <a:custGeom>
              <a:avLst/>
              <a:gdLst/>
              <a:ahLst/>
              <a:cxnLst/>
              <a:rect l="0" t="0" r="0" b="0"/>
              <a:pathLst>
                <a:path w="142876" h="227218">
                  <a:moveTo>
                    <a:pt x="0" y="137920"/>
                  </a:moveTo>
                  <a:lnTo>
                    <a:pt x="0" y="125491"/>
                  </a:lnTo>
                  <a:lnTo>
                    <a:pt x="4741" y="112188"/>
                  </a:lnTo>
                  <a:lnTo>
                    <a:pt x="12429" y="100420"/>
                  </a:lnTo>
                  <a:lnTo>
                    <a:pt x="20737" y="96449"/>
                  </a:lnTo>
                  <a:lnTo>
                    <a:pt x="54141" y="91705"/>
                  </a:lnTo>
                  <a:lnTo>
                    <a:pt x="67388" y="83977"/>
                  </a:lnTo>
                  <a:lnTo>
                    <a:pt x="109078" y="45470"/>
                  </a:lnTo>
                  <a:lnTo>
                    <a:pt x="124219" y="38189"/>
                  </a:lnTo>
                  <a:lnTo>
                    <a:pt x="127461" y="35713"/>
                  </a:lnTo>
                  <a:lnTo>
                    <a:pt x="131063" y="30318"/>
                  </a:lnTo>
                  <a:lnTo>
                    <a:pt x="132025" y="27490"/>
                  </a:lnTo>
                  <a:lnTo>
                    <a:pt x="131673" y="24612"/>
                  </a:lnTo>
                  <a:lnTo>
                    <a:pt x="128636" y="18769"/>
                  </a:lnTo>
                  <a:lnTo>
                    <a:pt x="121348" y="9901"/>
                  </a:lnTo>
                  <a:lnTo>
                    <a:pt x="108164" y="990"/>
                  </a:lnTo>
                  <a:lnTo>
                    <a:pt x="102867" y="0"/>
                  </a:lnTo>
                  <a:lnTo>
                    <a:pt x="91691" y="1547"/>
                  </a:lnTo>
                  <a:lnTo>
                    <a:pt x="52533" y="20056"/>
                  </a:lnTo>
                  <a:lnTo>
                    <a:pt x="30572" y="36715"/>
                  </a:lnTo>
                  <a:lnTo>
                    <a:pt x="23169" y="53032"/>
                  </a:lnTo>
                  <a:lnTo>
                    <a:pt x="19433" y="90940"/>
                  </a:lnTo>
                  <a:lnTo>
                    <a:pt x="19162" y="123421"/>
                  </a:lnTo>
                  <a:lnTo>
                    <a:pt x="22738" y="139413"/>
                  </a:lnTo>
                  <a:lnTo>
                    <a:pt x="35069" y="160411"/>
                  </a:lnTo>
                  <a:lnTo>
                    <a:pt x="69406" y="203327"/>
                  </a:lnTo>
                  <a:lnTo>
                    <a:pt x="83433" y="215276"/>
                  </a:lnTo>
                  <a:lnTo>
                    <a:pt x="99589" y="221910"/>
                  </a:lnTo>
                  <a:lnTo>
                    <a:pt x="142875" y="2272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SMARTInkShape-281"/>
            <p:cNvSpPr/>
            <p:nvPr/>
          </p:nvSpPr>
          <p:spPr>
            <a:xfrm>
              <a:off x="8027953" y="4953969"/>
              <a:ext cx="124853" cy="502071"/>
            </a:xfrm>
            <a:custGeom>
              <a:avLst/>
              <a:gdLst/>
              <a:ahLst/>
              <a:cxnLst/>
              <a:rect l="0" t="0" r="0" b="0"/>
              <a:pathLst>
                <a:path w="124853" h="502071">
                  <a:moveTo>
                    <a:pt x="124852" y="19867"/>
                  </a:moveTo>
                  <a:lnTo>
                    <a:pt x="102941" y="2697"/>
                  </a:lnTo>
                  <a:lnTo>
                    <a:pt x="84687" y="0"/>
                  </a:lnTo>
                  <a:lnTo>
                    <a:pt x="74263" y="669"/>
                  </a:lnTo>
                  <a:lnTo>
                    <a:pt x="54743" y="9350"/>
                  </a:lnTo>
                  <a:lnTo>
                    <a:pt x="32311" y="28326"/>
                  </a:lnTo>
                  <a:lnTo>
                    <a:pt x="19381" y="49163"/>
                  </a:lnTo>
                  <a:lnTo>
                    <a:pt x="4027" y="92626"/>
                  </a:lnTo>
                  <a:lnTo>
                    <a:pt x="663" y="131510"/>
                  </a:lnTo>
                  <a:lnTo>
                    <a:pt x="0" y="168369"/>
                  </a:lnTo>
                  <a:lnTo>
                    <a:pt x="6998" y="208722"/>
                  </a:lnTo>
                  <a:lnTo>
                    <a:pt x="15077" y="248244"/>
                  </a:lnTo>
                  <a:lnTo>
                    <a:pt x="22763" y="289389"/>
                  </a:lnTo>
                  <a:lnTo>
                    <a:pt x="25862" y="330964"/>
                  </a:lnTo>
                  <a:lnTo>
                    <a:pt x="26475" y="367840"/>
                  </a:lnTo>
                  <a:lnTo>
                    <a:pt x="32733" y="410916"/>
                  </a:lnTo>
                  <a:lnTo>
                    <a:pt x="34998" y="452351"/>
                  </a:lnTo>
                  <a:lnTo>
                    <a:pt x="34315" y="467075"/>
                  </a:lnTo>
                  <a:lnTo>
                    <a:pt x="26625" y="5020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SMARTInkShape-282"/>
            <p:cNvSpPr/>
            <p:nvPr/>
          </p:nvSpPr>
          <p:spPr>
            <a:xfrm>
              <a:off x="7942276" y="5268516"/>
              <a:ext cx="174811" cy="21426"/>
            </a:xfrm>
            <a:custGeom>
              <a:avLst/>
              <a:gdLst/>
              <a:ahLst/>
              <a:cxnLst/>
              <a:rect l="0" t="0" r="0" b="0"/>
              <a:pathLst>
                <a:path w="174811" h="21426">
                  <a:moveTo>
                    <a:pt x="5146" y="0"/>
                  </a:moveTo>
                  <a:lnTo>
                    <a:pt x="405" y="4740"/>
                  </a:lnTo>
                  <a:lnTo>
                    <a:pt x="0" y="7129"/>
                  </a:lnTo>
                  <a:lnTo>
                    <a:pt x="724" y="9713"/>
                  </a:lnTo>
                  <a:lnTo>
                    <a:pt x="2198" y="12428"/>
                  </a:lnTo>
                  <a:lnTo>
                    <a:pt x="5165" y="13246"/>
                  </a:lnTo>
                  <a:lnTo>
                    <a:pt x="42565" y="10431"/>
                  </a:lnTo>
                  <a:lnTo>
                    <a:pt x="80996" y="21425"/>
                  </a:lnTo>
                  <a:lnTo>
                    <a:pt x="109420" y="20459"/>
                  </a:lnTo>
                  <a:lnTo>
                    <a:pt x="17481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SMARTInkShape-283"/>
            <p:cNvSpPr/>
            <p:nvPr/>
          </p:nvSpPr>
          <p:spPr>
            <a:xfrm>
              <a:off x="8219901" y="5206008"/>
              <a:ext cx="227584" cy="211968"/>
            </a:xfrm>
            <a:custGeom>
              <a:avLst/>
              <a:gdLst/>
              <a:ahLst/>
              <a:cxnLst/>
              <a:rect l="0" t="0" r="0" b="0"/>
              <a:pathLst>
                <a:path w="227584" h="211968">
                  <a:moveTo>
                    <a:pt x="22201" y="0"/>
                  </a:moveTo>
                  <a:lnTo>
                    <a:pt x="21208" y="9113"/>
                  </a:lnTo>
                  <a:lnTo>
                    <a:pt x="8898" y="51676"/>
                  </a:lnTo>
                  <a:lnTo>
                    <a:pt x="0" y="94103"/>
                  </a:lnTo>
                  <a:lnTo>
                    <a:pt x="1512" y="126991"/>
                  </a:lnTo>
                  <a:lnTo>
                    <a:pt x="8243" y="168155"/>
                  </a:lnTo>
                  <a:lnTo>
                    <a:pt x="13270" y="197992"/>
                  </a:lnTo>
                  <a:lnTo>
                    <a:pt x="17570" y="206398"/>
                  </a:lnTo>
                  <a:lnTo>
                    <a:pt x="21098" y="209036"/>
                  </a:lnTo>
                  <a:lnTo>
                    <a:pt x="30309" y="211967"/>
                  </a:lnTo>
                  <a:lnTo>
                    <a:pt x="35544" y="210764"/>
                  </a:lnTo>
                  <a:lnTo>
                    <a:pt x="58203" y="199868"/>
                  </a:lnTo>
                  <a:lnTo>
                    <a:pt x="64062" y="198730"/>
                  </a:lnTo>
                  <a:lnTo>
                    <a:pt x="81788" y="187646"/>
                  </a:lnTo>
                  <a:lnTo>
                    <a:pt x="94867" y="167055"/>
                  </a:lnTo>
                  <a:lnTo>
                    <a:pt x="108176" y="131445"/>
                  </a:lnTo>
                  <a:lnTo>
                    <a:pt x="117348" y="95722"/>
                  </a:lnTo>
                  <a:lnTo>
                    <a:pt x="126350" y="73231"/>
                  </a:lnTo>
                  <a:lnTo>
                    <a:pt x="134308" y="64693"/>
                  </a:lnTo>
                  <a:lnTo>
                    <a:pt x="136518" y="59179"/>
                  </a:lnTo>
                  <a:lnTo>
                    <a:pt x="138131" y="38693"/>
                  </a:lnTo>
                  <a:lnTo>
                    <a:pt x="138183" y="38694"/>
                  </a:lnTo>
                  <a:lnTo>
                    <a:pt x="139248" y="45420"/>
                  </a:lnTo>
                  <a:lnTo>
                    <a:pt x="150711" y="86385"/>
                  </a:lnTo>
                  <a:lnTo>
                    <a:pt x="168098" y="130191"/>
                  </a:lnTo>
                  <a:lnTo>
                    <a:pt x="186105" y="158780"/>
                  </a:lnTo>
                  <a:lnTo>
                    <a:pt x="227583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SMARTInkShape-284"/>
            <p:cNvSpPr/>
            <p:nvPr/>
          </p:nvSpPr>
          <p:spPr>
            <a:xfrm>
              <a:off x="8563570" y="5080992"/>
              <a:ext cx="26790" cy="330400"/>
            </a:xfrm>
            <a:custGeom>
              <a:avLst/>
              <a:gdLst/>
              <a:ahLst/>
              <a:cxnLst/>
              <a:rect l="0" t="0" r="0" b="0"/>
              <a:pathLst>
                <a:path w="26790" h="330400">
                  <a:moveTo>
                    <a:pt x="0" y="0"/>
                  </a:moveTo>
                  <a:lnTo>
                    <a:pt x="0" y="42901"/>
                  </a:lnTo>
                  <a:lnTo>
                    <a:pt x="0" y="75660"/>
                  </a:lnTo>
                  <a:lnTo>
                    <a:pt x="0" y="115243"/>
                  </a:lnTo>
                  <a:lnTo>
                    <a:pt x="4741" y="153650"/>
                  </a:lnTo>
                  <a:lnTo>
                    <a:pt x="12429" y="194905"/>
                  </a:lnTo>
                  <a:lnTo>
                    <a:pt x="16787" y="238040"/>
                  </a:lnTo>
                  <a:lnTo>
                    <a:pt x="18534" y="259156"/>
                  </a:lnTo>
                  <a:lnTo>
                    <a:pt x="24865" y="280975"/>
                  </a:lnTo>
                  <a:lnTo>
                    <a:pt x="26789" y="3303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SMARTInkShape-285"/>
            <p:cNvSpPr/>
            <p:nvPr/>
          </p:nvSpPr>
          <p:spPr>
            <a:xfrm>
              <a:off x="6259711" y="5840016"/>
              <a:ext cx="17860" cy="98227"/>
            </a:xfrm>
            <a:custGeom>
              <a:avLst/>
              <a:gdLst/>
              <a:ahLst/>
              <a:cxnLst/>
              <a:rect l="0" t="0" r="0" b="0"/>
              <a:pathLst>
                <a:path w="17860" h="98227">
                  <a:moveTo>
                    <a:pt x="17859" y="0"/>
                  </a:moveTo>
                  <a:lnTo>
                    <a:pt x="11722" y="14258"/>
                  </a:lnTo>
                  <a:lnTo>
                    <a:pt x="4298" y="53727"/>
                  </a:lnTo>
                  <a:lnTo>
                    <a:pt x="0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SMARTInkShape-286"/>
            <p:cNvSpPr/>
            <p:nvPr/>
          </p:nvSpPr>
          <p:spPr>
            <a:xfrm>
              <a:off x="6484982" y="5648497"/>
              <a:ext cx="131917" cy="229538"/>
            </a:xfrm>
            <a:custGeom>
              <a:avLst/>
              <a:gdLst/>
              <a:ahLst/>
              <a:cxnLst/>
              <a:rect l="0" t="0" r="0" b="0"/>
              <a:pathLst>
                <a:path w="131917" h="229538">
                  <a:moveTo>
                    <a:pt x="42620" y="3995"/>
                  </a:moveTo>
                  <a:lnTo>
                    <a:pt x="42620" y="8736"/>
                  </a:lnTo>
                  <a:lnTo>
                    <a:pt x="27242" y="27934"/>
                  </a:lnTo>
                  <a:lnTo>
                    <a:pt x="22441" y="71909"/>
                  </a:lnTo>
                  <a:lnTo>
                    <a:pt x="17789" y="112753"/>
                  </a:lnTo>
                  <a:lnTo>
                    <a:pt x="19057" y="145691"/>
                  </a:lnTo>
                  <a:lnTo>
                    <a:pt x="23633" y="170449"/>
                  </a:lnTo>
                  <a:lnTo>
                    <a:pt x="24661" y="211121"/>
                  </a:lnTo>
                  <a:lnTo>
                    <a:pt x="24748" y="229537"/>
                  </a:lnTo>
                  <a:lnTo>
                    <a:pt x="24752" y="228771"/>
                  </a:lnTo>
                  <a:lnTo>
                    <a:pt x="23762" y="228259"/>
                  </a:lnTo>
                  <a:lnTo>
                    <a:pt x="20018" y="227692"/>
                  </a:lnTo>
                  <a:lnTo>
                    <a:pt x="18622" y="224564"/>
                  </a:lnTo>
                  <a:lnTo>
                    <a:pt x="15083" y="182562"/>
                  </a:lnTo>
                  <a:lnTo>
                    <a:pt x="6758" y="142168"/>
                  </a:lnTo>
                  <a:lnTo>
                    <a:pt x="0" y="103351"/>
                  </a:lnTo>
                  <a:lnTo>
                    <a:pt x="1219" y="73121"/>
                  </a:lnTo>
                  <a:lnTo>
                    <a:pt x="7145" y="31839"/>
                  </a:lnTo>
                  <a:lnTo>
                    <a:pt x="9048" y="28511"/>
                  </a:lnTo>
                  <a:lnTo>
                    <a:pt x="14800" y="23821"/>
                  </a:lnTo>
                  <a:lnTo>
                    <a:pt x="50007" y="979"/>
                  </a:lnTo>
                  <a:lnTo>
                    <a:pt x="54489" y="0"/>
                  </a:lnTo>
                  <a:lnTo>
                    <a:pt x="58471" y="340"/>
                  </a:lnTo>
                  <a:lnTo>
                    <a:pt x="81470" y="8014"/>
                  </a:lnTo>
                  <a:lnTo>
                    <a:pt x="94944" y="18680"/>
                  </a:lnTo>
                  <a:lnTo>
                    <a:pt x="131916" y="486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SMARTInkShape-287"/>
            <p:cNvSpPr/>
            <p:nvPr/>
          </p:nvSpPr>
          <p:spPr>
            <a:xfrm>
              <a:off x="6644156" y="5675236"/>
              <a:ext cx="185239" cy="245148"/>
            </a:xfrm>
            <a:custGeom>
              <a:avLst/>
              <a:gdLst/>
              <a:ahLst/>
              <a:cxnLst/>
              <a:rect l="0" t="0" r="0" b="0"/>
              <a:pathLst>
                <a:path w="185239" h="245148">
                  <a:moveTo>
                    <a:pt x="70969" y="75483"/>
                  </a:moveTo>
                  <a:lnTo>
                    <a:pt x="70969" y="95350"/>
                  </a:lnTo>
                  <a:lnTo>
                    <a:pt x="70969" y="93739"/>
                  </a:lnTo>
                  <a:lnTo>
                    <a:pt x="85974" y="81035"/>
                  </a:lnTo>
                  <a:lnTo>
                    <a:pt x="113073" y="62323"/>
                  </a:lnTo>
                  <a:lnTo>
                    <a:pt x="157209" y="55253"/>
                  </a:lnTo>
                  <a:lnTo>
                    <a:pt x="161205" y="53066"/>
                  </a:lnTo>
                  <a:lnTo>
                    <a:pt x="177857" y="35134"/>
                  </a:lnTo>
                  <a:lnTo>
                    <a:pt x="185238" y="31684"/>
                  </a:lnTo>
                  <a:lnTo>
                    <a:pt x="184852" y="31401"/>
                  </a:lnTo>
                  <a:lnTo>
                    <a:pt x="178575" y="30010"/>
                  </a:lnTo>
                  <a:lnTo>
                    <a:pt x="164588" y="22763"/>
                  </a:lnTo>
                  <a:lnTo>
                    <a:pt x="144730" y="8330"/>
                  </a:lnTo>
                  <a:lnTo>
                    <a:pt x="126219" y="151"/>
                  </a:lnTo>
                  <a:lnTo>
                    <a:pt x="112392" y="0"/>
                  </a:lnTo>
                  <a:lnTo>
                    <a:pt x="84002" y="7986"/>
                  </a:lnTo>
                  <a:lnTo>
                    <a:pt x="42515" y="37394"/>
                  </a:lnTo>
                  <a:lnTo>
                    <a:pt x="21639" y="59567"/>
                  </a:lnTo>
                  <a:lnTo>
                    <a:pt x="14317" y="73701"/>
                  </a:lnTo>
                  <a:lnTo>
                    <a:pt x="1907" y="118113"/>
                  </a:lnTo>
                  <a:lnTo>
                    <a:pt x="0" y="143545"/>
                  </a:lnTo>
                  <a:lnTo>
                    <a:pt x="6753" y="173815"/>
                  </a:lnTo>
                  <a:lnTo>
                    <a:pt x="15782" y="193695"/>
                  </a:lnTo>
                  <a:lnTo>
                    <a:pt x="53364" y="236167"/>
                  </a:lnTo>
                  <a:lnTo>
                    <a:pt x="59233" y="242137"/>
                  </a:lnTo>
                  <a:lnTo>
                    <a:pt x="66121" y="245125"/>
                  </a:lnTo>
                  <a:lnTo>
                    <a:pt x="106688" y="2451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SMARTInkShape-288"/>
            <p:cNvSpPr/>
            <p:nvPr/>
          </p:nvSpPr>
          <p:spPr>
            <a:xfrm>
              <a:off x="6893843" y="5697249"/>
              <a:ext cx="169541" cy="209728"/>
            </a:xfrm>
            <a:custGeom>
              <a:avLst/>
              <a:gdLst/>
              <a:ahLst/>
              <a:cxnLst/>
              <a:rect l="0" t="0" r="0" b="0"/>
              <a:pathLst>
                <a:path w="169541" h="209728">
                  <a:moveTo>
                    <a:pt x="151680" y="8821"/>
                  </a:moveTo>
                  <a:lnTo>
                    <a:pt x="146940" y="4081"/>
                  </a:lnTo>
                  <a:lnTo>
                    <a:pt x="139321" y="1753"/>
                  </a:lnTo>
                  <a:lnTo>
                    <a:pt x="100877" y="0"/>
                  </a:lnTo>
                  <a:lnTo>
                    <a:pt x="60602" y="7590"/>
                  </a:lnTo>
                  <a:lnTo>
                    <a:pt x="39807" y="13197"/>
                  </a:lnTo>
                  <a:lnTo>
                    <a:pt x="25818" y="21142"/>
                  </a:lnTo>
                  <a:lnTo>
                    <a:pt x="15390" y="39261"/>
                  </a:lnTo>
                  <a:lnTo>
                    <a:pt x="3054" y="80143"/>
                  </a:lnTo>
                  <a:lnTo>
                    <a:pt x="0" y="119269"/>
                  </a:lnTo>
                  <a:lnTo>
                    <a:pt x="5223" y="132654"/>
                  </a:lnTo>
                  <a:lnTo>
                    <a:pt x="33419" y="173874"/>
                  </a:lnTo>
                  <a:lnTo>
                    <a:pt x="56327" y="197906"/>
                  </a:lnTo>
                  <a:lnTo>
                    <a:pt x="63991" y="201999"/>
                  </a:lnTo>
                  <a:lnTo>
                    <a:pt x="94199" y="207489"/>
                  </a:lnTo>
                  <a:lnTo>
                    <a:pt x="98476" y="209727"/>
                  </a:lnTo>
                  <a:lnTo>
                    <a:pt x="111167" y="209569"/>
                  </a:lnTo>
                  <a:lnTo>
                    <a:pt x="169540" y="2052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SMARTInkShape-289"/>
            <p:cNvSpPr/>
            <p:nvPr/>
          </p:nvSpPr>
          <p:spPr>
            <a:xfrm>
              <a:off x="7152680" y="5536406"/>
              <a:ext cx="17860" cy="348259"/>
            </a:xfrm>
            <a:custGeom>
              <a:avLst/>
              <a:gdLst/>
              <a:ahLst/>
              <a:cxnLst/>
              <a:rect l="0" t="0" r="0" b="0"/>
              <a:pathLst>
                <a:path w="17860" h="348259">
                  <a:moveTo>
                    <a:pt x="17859" y="0"/>
                  </a:moveTo>
                  <a:lnTo>
                    <a:pt x="17859" y="41541"/>
                  </a:lnTo>
                  <a:lnTo>
                    <a:pt x="16867" y="76911"/>
                  </a:lnTo>
                  <a:lnTo>
                    <a:pt x="10791" y="119629"/>
                  </a:lnTo>
                  <a:lnTo>
                    <a:pt x="9297" y="157245"/>
                  </a:lnTo>
                  <a:lnTo>
                    <a:pt x="9002" y="196756"/>
                  </a:lnTo>
                  <a:lnTo>
                    <a:pt x="8944" y="239103"/>
                  </a:lnTo>
                  <a:lnTo>
                    <a:pt x="6288" y="272591"/>
                  </a:lnTo>
                  <a:lnTo>
                    <a:pt x="828" y="316392"/>
                  </a:lnTo>
                  <a:lnTo>
                    <a:pt x="0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SMARTInkShape-290"/>
            <p:cNvSpPr/>
            <p:nvPr/>
          </p:nvSpPr>
          <p:spPr>
            <a:xfrm>
              <a:off x="7127788" y="5670352"/>
              <a:ext cx="194557" cy="232172"/>
            </a:xfrm>
            <a:custGeom>
              <a:avLst/>
              <a:gdLst/>
              <a:ahLst/>
              <a:cxnLst/>
              <a:rect l="0" t="0" r="0" b="0"/>
              <a:pathLst>
                <a:path w="194557" h="232172">
                  <a:moveTo>
                    <a:pt x="158837" y="0"/>
                  </a:moveTo>
                  <a:lnTo>
                    <a:pt x="158837" y="4740"/>
                  </a:lnTo>
                  <a:lnTo>
                    <a:pt x="156191" y="9713"/>
                  </a:lnTo>
                  <a:lnTo>
                    <a:pt x="151148" y="16250"/>
                  </a:lnTo>
                  <a:lnTo>
                    <a:pt x="140794" y="22123"/>
                  </a:lnTo>
                  <a:lnTo>
                    <a:pt x="133289" y="32652"/>
                  </a:lnTo>
                  <a:lnTo>
                    <a:pt x="111192" y="76362"/>
                  </a:lnTo>
                  <a:lnTo>
                    <a:pt x="98197" y="93291"/>
                  </a:lnTo>
                  <a:lnTo>
                    <a:pt x="84261" y="104632"/>
                  </a:lnTo>
                  <a:lnTo>
                    <a:pt x="68145" y="110994"/>
                  </a:lnTo>
                  <a:lnTo>
                    <a:pt x="59680" y="112692"/>
                  </a:lnTo>
                  <a:lnTo>
                    <a:pt x="47630" y="119869"/>
                  </a:lnTo>
                  <a:lnTo>
                    <a:pt x="32621" y="132420"/>
                  </a:lnTo>
                  <a:lnTo>
                    <a:pt x="22374" y="140213"/>
                  </a:lnTo>
                  <a:lnTo>
                    <a:pt x="11027" y="153772"/>
                  </a:lnTo>
                  <a:lnTo>
                    <a:pt x="0" y="159817"/>
                  </a:lnTo>
                  <a:lnTo>
                    <a:pt x="360" y="160123"/>
                  </a:lnTo>
                  <a:lnTo>
                    <a:pt x="3405" y="160463"/>
                  </a:lnTo>
                  <a:lnTo>
                    <a:pt x="8066" y="157967"/>
                  </a:lnTo>
                  <a:lnTo>
                    <a:pt x="10699" y="155913"/>
                  </a:lnTo>
                  <a:lnTo>
                    <a:pt x="28623" y="153022"/>
                  </a:lnTo>
                  <a:lnTo>
                    <a:pt x="44410" y="157636"/>
                  </a:lnTo>
                  <a:lnTo>
                    <a:pt x="67386" y="166100"/>
                  </a:lnTo>
                  <a:lnTo>
                    <a:pt x="108138" y="169455"/>
                  </a:lnTo>
                  <a:lnTo>
                    <a:pt x="121752" y="174862"/>
                  </a:lnTo>
                  <a:lnTo>
                    <a:pt x="164710" y="211639"/>
                  </a:lnTo>
                  <a:lnTo>
                    <a:pt x="194556" y="2321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SMARTInkShape-291"/>
            <p:cNvSpPr/>
            <p:nvPr/>
          </p:nvSpPr>
          <p:spPr>
            <a:xfrm>
              <a:off x="7375922" y="5545336"/>
              <a:ext cx="26790" cy="330399"/>
            </a:xfrm>
            <a:custGeom>
              <a:avLst/>
              <a:gdLst/>
              <a:ahLst/>
              <a:cxnLst/>
              <a:rect l="0" t="0" r="0" b="0"/>
              <a:pathLst>
                <a:path w="26790" h="330399">
                  <a:moveTo>
                    <a:pt x="26789" y="0"/>
                  </a:moveTo>
                  <a:lnTo>
                    <a:pt x="25797" y="15250"/>
                  </a:lnTo>
                  <a:lnTo>
                    <a:pt x="17076" y="51189"/>
                  </a:lnTo>
                  <a:lnTo>
                    <a:pt x="11343" y="85943"/>
                  </a:lnTo>
                  <a:lnTo>
                    <a:pt x="9644" y="123030"/>
                  </a:lnTo>
                  <a:lnTo>
                    <a:pt x="9142" y="163784"/>
                  </a:lnTo>
                  <a:lnTo>
                    <a:pt x="6347" y="202649"/>
                  </a:lnTo>
                  <a:lnTo>
                    <a:pt x="2821" y="233933"/>
                  </a:lnTo>
                  <a:lnTo>
                    <a:pt x="835" y="274475"/>
                  </a:lnTo>
                  <a:lnTo>
                    <a:pt x="0" y="3303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SMARTInkShape-292"/>
            <p:cNvSpPr/>
            <p:nvPr/>
          </p:nvSpPr>
          <p:spPr>
            <a:xfrm>
              <a:off x="7465219" y="5727842"/>
              <a:ext cx="142876" cy="233644"/>
            </a:xfrm>
            <a:custGeom>
              <a:avLst/>
              <a:gdLst/>
              <a:ahLst/>
              <a:cxnLst/>
              <a:rect l="0" t="0" r="0" b="0"/>
              <a:pathLst>
                <a:path w="142876" h="233644">
                  <a:moveTo>
                    <a:pt x="0" y="121103"/>
                  </a:moveTo>
                  <a:lnTo>
                    <a:pt x="4741" y="116363"/>
                  </a:lnTo>
                  <a:lnTo>
                    <a:pt x="7129" y="116951"/>
                  </a:lnTo>
                  <a:lnTo>
                    <a:pt x="15231" y="125275"/>
                  </a:lnTo>
                  <a:lnTo>
                    <a:pt x="20991" y="127918"/>
                  </a:lnTo>
                  <a:lnTo>
                    <a:pt x="32149" y="123802"/>
                  </a:lnTo>
                  <a:lnTo>
                    <a:pt x="72143" y="99447"/>
                  </a:lnTo>
                  <a:lnTo>
                    <a:pt x="98436" y="84149"/>
                  </a:lnTo>
                  <a:lnTo>
                    <a:pt x="133421" y="77468"/>
                  </a:lnTo>
                  <a:lnTo>
                    <a:pt x="136572" y="75146"/>
                  </a:lnTo>
                  <a:lnTo>
                    <a:pt x="138673" y="71613"/>
                  </a:lnTo>
                  <a:lnTo>
                    <a:pt x="141630" y="57161"/>
                  </a:lnTo>
                  <a:lnTo>
                    <a:pt x="142629" y="39240"/>
                  </a:lnTo>
                  <a:lnTo>
                    <a:pt x="138061" y="24529"/>
                  </a:lnTo>
                  <a:lnTo>
                    <a:pt x="130483" y="16004"/>
                  </a:lnTo>
                  <a:lnTo>
                    <a:pt x="121492" y="9900"/>
                  </a:lnTo>
                  <a:lnTo>
                    <a:pt x="114190" y="7188"/>
                  </a:lnTo>
                  <a:lnTo>
                    <a:pt x="70968" y="0"/>
                  </a:lnTo>
                  <a:lnTo>
                    <a:pt x="48506" y="4160"/>
                  </a:lnTo>
                  <a:lnTo>
                    <a:pt x="25729" y="41113"/>
                  </a:lnTo>
                  <a:lnTo>
                    <a:pt x="13907" y="62345"/>
                  </a:lnTo>
                  <a:lnTo>
                    <a:pt x="11142" y="73161"/>
                  </a:lnTo>
                  <a:lnTo>
                    <a:pt x="10577" y="95984"/>
                  </a:lnTo>
                  <a:lnTo>
                    <a:pt x="21445" y="139182"/>
                  </a:lnTo>
                  <a:lnTo>
                    <a:pt x="33854" y="179869"/>
                  </a:lnTo>
                  <a:lnTo>
                    <a:pt x="60069" y="215468"/>
                  </a:lnTo>
                  <a:lnTo>
                    <a:pt x="72809" y="229210"/>
                  </a:lnTo>
                  <a:lnTo>
                    <a:pt x="84945" y="233643"/>
                  </a:lnTo>
                  <a:lnTo>
                    <a:pt x="142875" y="2282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SMARTInkShape-293"/>
            <p:cNvSpPr/>
            <p:nvPr/>
          </p:nvSpPr>
          <p:spPr>
            <a:xfrm>
              <a:off x="7698166" y="5715000"/>
              <a:ext cx="193661" cy="214314"/>
            </a:xfrm>
            <a:custGeom>
              <a:avLst/>
              <a:gdLst/>
              <a:ahLst/>
              <a:cxnLst/>
              <a:rect l="0" t="0" r="0" b="0"/>
              <a:pathLst>
                <a:path w="193661" h="214314">
                  <a:moveTo>
                    <a:pt x="142100" y="0"/>
                  </a:moveTo>
                  <a:lnTo>
                    <a:pt x="132619" y="9481"/>
                  </a:lnTo>
                  <a:lnTo>
                    <a:pt x="122672" y="14136"/>
                  </a:lnTo>
                  <a:lnTo>
                    <a:pt x="86147" y="19353"/>
                  </a:lnTo>
                  <a:lnTo>
                    <a:pt x="50753" y="34544"/>
                  </a:lnTo>
                  <a:lnTo>
                    <a:pt x="8063" y="64174"/>
                  </a:lnTo>
                  <a:lnTo>
                    <a:pt x="0" y="70800"/>
                  </a:lnTo>
                  <a:lnTo>
                    <a:pt x="41320" y="76122"/>
                  </a:lnTo>
                  <a:lnTo>
                    <a:pt x="81118" y="86876"/>
                  </a:lnTo>
                  <a:lnTo>
                    <a:pt x="120352" y="93559"/>
                  </a:lnTo>
                  <a:lnTo>
                    <a:pt x="140396" y="101584"/>
                  </a:lnTo>
                  <a:lnTo>
                    <a:pt x="162100" y="114986"/>
                  </a:lnTo>
                  <a:lnTo>
                    <a:pt x="173478" y="128496"/>
                  </a:lnTo>
                  <a:lnTo>
                    <a:pt x="191137" y="156857"/>
                  </a:lnTo>
                  <a:lnTo>
                    <a:pt x="193660" y="167610"/>
                  </a:lnTo>
                  <a:lnTo>
                    <a:pt x="193340" y="171271"/>
                  </a:lnTo>
                  <a:lnTo>
                    <a:pt x="192135" y="173712"/>
                  </a:lnTo>
                  <a:lnTo>
                    <a:pt x="180328" y="184088"/>
                  </a:lnTo>
                  <a:lnTo>
                    <a:pt x="168797" y="189490"/>
                  </a:lnTo>
                  <a:lnTo>
                    <a:pt x="160910" y="194351"/>
                  </a:lnTo>
                  <a:lnTo>
                    <a:pt x="134240" y="202910"/>
                  </a:lnTo>
                  <a:lnTo>
                    <a:pt x="89768" y="205238"/>
                  </a:lnTo>
                  <a:lnTo>
                    <a:pt x="34943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SMARTInkShape-294"/>
            <p:cNvSpPr/>
            <p:nvPr/>
          </p:nvSpPr>
          <p:spPr>
            <a:xfrm>
              <a:off x="7984198" y="5727715"/>
              <a:ext cx="173290" cy="281966"/>
            </a:xfrm>
            <a:custGeom>
              <a:avLst/>
              <a:gdLst/>
              <a:ahLst/>
              <a:cxnLst/>
              <a:rect l="0" t="0" r="0" b="0"/>
              <a:pathLst>
                <a:path w="173290" h="281966">
                  <a:moveTo>
                    <a:pt x="141818" y="5144"/>
                  </a:moveTo>
                  <a:lnTo>
                    <a:pt x="127597" y="404"/>
                  </a:lnTo>
                  <a:lnTo>
                    <a:pt x="122415" y="0"/>
                  </a:lnTo>
                  <a:lnTo>
                    <a:pt x="94222" y="9012"/>
                  </a:lnTo>
                  <a:lnTo>
                    <a:pt x="54778" y="30189"/>
                  </a:lnTo>
                  <a:lnTo>
                    <a:pt x="17000" y="54061"/>
                  </a:lnTo>
                  <a:lnTo>
                    <a:pt x="2510" y="57802"/>
                  </a:lnTo>
                  <a:lnTo>
                    <a:pt x="1321" y="60093"/>
                  </a:lnTo>
                  <a:lnTo>
                    <a:pt x="0" y="67930"/>
                  </a:lnTo>
                  <a:lnTo>
                    <a:pt x="4704" y="78028"/>
                  </a:lnTo>
                  <a:lnTo>
                    <a:pt x="8737" y="83499"/>
                  </a:lnTo>
                  <a:lnTo>
                    <a:pt x="18510" y="89578"/>
                  </a:lnTo>
                  <a:lnTo>
                    <a:pt x="37813" y="93001"/>
                  </a:lnTo>
                  <a:lnTo>
                    <a:pt x="75744" y="94157"/>
                  </a:lnTo>
                  <a:lnTo>
                    <a:pt x="105042" y="103838"/>
                  </a:lnTo>
                  <a:lnTo>
                    <a:pt x="147155" y="136415"/>
                  </a:lnTo>
                  <a:lnTo>
                    <a:pt x="160707" y="154062"/>
                  </a:lnTo>
                  <a:lnTo>
                    <a:pt x="172654" y="177270"/>
                  </a:lnTo>
                  <a:lnTo>
                    <a:pt x="173289" y="181410"/>
                  </a:lnTo>
                  <a:lnTo>
                    <a:pt x="169443" y="196719"/>
                  </a:lnTo>
                  <a:lnTo>
                    <a:pt x="159255" y="217023"/>
                  </a:lnTo>
                  <a:lnTo>
                    <a:pt x="156419" y="220811"/>
                  </a:lnTo>
                  <a:lnTo>
                    <a:pt x="145331" y="225019"/>
                  </a:lnTo>
                  <a:lnTo>
                    <a:pt x="101984" y="228091"/>
                  </a:lnTo>
                  <a:lnTo>
                    <a:pt x="97403" y="228190"/>
                  </a:lnTo>
                  <a:lnTo>
                    <a:pt x="87020" y="233591"/>
                  </a:lnTo>
                  <a:lnTo>
                    <a:pt x="72665" y="242496"/>
                  </a:lnTo>
                  <a:lnTo>
                    <a:pt x="68927" y="243746"/>
                  </a:lnTo>
                  <a:lnTo>
                    <a:pt x="25732" y="2819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1556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737687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057400" y="2743200"/>
            <a:ext cx="50292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infatuated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041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mother said I was staring out the window like an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enamorada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like a girl stupidly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infatuated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a boy.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491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095083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-1041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mother was so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distraught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I wanted to comfort her, but I didn’t have time before my meeting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194854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362200" y="2743200"/>
            <a:ext cx="44196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distraught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0" name="SMARTInkShape-5"/>
          <p:cNvSpPr/>
          <p:nvPr/>
        </p:nvSpPr>
        <p:spPr>
          <a:xfrm>
            <a:off x="4545211" y="6849070"/>
            <a:ext cx="62509" cy="1"/>
          </a:xfrm>
          <a:custGeom>
            <a:avLst/>
            <a:gdLst/>
            <a:ahLst/>
            <a:cxnLst/>
            <a:rect l="0" t="0" r="0" b="0"/>
            <a:pathLst>
              <a:path w="62509" h="1">
                <a:moveTo>
                  <a:pt x="62508" y="0"/>
                </a:moveTo>
                <a:lnTo>
                  <a:pt x="20481" y="0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Shape-6"/>
          <p:cNvSpPr/>
          <p:nvPr/>
        </p:nvSpPr>
        <p:spPr>
          <a:xfrm>
            <a:off x="4384477" y="6849070"/>
            <a:ext cx="160735" cy="1"/>
          </a:xfrm>
          <a:custGeom>
            <a:avLst/>
            <a:gdLst/>
            <a:ahLst/>
            <a:cxnLst/>
            <a:rect l="0" t="0" r="0" b="0"/>
            <a:pathLst>
              <a:path w="160735" h="1">
                <a:moveTo>
                  <a:pt x="160734" y="0"/>
                </a:moveTo>
                <a:lnTo>
                  <a:pt x="120936" y="0"/>
                </a:lnTo>
                <a:lnTo>
                  <a:pt x="78679" y="0"/>
                </a:lnTo>
                <a:lnTo>
                  <a:pt x="50121" y="0"/>
                </a:lnTo>
                <a:lnTo>
                  <a:pt x="52927" y="0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Shape-7"/>
          <p:cNvSpPr/>
          <p:nvPr/>
        </p:nvSpPr>
        <p:spPr>
          <a:xfrm>
            <a:off x="3991570" y="6849070"/>
            <a:ext cx="26790" cy="1"/>
          </a:xfrm>
          <a:custGeom>
            <a:avLst/>
            <a:gdLst/>
            <a:ahLst/>
            <a:cxnLst/>
            <a:rect l="0" t="0" r="0" b="0"/>
            <a:pathLst>
              <a:path w="26790" h="1">
                <a:moveTo>
                  <a:pt x="26789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Shape-8"/>
          <p:cNvSpPr/>
          <p:nvPr/>
        </p:nvSpPr>
        <p:spPr>
          <a:xfrm>
            <a:off x="4777383" y="6849070"/>
            <a:ext cx="62509" cy="1"/>
          </a:xfrm>
          <a:custGeom>
            <a:avLst/>
            <a:gdLst/>
            <a:ahLst/>
            <a:cxnLst/>
            <a:rect l="0" t="0" r="0" b="0"/>
            <a:pathLst>
              <a:path w="62509" h="1">
                <a:moveTo>
                  <a:pt x="62508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SMARTInkShape-Group9"/>
          <p:cNvGrpSpPr/>
          <p:nvPr/>
        </p:nvGrpSpPr>
        <p:grpSpPr>
          <a:xfrm>
            <a:off x="334183" y="1348383"/>
            <a:ext cx="3907420" cy="1138732"/>
            <a:chOff x="334183" y="1348383"/>
            <a:chExt cx="3907420" cy="1138732"/>
          </a:xfrm>
        </p:grpSpPr>
        <p:sp>
          <p:nvSpPr>
            <p:cNvPr id="14" name="SMARTInkShape-9"/>
            <p:cNvSpPr/>
            <p:nvPr/>
          </p:nvSpPr>
          <p:spPr>
            <a:xfrm>
              <a:off x="334183" y="1535906"/>
              <a:ext cx="121232" cy="339329"/>
            </a:xfrm>
            <a:custGeom>
              <a:avLst/>
              <a:gdLst/>
              <a:ahLst/>
              <a:cxnLst/>
              <a:rect l="0" t="0" r="0" b="0"/>
              <a:pathLst>
                <a:path w="121232" h="339329">
                  <a:moveTo>
                    <a:pt x="5145" y="0"/>
                  </a:moveTo>
                  <a:lnTo>
                    <a:pt x="5145" y="4741"/>
                  </a:lnTo>
                  <a:lnTo>
                    <a:pt x="0" y="23353"/>
                  </a:lnTo>
                  <a:lnTo>
                    <a:pt x="2197" y="38160"/>
                  </a:lnTo>
                  <a:lnTo>
                    <a:pt x="17829" y="73904"/>
                  </a:lnTo>
                  <a:lnTo>
                    <a:pt x="28306" y="110643"/>
                  </a:lnTo>
                  <a:lnTo>
                    <a:pt x="40735" y="150730"/>
                  </a:lnTo>
                  <a:lnTo>
                    <a:pt x="55047" y="180921"/>
                  </a:lnTo>
                  <a:lnTo>
                    <a:pt x="72847" y="217648"/>
                  </a:lnTo>
                  <a:lnTo>
                    <a:pt x="84406" y="254658"/>
                  </a:lnTo>
                  <a:lnTo>
                    <a:pt x="97200" y="293830"/>
                  </a:lnTo>
                  <a:lnTo>
                    <a:pt x="121231" y="3393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0"/>
            <p:cNvSpPr/>
            <p:nvPr/>
          </p:nvSpPr>
          <p:spPr>
            <a:xfrm>
              <a:off x="464344" y="1571625"/>
              <a:ext cx="98227" cy="312540"/>
            </a:xfrm>
            <a:custGeom>
              <a:avLst/>
              <a:gdLst/>
              <a:ahLst/>
              <a:cxnLst/>
              <a:rect l="0" t="0" r="0" b="0"/>
              <a:pathLst>
                <a:path w="98227" h="312540">
                  <a:moveTo>
                    <a:pt x="98226" y="0"/>
                  </a:moveTo>
                  <a:lnTo>
                    <a:pt x="93486" y="4740"/>
                  </a:lnTo>
                  <a:lnTo>
                    <a:pt x="91159" y="9714"/>
                  </a:lnTo>
                  <a:lnTo>
                    <a:pt x="83232" y="54141"/>
                  </a:lnTo>
                  <a:lnTo>
                    <a:pt x="76004" y="90743"/>
                  </a:lnTo>
                  <a:lnTo>
                    <a:pt x="69393" y="131490"/>
                  </a:lnTo>
                  <a:lnTo>
                    <a:pt x="64548" y="153723"/>
                  </a:lnTo>
                  <a:lnTo>
                    <a:pt x="62422" y="168532"/>
                  </a:lnTo>
                  <a:lnTo>
                    <a:pt x="47115" y="212820"/>
                  </a:lnTo>
                  <a:lnTo>
                    <a:pt x="37844" y="250018"/>
                  </a:lnTo>
                  <a:lnTo>
                    <a:pt x="17809" y="294505"/>
                  </a:lnTo>
                  <a:lnTo>
                    <a:pt x="11884" y="304524"/>
                  </a:lnTo>
                  <a:lnTo>
                    <a:pt x="0" y="3125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1"/>
            <p:cNvSpPr/>
            <p:nvPr/>
          </p:nvSpPr>
          <p:spPr>
            <a:xfrm>
              <a:off x="545952" y="1553766"/>
              <a:ext cx="96987" cy="321469"/>
            </a:xfrm>
            <a:custGeom>
              <a:avLst/>
              <a:gdLst/>
              <a:ahLst/>
              <a:cxnLst/>
              <a:rect l="0" t="0" r="0" b="0"/>
              <a:pathLst>
                <a:path w="96987" h="321469">
                  <a:moveTo>
                    <a:pt x="7689" y="0"/>
                  </a:moveTo>
                  <a:lnTo>
                    <a:pt x="2948" y="0"/>
                  </a:lnTo>
                  <a:lnTo>
                    <a:pt x="1552" y="992"/>
                  </a:lnTo>
                  <a:lnTo>
                    <a:pt x="621" y="2645"/>
                  </a:lnTo>
                  <a:lnTo>
                    <a:pt x="0" y="4740"/>
                  </a:lnTo>
                  <a:lnTo>
                    <a:pt x="579" y="7129"/>
                  </a:lnTo>
                  <a:lnTo>
                    <a:pt x="5990" y="18091"/>
                  </a:lnTo>
                  <a:lnTo>
                    <a:pt x="16763" y="60108"/>
                  </a:lnTo>
                  <a:lnTo>
                    <a:pt x="25638" y="101592"/>
                  </a:lnTo>
                  <a:lnTo>
                    <a:pt x="37858" y="143318"/>
                  </a:lnTo>
                  <a:lnTo>
                    <a:pt x="49744" y="180514"/>
                  </a:lnTo>
                  <a:lnTo>
                    <a:pt x="52177" y="195322"/>
                  </a:lnTo>
                  <a:lnTo>
                    <a:pt x="70361" y="239609"/>
                  </a:lnTo>
                  <a:lnTo>
                    <a:pt x="88070" y="279335"/>
                  </a:lnTo>
                  <a:lnTo>
                    <a:pt x="96986" y="3214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2"/>
            <p:cNvSpPr/>
            <p:nvPr/>
          </p:nvSpPr>
          <p:spPr>
            <a:xfrm>
              <a:off x="705445" y="1526977"/>
              <a:ext cx="35720" cy="321469"/>
            </a:xfrm>
            <a:custGeom>
              <a:avLst/>
              <a:gdLst/>
              <a:ahLst/>
              <a:cxnLst/>
              <a:rect l="0" t="0" r="0" b="0"/>
              <a:pathLst>
                <a:path w="35720" h="321469">
                  <a:moveTo>
                    <a:pt x="35719" y="0"/>
                  </a:moveTo>
                  <a:lnTo>
                    <a:pt x="28651" y="16781"/>
                  </a:lnTo>
                  <a:lnTo>
                    <a:pt x="26898" y="58749"/>
                  </a:lnTo>
                  <a:lnTo>
                    <a:pt x="25819" y="78044"/>
                  </a:lnTo>
                  <a:lnTo>
                    <a:pt x="18413" y="120196"/>
                  </a:lnTo>
                  <a:lnTo>
                    <a:pt x="17933" y="156131"/>
                  </a:lnTo>
                  <a:lnTo>
                    <a:pt x="17881" y="188695"/>
                  </a:lnTo>
                  <a:lnTo>
                    <a:pt x="16874" y="231196"/>
                  </a:lnTo>
                  <a:lnTo>
                    <a:pt x="8147" y="270637"/>
                  </a:lnTo>
                  <a:lnTo>
                    <a:pt x="0" y="3214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3"/>
            <p:cNvSpPr/>
            <p:nvPr/>
          </p:nvSpPr>
          <p:spPr>
            <a:xfrm>
              <a:off x="796661" y="1596890"/>
              <a:ext cx="230093" cy="249943"/>
            </a:xfrm>
            <a:custGeom>
              <a:avLst/>
              <a:gdLst/>
              <a:ahLst/>
              <a:cxnLst/>
              <a:rect l="0" t="0" r="0" b="0"/>
              <a:pathLst>
                <a:path w="230093" h="249943">
                  <a:moveTo>
                    <a:pt x="123097" y="19383"/>
                  </a:moveTo>
                  <a:lnTo>
                    <a:pt x="123097" y="14643"/>
                  </a:lnTo>
                  <a:lnTo>
                    <a:pt x="118356" y="2214"/>
                  </a:lnTo>
                  <a:lnTo>
                    <a:pt x="113983" y="0"/>
                  </a:lnTo>
                  <a:lnTo>
                    <a:pt x="101187" y="185"/>
                  </a:lnTo>
                  <a:lnTo>
                    <a:pt x="81989" y="5868"/>
                  </a:lnTo>
                  <a:lnTo>
                    <a:pt x="45756" y="42598"/>
                  </a:lnTo>
                  <a:lnTo>
                    <a:pt x="22896" y="85301"/>
                  </a:lnTo>
                  <a:lnTo>
                    <a:pt x="4558" y="127185"/>
                  </a:lnTo>
                  <a:lnTo>
                    <a:pt x="0" y="144039"/>
                  </a:lnTo>
                  <a:lnTo>
                    <a:pt x="5589" y="185155"/>
                  </a:lnTo>
                  <a:lnTo>
                    <a:pt x="10679" y="205177"/>
                  </a:lnTo>
                  <a:lnTo>
                    <a:pt x="28603" y="233183"/>
                  </a:lnTo>
                  <a:lnTo>
                    <a:pt x="47034" y="243390"/>
                  </a:lnTo>
                  <a:lnTo>
                    <a:pt x="86465" y="249942"/>
                  </a:lnTo>
                  <a:lnTo>
                    <a:pt x="102185" y="245547"/>
                  </a:lnTo>
                  <a:lnTo>
                    <a:pt x="137578" y="227135"/>
                  </a:lnTo>
                  <a:lnTo>
                    <a:pt x="179939" y="208845"/>
                  </a:lnTo>
                  <a:lnTo>
                    <a:pt x="187781" y="205222"/>
                  </a:lnTo>
                  <a:lnTo>
                    <a:pt x="199140" y="193260"/>
                  </a:lnTo>
                  <a:lnTo>
                    <a:pt x="220944" y="151053"/>
                  </a:lnTo>
                  <a:lnTo>
                    <a:pt x="227495" y="128511"/>
                  </a:lnTo>
                  <a:lnTo>
                    <a:pt x="229890" y="89905"/>
                  </a:lnTo>
                  <a:lnTo>
                    <a:pt x="230092" y="72554"/>
                  </a:lnTo>
                  <a:lnTo>
                    <a:pt x="227169" y="64753"/>
                  </a:lnTo>
                  <a:lnTo>
                    <a:pt x="192671" y="20517"/>
                  </a:lnTo>
                  <a:lnTo>
                    <a:pt x="184446" y="10627"/>
                  </a:lnTo>
                  <a:lnTo>
                    <a:pt x="149886" y="1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4"/>
            <p:cNvSpPr/>
            <p:nvPr/>
          </p:nvSpPr>
          <p:spPr>
            <a:xfrm>
              <a:off x="1102533" y="1571625"/>
              <a:ext cx="147624" cy="263422"/>
            </a:xfrm>
            <a:custGeom>
              <a:avLst/>
              <a:gdLst/>
              <a:ahLst/>
              <a:cxnLst/>
              <a:rect l="0" t="0" r="0" b="0"/>
              <a:pathLst>
                <a:path w="147624" h="263422">
                  <a:moveTo>
                    <a:pt x="13678" y="0"/>
                  </a:moveTo>
                  <a:lnTo>
                    <a:pt x="13678" y="41475"/>
                  </a:lnTo>
                  <a:lnTo>
                    <a:pt x="13678" y="79740"/>
                  </a:lnTo>
                  <a:lnTo>
                    <a:pt x="20807" y="124084"/>
                  </a:lnTo>
                  <a:lnTo>
                    <a:pt x="27917" y="165199"/>
                  </a:lnTo>
                  <a:lnTo>
                    <a:pt x="30465" y="205824"/>
                  </a:lnTo>
                  <a:lnTo>
                    <a:pt x="36137" y="250285"/>
                  </a:lnTo>
                  <a:lnTo>
                    <a:pt x="39184" y="262674"/>
                  </a:lnTo>
                  <a:lnTo>
                    <a:pt x="39612" y="263421"/>
                  </a:lnTo>
                  <a:lnTo>
                    <a:pt x="39897" y="262926"/>
                  </a:lnTo>
                  <a:lnTo>
                    <a:pt x="40354" y="259744"/>
                  </a:lnTo>
                  <a:lnTo>
                    <a:pt x="35693" y="254453"/>
                  </a:lnTo>
                  <a:lnTo>
                    <a:pt x="26793" y="216181"/>
                  </a:lnTo>
                  <a:lnTo>
                    <a:pt x="14918" y="176501"/>
                  </a:lnTo>
                  <a:lnTo>
                    <a:pt x="6757" y="132871"/>
                  </a:lnTo>
                  <a:lnTo>
                    <a:pt x="0" y="96030"/>
                  </a:lnTo>
                  <a:lnTo>
                    <a:pt x="3893" y="61085"/>
                  </a:lnTo>
                  <a:lnTo>
                    <a:pt x="19817" y="18674"/>
                  </a:lnTo>
                  <a:lnTo>
                    <a:pt x="25667" y="8961"/>
                  </a:lnTo>
                  <a:lnTo>
                    <a:pt x="30600" y="5974"/>
                  </a:lnTo>
                  <a:lnTo>
                    <a:pt x="57259" y="1180"/>
                  </a:lnTo>
                  <a:lnTo>
                    <a:pt x="70751" y="1517"/>
                  </a:lnTo>
                  <a:lnTo>
                    <a:pt x="106311" y="9817"/>
                  </a:lnTo>
                  <a:lnTo>
                    <a:pt x="147623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5"/>
            <p:cNvSpPr/>
            <p:nvPr/>
          </p:nvSpPr>
          <p:spPr>
            <a:xfrm>
              <a:off x="1357313" y="1348383"/>
              <a:ext cx="80368" cy="482204"/>
            </a:xfrm>
            <a:custGeom>
              <a:avLst/>
              <a:gdLst/>
              <a:ahLst/>
              <a:cxnLst/>
              <a:rect l="0" t="0" r="0" b="0"/>
              <a:pathLst>
                <a:path w="80368" h="482204">
                  <a:moveTo>
                    <a:pt x="80367" y="0"/>
                  </a:moveTo>
                  <a:lnTo>
                    <a:pt x="75626" y="4740"/>
                  </a:lnTo>
                  <a:lnTo>
                    <a:pt x="66128" y="27505"/>
                  </a:lnTo>
                  <a:lnTo>
                    <a:pt x="54960" y="71727"/>
                  </a:lnTo>
                  <a:lnTo>
                    <a:pt x="51114" y="115438"/>
                  </a:lnTo>
                  <a:lnTo>
                    <a:pt x="45925" y="156417"/>
                  </a:lnTo>
                  <a:lnTo>
                    <a:pt x="45026" y="190984"/>
                  </a:lnTo>
                  <a:lnTo>
                    <a:pt x="43730" y="232084"/>
                  </a:lnTo>
                  <a:lnTo>
                    <a:pt x="37595" y="274745"/>
                  </a:lnTo>
                  <a:lnTo>
                    <a:pt x="31348" y="316869"/>
                  </a:lnTo>
                  <a:lnTo>
                    <a:pt x="26169" y="347867"/>
                  </a:lnTo>
                  <a:lnTo>
                    <a:pt x="20560" y="383803"/>
                  </a:lnTo>
                  <a:lnTo>
                    <a:pt x="14760" y="419618"/>
                  </a:lnTo>
                  <a:lnTo>
                    <a:pt x="0" y="4822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6"/>
            <p:cNvSpPr/>
            <p:nvPr/>
          </p:nvSpPr>
          <p:spPr>
            <a:xfrm>
              <a:off x="1377099" y="1518047"/>
              <a:ext cx="198844" cy="330399"/>
            </a:xfrm>
            <a:custGeom>
              <a:avLst/>
              <a:gdLst/>
              <a:ahLst/>
              <a:cxnLst/>
              <a:rect l="0" t="0" r="0" b="0"/>
              <a:pathLst>
                <a:path w="198844" h="330399">
                  <a:moveTo>
                    <a:pt x="185596" y="0"/>
                  </a:moveTo>
                  <a:lnTo>
                    <a:pt x="190337" y="0"/>
                  </a:lnTo>
                  <a:lnTo>
                    <a:pt x="195310" y="5292"/>
                  </a:lnTo>
                  <a:lnTo>
                    <a:pt x="198025" y="9481"/>
                  </a:lnTo>
                  <a:lnTo>
                    <a:pt x="198843" y="14258"/>
                  </a:lnTo>
                  <a:lnTo>
                    <a:pt x="195290" y="37241"/>
                  </a:lnTo>
                  <a:lnTo>
                    <a:pt x="166787" y="76544"/>
                  </a:lnTo>
                  <a:lnTo>
                    <a:pt x="126295" y="114112"/>
                  </a:lnTo>
                  <a:lnTo>
                    <a:pt x="90429" y="139508"/>
                  </a:lnTo>
                  <a:lnTo>
                    <a:pt x="52006" y="148161"/>
                  </a:lnTo>
                  <a:lnTo>
                    <a:pt x="34280" y="147539"/>
                  </a:lnTo>
                  <a:lnTo>
                    <a:pt x="28164" y="145985"/>
                  </a:lnTo>
                  <a:lnTo>
                    <a:pt x="23095" y="145940"/>
                  </a:lnTo>
                  <a:lnTo>
                    <a:pt x="14816" y="148537"/>
                  </a:lnTo>
                  <a:lnTo>
                    <a:pt x="0" y="159206"/>
                  </a:lnTo>
                  <a:lnTo>
                    <a:pt x="350" y="159715"/>
                  </a:lnTo>
                  <a:lnTo>
                    <a:pt x="5583" y="160432"/>
                  </a:lnTo>
                  <a:lnTo>
                    <a:pt x="10671" y="160600"/>
                  </a:lnTo>
                  <a:lnTo>
                    <a:pt x="16240" y="163321"/>
                  </a:lnTo>
                  <a:lnTo>
                    <a:pt x="55980" y="199879"/>
                  </a:lnTo>
                  <a:lnTo>
                    <a:pt x="99472" y="235188"/>
                  </a:lnTo>
                  <a:lnTo>
                    <a:pt x="141366" y="264919"/>
                  </a:lnTo>
                  <a:lnTo>
                    <a:pt x="158380" y="282775"/>
                  </a:lnTo>
                  <a:lnTo>
                    <a:pt x="194526" y="3303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7"/>
            <p:cNvSpPr/>
            <p:nvPr/>
          </p:nvSpPr>
          <p:spPr>
            <a:xfrm>
              <a:off x="1662380" y="1600938"/>
              <a:ext cx="168207" cy="247508"/>
            </a:xfrm>
            <a:custGeom>
              <a:avLst/>
              <a:gdLst/>
              <a:ahLst/>
              <a:cxnLst/>
              <a:rect l="0" t="0" r="0" b="0"/>
              <a:pathLst>
                <a:path w="168207" h="247508">
                  <a:moveTo>
                    <a:pt x="34261" y="167140"/>
                  </a:moveTo>
                  <a:lnTo>
                    <a:pt x="51430" y="167140"/>
                  </a:lnTo>
                  <a:lnTo>
                    <a:pt x="92751" y="151763"/>
                  </a:lnTo>
                  <a:lnTo>
                    <a:pt x="111343" y="145276"/>
                  </a:lnTo>
                  <a:lnTo>
                    <a:pt x="142602" y="120666"/>
                  </a:lnTo>
                  <a:lnTo>
                    <a:pt x="155946" y="93578"/>
                  </a:lnTo>
                  <a:lnTo>
                    <a:pt x="165490" y="62210"/>
                  </a:lnTo>
                  <a:lnTo>
                    <a:pt x="167670" y="36611"/>
                  </a:lnTo>
                  <a:lnTo>
                    <a:pt x="163307" y="18442"/>
                  </a:lnTo>
                  <a:lnTo>
                    <a:pt x="153130" y="9109"/>
                  </a:lnTo>
                  <a:lnTo>
                    <a:pt x="137693" y="2646"/>
                  </a:lnTo>
                  <a:lnTo>
                    <a:pt x="108674" y="0"/>
                  </a:lnTo>
                  <a:lnTo>
                    <a:pt x="84641" y="6051"/>
                  </a:lnTo>
                  <a:lnTo>
                    <a:pt x="47263" y="22725"/>
                  </a:lnTo>
                  <a:lnTo>
                    <a:pt x="33094" y="31518"/>
                  </a:lnTo>
                  <a:lnTo>
                    <a:pt x="20182" y="45348"/>
                  </a:lnTo>
                  <a:lnTo>
                    <a:pt x="6497" y="74609"/>
                  </a:lnTo>
                  <a:lnTo>
                    <a:pt x="899" y="113155"/>
                  </a:lnTo>
                  <a:lnTo>
                    <a:pt x="0" y="151222"/>
                  </a:lnTo>
                  <a:lnTo>
                    <a:pt x="3489" y="172302"/>
                  </a:lnTo>
                  <a:lnTo>
                    <a:pt x="13639" y="189609"/>
                  </a:lnTo>
                  <a:lnTo>
                    <a:pt x="39668" y="212148"/>
                  </a:lnTo>
                  <a:lnTo>
                    <a:pt x="82267" y="236371"/>
                  </a:lnTo>
                  <a:lnTo>
                    <a:pt x="117716" y="245308"/>
                  </a:lnTo>
                  <a:lnTo>
                    <a:pt x="168206" y="2475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8"/>
            <p:cNvSpPr/>
            <p:nvPr/>
          </p:nvSpPr>
          <p:spPr>
            <a:xfrm>
              <a:off x="1900210" y="1428750"/>
              <a:ext cx="233703" cy="392027"/>
            </a:xfrm>
            <a:custGeom>
              <a:avLst/>
              <a:gdLst/>
              <a:ahLst/>
              <a:cxnLst/>
              <a:rect l="0" t="0" r="0" b="0"/>
              <a:pathLst>
                <a:path w="233703" h="392027">
                  <a:moveTo>
                    <a:pt x="216126" y="214313"/>
                  </a:moveTo>
                  <a:lnTo>
                    <a:pt x="211385" y="219053"/>
                  </a:lnTo>
                  <a:lnTo>
                    <a:pt x="206412" y="221380"/>
                  </a:lnTo>
                  <a:lnTo>
                    <a:pt x="203697" y="222001"/>
                  </a:lnTo>
                  <a:lnTo>
                    <a:pt x="201887" y="221423"/>
                  </a:lnTo>
                  <a:lnTo>
                    <a:pt x="200680" y="220045"/>
                  </a:lnTo>
                  <a:lnTo>
                    <a:pt x="199876" y="218134"/>
                  </a:lnTo>
                  <a:lnTo>
                    <a:pt x="184522" y="205964"/>
                  </a:lnTo>
                  <a:lnTo>
                    <a:pt x="169338" y="200680"/>
                  </a:lnTo>
                  <a:lnTo>
                    <a:pt x="153659" y="199324"/>
                  </a:lnTo>
                  <a:lnTo>
                    <a:pt x="109051" y="211849"/>
                  </a:lnTo>
                  <a:lnTo>
                    <a:pt x="67149" y="226286"/>
                  </a:lnTo>
                  <a:lnTo>
                    <a:pt x="27113" y="250824"/>
                  </a:lnTo>
                  <a:lnTo>
                    <a:pt x="18680" y="256513"/>
                  </a:lnTo>
                  <a:lnTo>
                    <a:pt x="6664" y="273417"/>
                  </a:lnTo>
                  <a:lnTo>
                    <a:pt x="0" y="293167"/>
                  </a:lnTo>
                  <a:lnTo>
                    <a:pt x="346" y="311867"/>
                  </a:lnTo>
                  <a:lnTo>
                    <a:pt x="3807" y="324808"/>
                  </a:lnTo>
                  <a:lnTo>
                    <a:pt x="10637" y="335851"/>
                  </a:lnTo>
                  <a:lnTo>
                    <a:pt x="30225" y="355827"/>
                  </a:lnTo>
                  <a:lnTo>
                    <a:pt x="52014" y="364060"/>
                  </a:lnTo>
                  <a:lnTo>
                    <a:pt x="85590" y="373335"/>
                  </a:lnTo>
                  <a:lnTo>
                    <a:pt x="116221" y="388452"/>
                  </a:lnTo>
                  <a:lnTo>
                    <a:pt x="141380" y="392026"/>
                  </a:lnTo>
                  <a:lnTo>
                    <a:pt x="185569" y="376009"/>
                  </a:lnTo>
                  <a:lnTo>
                    <a:pt x="217657" y="361694"/>
                  </a:lnTo>
                  <a:lnTo>
                    <a:pt x="223100" y="357215"/>
                  </a:lnTo>
                  <a:lnTo>
                    <a:pt x="229147" y="341656"/>
                  </a:lnTo>
                  <a:lnTo>
                    <a:pt x="232552" y="307937"/>
                  </a:lnTo>
                  <a:lnTo>
                    <a:pt x="233702" y="266320"/>
                  </a:lnTo>
                  <a:lnTo>
                    <a:pt x="226880" y="225681"/>
                  </a:lnTo>
                  <a:lnTo>
                    <a:pt x="219159" y="181524"/>
                  </a:lnTo>
                  <a:lnTo>
                    <a:pt x="214079" y="145034"/>
                  </a:lnTo>
                  <a:lnTo>
                    <a:pt x="209236" y="107796"/>
                  </a:lnTo>
                  <a:lnTo>
                    <a:pt x="202859" y="64398"/>
                  </a:lnTo>
                  <a:lnTo>
                    <a:pt x="1893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9"/>
            <p:cNvSpPr/>
            <p:nvPr/>
          </p:nvSpPr>
          <p:spPr>
            <a:xfrm>
              <a:off x="2376012" y="1575410"/>
              <a:ext cx="249317" cy="183739"/>
            </a:xfrm>
            <a:custGeom>
              <a:avLst/>
              <a:gdLst/>
              <a:ahLst/>
              <a:cxnLst/>
              <a:rect l="0" t="0" r="0" b="0"/>
              <a:pathLst>
                <a:path w="249317" h="183739">
                  <a:moveTo>
                    <a:pt x="17144" y="5145"/>
                  </a:moveTo>
                  <a:lnTo>
                    <a:pt x="17144" y="0"/>
                  </a:lnTo>
                  <a:lnTo>
                    <a:pt x="17144" y="4271"/>
                  </a:lnTo>
                  <a:lnTo>
                    <a:pt x="4715" y="42355"/>
                  </a:lnTo>
                  <a:lnTo>
                    <a:pt x="0" y="83062"/>
                  </a:lnTo>
                  <a:lnTo>
                    <a:pt x="4167" y="123062"/>
                  </a:lnTo>
                  <a:lnTo>
                    <a:pt x="7015" y="150106"/>
                  </a:lnTo>
                  <a:lnTo>
                    <a:pt x="9399" y="156356"/>
                  </a:lnTo>
                  <a:lnTo>
                    <a:pt x="17340" y="165946"/>
                  </a:lnTo>
                  <a:lnTo>
                    <a:pt x="37707" y="176923"/>
                  </a:lnTo>
                  <a:lnTo>
                    <a:pt x="65120" y="182392"/>
                  </a:lnTo>
                  <a:lnTo>
                    <a:pt x="81131" y="183140"/>
                  </a:lnTo>
                  <a:lnTo>
                    <a:pt x="111620" y="174080"/>
                  </a:lnTo>
                  <a:lnTo>
                    <a:pt x="128917" y="158941"/>
                  </a:lnTo>
                  <a:lnTo>
                    <a:pt x="158857" y="117682"/>
                  </a:lnTo>
                  <a:lnTo>
                    <a:pt x="180787" y="73892"/>
                  </a:lnTo>
                  <a:lnTo>
                    <a:pt x="181802" y="67843"/>
                  </a:lnTo>
                  <a:lnTo>
                    <a:pt x="175550" y="24442"/>
                  </a:lnTo>
                  <a:lnTo>
                    <a:pt x="170253" y="8956"/>
                  </a:lnTo>
                  <a:lnTo>
                    <a:pt x="169818" y="8678"/>
                  </a:lnTo>
                  <a:lnTo>
                    <a:pt x="169335" y="11014"/>
                  </a:lnTo>
                  <a:lnTo>
                    <a:pt x="169063" y="22649"/>
                  </a:lnTo>
                  <a:lnTo>
                    <a:pt x="171646" y="30453"/>
                  </a:lnTo>
                  <a:lnTo>
                    <a:pt x="173723" y="33923"/>
                  </a:lnTo>
                  <a:lnTo>
                    <a:pt x="184765" y="76064"/>
                  </a:lnTo>
                  <a:lnTo>
                    <a:pt x="204722" y="117998"/>
                  </a:lnTo>
                  <a:lnTo>
                    <a:pt x="221325" y="156311"/>
                  </a:lnTo>
                  <a:lnTo>
                    <a:pt x="228455" y="174068"/>
                  </a:lnTo>
                  <a:lnTo>
                    <a:pt x="231440" y="177292"/>
                  </a:lnTo>
                  <a:lnTo>
                    <a:pt x="249316" y="1837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0"/>
            <p:cNvSpPr/>
            <p:nvPr/>
          </p:nvSpPr>
          <p:spPr>
            <a:xfrm>
              <a:off x="2689097" y="1573298"/>
              <a:ext cx="166520" cy="412705"/>
            </a:xfrm>
            <a:custGeom>
              <a:avLst/>
              <a:gdLst/>
              <a:ahLst/>
              <a:cxnLst/>
              <a:rect l="0" t="0" r="0" b="0"/>
              <a:pathLst>
                <a:path w="166520" h="412705">
                  <a:moveTo>
                    <a:pt x="25528" y="7257"/>
                  </a:moveTo>
                  <a:lnTo>
                    <a:pt x="24536" y="21515"/>
                  </a:lnTo>
                  <a:lnTo>
                    <a:pt x="18460" y="48732"/>
                  </a:lnTo>
                  <a:lnTo>
                    <a:pt x="19796" y="83045"/>
                  </a:lnTo>
                  <a:lnTo>
                    <a:pt x="21184" y="119340"/>
                  </a:lnTo>
                  <a:lnTo>
                    <a:pt x="20603" y="154237"/>
                  </a:lnTo>
                  <a:lnTo>
                    <a:pt x="24069" y="198642"/>
                  </a:lnTo>
                  <a:lnTo>
                    <a:pt x="24880" y="232215"/>
                  </a:lnTo>
                  <a:lnTo>
                    <a:pt x="25240" y="266981"/>
                  </a:lnTo>
                  <a:lnTo>
                    <a:pt x="25443" y="305800"/>
                  </a:lnTo>
                  <a:lnTo>
                    <a:pt x="25503" y="345635"/>
                  </a:lnTo>
                  <a:lnTo>
                    <a:pt x="24531" y="376016"/>
                  </a:lnTo>
                  <a:lnTo>
                    <a:pt x="17839" y="401332"/>
                  </a:lnTo>
                  <a:lnTo>
                    <a:pt x="18418" y="404911"/>
                  </a:lnTo>
                  <a:lnTo>
                    <a:pt x="21707" y="411534"/>
                  </a:lnTo>
                  <a:lnTo>
                    <a:pt x="22980" y="412704"/>
                  </a:lnTo>
                  <a:lnTo>
                    <a:pt x="23830" y="412493"/>
                  </a:lnTo>
                  <a:lnTo>
                    <a:pt x="24396" y="411359"/>
                  </a:lnTo>
                  <a:lnTo>
                    <a:pt x="25304" y="372903"/>
                  </a:lnTo>
                  <a:lnTo>
                    <a:pt x="24470" y="329909"/>
                  </a:lnTo>
                  <a:lnTo>
                    <a:pt x="19371" y="298870"/>
                  </a:lnTo>
                  <a:lnTo>
                    <a:pt x="17831" y="269815"/>
                  </a:lnTo>
                  <a:lnTo>
                    <a:pt x="14500" y="237059"/>
                  </a:lnTo>
                  <a:lnTo>
                    <a:pt x="9693" y="193086"/>
                  </a:lnTo>
                  <a:lnTo>
                    <a:pt x="5623" y="158559"/>
                  </a:lnTo>
                  <a:lnTo>
                    <a:pt x="99" y="120818"/>
                  </a:lnTo>
                  <a:lnTo>
                    <a:pt x="0" y="87125"/>
                  </a:lnTo>
                  <a:lnTo>
                    <a:pt x="3599" y="69543"/>
                  </a:lnTo>
                  <a:lnTo>
                    <a:pt x="23914" y="32155"/>
                  </a:lnTo>
                  <a:lnTo>
                    <a:pt x="32375" y="12175"/>
                  </a:lnTo>
                  <a:lnTo>
                    <a:pt x="43321" y="3973"/>
                  </a:lnTo>
                  <a:lnTo>
                    <a:pt x="59133" y="0"/>
                  </a:lnTo>
                  <a:lnTo>
                    <a:pt x="73206" y="7008"/>
                  </a:lnTo>
                  <a:lnTo>
                    <a:pt x="117407" y="45778"/>
                  </a:lnTo>
                  <a:lnTo>
                    <a:pt x="144478" y="79777"/>
                  </a:lnTo>
                  <a:lnTo>
                    <a:pt x="158863" y="110401"/>
                  </a:lnTo>
                  <a:lnTo>
                    <a:pt x="166519" y="154080"/>
                  </a:lnTo>
                  <a:lnTo>
                    <a:pt x="162274" y="172061"/>
                  </a:lnTo>
                  <a:lnTo>
                    <a:pt x="154765" y="184683"/>
                  </a:lnTo>
                  <a:lnTo>
                    <a:pt x="141860" y="198077"/>
                  </a:lnTo>
                  <a:lnTo>
                    <a:pt x="135770" y="206167"/>
                  </a:lnTo>
                  <a:lnTo>
                    <a:pt x="129756" y="209763"/>
                  </a:lnTo>
                  <a:lnTo>
                    <a:pt x="111312" y="216528"/>
                  </a:lnTo>
                  <a:lnTo>
                    <a:pt x="79106" y="2037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1"/>
            <p:cNvSpPr/>
            <p:nvPr/>
          </p:nvSpPr>
          <p:spPr>
            <a:xfrm>
              <a:off x="3027164" y="1794867"/>
              <a:ext cx="60791" cy="142876"/>
            </a:xfrm>
            <a:custGeom>
              <a:avLst/>
              <a:gdLst/>
              <a:ahLst/>
              <a:cxnLst/>
              <a:rect l="0" t="0" r="0" b="0"/>
              <a:pathLst>
                <a:path w="60791" h="142876">
                  <a:moveTo>
                    <a:pt x="35719" y="0"/>
                  </a:moveTo>
                  <a:lnTo>
                    <a:pt x="50950" y="38584"/>
                  </a:lnTo>
                  <a:lnTo>
                    <a:pt x="60790" y="74081"/>
                  </a:lnTo>
                  <a:lnTo>
                    <a:pt x="59099" y="82865"/>
                  </a:lnTo>
                  <a:lnTo>
                    <a:pt x="44349" y="120727"/>
                  </a:lnTo>
                  <a:lnTo>
                    <a:pt x="37570" y="129063"/>
                  </a:lnTo>
                  <a:lnTo>
                    <a:pt x="23590" y="138342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2"/>
            <p:cNvSpPr/>
            <p:nvPr/>
          </p:nvSpPr>
          <p:spPr>
            <a:xfrm>
              <a:off x="3062883" y="1607344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8930" y="0"/>
                  </a:moveTo>
                  <a:lnTo>
                    <a:pt x="4189" y="0"/>
                  </a:lnTo>
                  <a:lnTo>
                    <a:pt x="2793" y="992"/>
                  </a:lnTo>
                  <a:lnTo>
                    <a:pt x="0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3"/>
            <p:cNvSpPr/>
            <p:nvPr/>
          </p:nvSpPr>
          <p:spPr>
            <a:xfrm>
              <a:off x="3305258" y="1580555"/>
              <a:ext cx="105884" cy="250032"/>
            </a:xfrm>
            <a:custGeom>
              <a:avLst/>
              <a:gdLst/>
              <a:ahLst/>
              <a:cxnLst/>
              <a:rect l="0" t="0" r="0" b="0"/>
              <a:pathLst>
                <a:path w="105884" h="250032">
                  <a:moveTo>
                    <a:pt x="16586" y="0"/>
                  </a:moveTo>
                  <a:lnTo>
                    <a:pt x="8024" y="0"/>
                  </a:lnTo>
                  <a:lnTo>
                    <a:pt x="0" y="7688"/>
                  </a:lnTo>
                  <a:lnTo>
                    <a:pt x="567" y="8102"/>
                  </a:lnTo>
                  <a:lnTo>
                    <a:pt x="3844" y="8562"/>
                  </a:lnTo>
                  <a:lnTo>
                    <a:pt x="16868" y="45090"/>
                  </a:lnTo>
                  <a:lnTo>
                    <a:pt x="34470" y="88551"/>
                  </a:lnTo>
                  <a:lnTo>
                    <a:pt x="55468" y="126093"/>
                  </a:lnTo>
                  <a:lnTo>
                    <a:pt x="72773" y="165065"/>
                  </a:lnTo>
                  <a:lnTo>
                    <a:pt x="91111" y="203445"/>
                  </a:lnTo>
                  <a:lnTo>
                    <a:pt x="105883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4"/>
            <p:cNvSpPr/>
            <p:nvPr/>
          </p:nvSpPr>
          <p:spPr>
            <a:xfrm>
              <a:off x="3375422" y="1589484"/>
              <a:ext cx="125017" cy="241103"/>
            </a:xfrm>
            <a:custGeom>
              <a:avLst/>
              <a:gdLst/>
              <a:ahLst/>
              <a:cxnLst/>
              <a:rect l="0" t="0" r="0" b="0"/>
              <a:pathLst>
                <a:path w="125017" h="241103">
                  <a:moveTo>
                    <a:pt x="125016" y="0"/>
                  </a:moveTo>
                  <a:lnTo>
                    <a:pt x="116894" y="10106"/>
                  </a:lnTo>
                  <a:lnTo>
                    <a:pt x="97211" y="49879"/>
                  </a:lnTo>
                  <a:lnTo>
                    <a:pt x="78954" y="90992"/>
                  </a:lnTo>
                  <a:lnTo>
                    <a:pt x="52527" y="131488"/>
                  </a:lnTo>
                  <a:lnTo>
                    <a:pt x="25830" y="173530"/>
                  </a:lnTo>
                  <a:lnTo>
                    <a:pt x="12305" y="211291"/>
                  </a:lnTo>
                  <a:lnTo>
                    <a:pt x="0" y="2411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5"/>
            <p:cNvSpPr/>
            <p:nvPr/>
          </p:nvSpPr>
          <p:spPr>
            <a:xfrm>
              <a:off x="3545086" y="1604238"/>
              <a:ext cx="196454" cy="244208"/>
            </a:xfrm>
            <a:custGeom>
              <a:avLst/>
              <a:gdLst/>
              <a:ahLst/>
              <a:cxnLst/>
              <a:rect l="0" t="0" r="0" b="0"/>
              <a:pathLst>
                <a:path w="196454" h="244208">
                  <a:moveTo>
                    <a:pt x="0" y="119192"/>
                  </a:moveTo>
                  <a:lnTo>
                    <a:pt x="4740" y="114451"/>
                  </a:lnTo>
                  <a:lnTo>
                    <a:pt x="41941" y="110814"/>
                  </a:lnTo>
                  <a:lnTo>
                    <a:pt x="77407" y="105630"/>
                  </a:lnTo>
                  <a:lnTo>
                    <a:pt x="101539" y="93125"/>
                  </a:lnTo>
                  <a:lnTo>
                    <a:pt x="140665" y="58249"/>
                  </a:lnTo>
                  <a:lnTo>
                    <a:pt x="164228" y="34253"/>
                  </a:lnTo>
                  <a:lnTo>
                    <a:pt x="167248" y="27533"/>
                  </a:lnTo>
                  <a:lnTo>
                    <a:pt x="165944" y="18592"/>
                  </a:lnTo>
                  <a:lnTo>
                    <a:pt x="164208" y="13430"/>
                  </a:lnTo>
                  <a:lnTo>
                    <a:pt x="154340" y="5049"/>
                  </a:lnTo>
                  <a:lnTo>
                    <a:pt x="147542" y="1424"/>
                  </a:lnTo>
                  <a:lnTo>
                    <a:pt x="142018" y="0"/>
                  </a:lnTo>
                  <a:lnTo>
                    <a:pt x="137342" y="43"/>
                  </a:lnTo>
                  <a:lnTo>
                    <a:pt x="133233" y="1064"/>
                  </a:lnTo>
                  <a:lnTo>
                    <a:pt x="89889" y="31978"/>
                  </a:lnTo>
                  <a:lnTo>
                    <a:pt x="50863" y="68681"/>
                  </a:lnTo>
                  <a:lnTo>
                    <a:pt x="19969" y="104584"/>
                  </a:lnTo>
                  <a:lnTo>
                    <a:pt x="5917" y="132723"/>
                  </a:lnTo>
                  <a:lnTo>
                    <a:pt x="3945" y="140119"/>
                  </a:lnTo>
                  <a:lnTo>
                    <a:pt x="5909" y="169489"/>
                  </a:lnTo>
                  <a:lnTo>
                    <a:pt x="15525" y="189171"/>
                  </a:lnTo>
                  <a:lnTo>
                    <a:pt x="28728" y="204864"/>
                  </a:lnTo>
                  <a:lnTo>
                    <a:pt x="41211" y="211839"/>
                  </a:lnTo>
                  <a:lnTo>
                    <a:pt x="84796" y="224437"/>
                  </a:lnTo>
                  <a:lnTo>
                    <a:pt x="124126" y="239714"/>
                  </a:lnTo>
                  <a:lnTo>
                    <a:pt x="196453" y="2442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6"/>
            <p:cNvSpPr/>
            <p:nvPr/>
          </p:nvSpPr>
          <p:spPr>
            <a:xfrm>
              <a:off x="3804047" y="1616902"/>
              <a:ext cx="187524" cy="221923"/>
            </a:xfrm>
            <a:custGeom>
              <a:avLst/>
              <a:gdLst/>
              <a:ahLst/>
              <a:cxnLst/>
              <a:rect l="0" t="0" r="0" b="0"/>
              <a:pathLst>
                <a:path w="187524" h="221923">
                  <a:moveTo>
                    <a:pt x="0" y="61879"/>
                  </a:moveTo>
                  <a:lnTo>
                    <a:pt x="0" y="57139"/>
                  </a:lnTo>
                  <a:lnTo>
                    <a:pt x="992" y="56735"/>
                  </a:lnTo>
                  <a:lnTo>
                    <a:pt x="7689" y="61006"/>
                  </a:lnTo>
                  <a:lnTo>
                    <a:pt x="33678" y="103830"/>
                  </a:lnTo>
                  <a:lnTo>
                    <a:pt x="48619" y="141714"/>
                  </a:lnTo>
                  <a:lnTo>
                    <a:pt x="57665" y="182084"/>
                  </a:lnTo>
                  <a:lnTo>
                    <a:pt x="57710" y="195009"/>
                  </a:lnTo>
                  <a:lnTo>
                    <a:pt x="54394" y="214736"/>
                  </a:lnTo>
                  <a:lnTo>
                    <a:pt x="53130" y="217362"/>
                  </a:lnTo>
                  <a:lnTo>
                    <a:pt x="51295" y="219112"/>
                  </a:lnTo>
                  <a:lnTo>
                    <a:pt x="46610" y="221058"/>
                  </a:lnTo>
                  <a:lnTo>
                    <a:pt x="41221" y="221922"/>
                  </a:lnTo>
                  <a:lnTo>
                    <a:pt x="39387" y="220168"/>
                  </a:lnTo>
                  <a:lnTo>
                    <a:pt x="28911" y="179837"/>
                  </a:lnTo>
                  <a:lnTo>
                    <a:pt x="19511" y="145862"/>
                  </a:lnTo>
                  <a:lnTo>
                    <a:pt x="18186" y="108271"/>
                  </a:lnTo>
                  <a:lnTo>
                    <a:pt x="20569" y="71153"/>
                  </a:lnTo>
                  <a:lnTo>
                    <a:pt x="30301" y="30418"/>
                  </a:lnTo>
                  <a:lnTo>
                    <a:pt x="38854" y="10114"/>
                  </a:lnTo>
                  <a:lnTo>
                    <a:pt x="44719" y="4146"/>
                  </a:lnTo>
                  <a:lnTo>
                    <a:pt x="47672" y="2554"/>
                  </a:lnTo>
                  <a:lnTo>
                    <a:pt x="67662" y="0"/>
                  </a:lnTo>
                  <a:lnTo>
                    <a:pt x="87847" y="550"/>
                  </a:lnTo>
                  <a:lnTo>
                    <a:pt x="91307" y="2141"/>
                  </a:lnTo>
                  <a:lnTo>
                    <a:pt x="93614" y="4195"/>
                  </a:lnTo>
                  <a:lnTo>
                    <a:pt x="133827" y="20120"/>
                  </a:lnTo>
                  <a:lnTo>
                    <a:pt x="187523" y="440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7"/>
            <p:cNvSpPr/>
            <p:nvPr/>
          </p:nvSpPr>
          <p:spPr>
            <a:xfrm>
              <a:off x="4027289" y="1625203"/>
              <a:ext cx="125017" cy="142876"/>
            </a:xfrm>
            <a:custGeom>
              <a:avLst/>
              <a:gdLst/>
              <a:ahLst/>
              <a:cxnLst/>
              <a:rect l="0" t="0" r="0" b="0"/>
              <a:pathLst>
                <a:path w="125017" h="142876">
                  <a:moveTo>
                    <a:pt x="0" y="0"/>
                  </a:moveTo>
                  <a:lnTo>
                    <a:pt x="18091" y="20738"/>
                  </a:lnTo>
                  <a:lnTo>
                    <a:pt x="34552" y="42241"/>
                  </a:lnTo>
                  <a:lnTo>
                    <a:pt x="71568" y="85129"/>
                  </a:lnTo>
                  <a:lnTo>
                    <a:pt x="125016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28"/>
            <p:cNvSpPr/>
            <p:nvPr/>
          </p:nvSpPr>
          <p:spPr>
            <a:xfrm>
              <a:off x="4080867" y="1634133"/>
              <a:ext cx="160736" cy="491134"/>
            </a:xfrm>
            <a:custGeom>
              <a:avLst/>
              <a:gdLst/>
              <a:ahLst/>
              <a:cxnLst/>
              <a:rect l="0" t="0" r="0" b="0"/>
              <a:pathLst>
                <a:path w="160736" h="491134">
                  <a:moveTo>
                    <a:pt x="160735" y="0"/>
                  </a:moveTo>
                  <a:lnTo>
                    <a:pt x="155994" y="0"/>
                  </a:lnTo>
                  <a:lnTo>
                    <a:pt x="151021" y="10583"/>
                  </a:lnTo>
                  <a:lnTo>
                    <a:pt x="139744" y="54456"/>
                  </a:lnTo>
                  <a:lnTo>
                    <a:pt x="134099" y="97628"/>
                  </a:lnTo>
                  <a:lnTo>
                    <a:pt x="124458" y="140699"/>
                  </a:lnTo>
                  <a:lnTo>
                    <a:pt x="112999" y="178164"/>
                  </a:lnTo>
                  <a:lnTo>
                    <a:pt x="95045" y="219372"/>
                  </a:lnTo>
                  <a:lnTo>
                    <a:pt x="80915" y="253970"/>
                  </a:lnTo>
                  <a:lnTo>
                    <a:pt x="68569" y="293694"/>
                  </a:lnTo>
                  <a:lnTo>
                    <a:pt x="56576" y="336340"/>
                  </a:lnTo>
                  <a:lnTo>
                    <a:pt x="41675" y="378843"/>
                  </a:lnTo>
                  <a:lnTo>
                    <a:pt x="19722" y="420195"/>
                  </a:lnTo>
                  <a:lnTo>
                    <a:pt x="0" y="4911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29"/>
            <p:cNvSpPr/>
            <p:nvPr/>
          </p:nvSpPr>
          <p:spPr>
            <a:xfrm>
              <a:off x="858077" y="2107406"/>
              <a:ext cx="311713" cy="237788"/>
            </a:xfrm>
            <a:custGeom>
              <a:avLst/>
              <a:gdLst/>
              <a:ahLst/>
              <a:cxnLst/>
              <a:rect l="0" t="0" r="0" b="0"/>
              <a:pathLst>
                <a:path w="311713" h="237788">
                  <a:moveTo>
                    <a:pt x="8103" y="0"/>
                  </a:moveTo>
                  <a:lnTo>
                    <a:pt x="7111" y="29471"/>
                  </a:lnTo>
                  <a:lnTo>
                    <a:pt x="1966" y="44671"/>
                  </a:lnTo>
                  <a:lnTo>
                    <a:pt x="0" y="79823"/>
                  </a:lnTo>
                  <a:lnTo>
                    <a:pt x="410" y="123532"/>
                  </a:lnTo>
                  <a:lnTo>
                    <a:pt x="6289" y="160735"/>
                  </a:lnTo>
                  <a:lnTo>
                    <a:pt x="6894" y="169665"/>
                  </a:lnTo>
                  <a:lnTo>
                    <a:pt x="15503" y="187524"/>
                  </a:lnTo>
                  <a:lnTo>
                    <a:pt x="35802" y="213762"/>
                  </a:lnTo>
                  <a:lnTo>
                    <a:pt x="60407" y="229914"/>
                  </a:lnTo>
                  <a:lnTo>
                    <a:pt x="83352" y="237787"/>
                  </a:lnTo>
                  <a:lnTo>
                    <a:pt x="99094" y="234337"/>
                  </a:lnTo>
                  <a:lnTo>
                    <a:pt x="115020" y="225197"/>
                  </a:lnTo>
                  <a:lnTo>
                    <a:pt x="152318" y="186605"/>
                  </a:lnTo>
                  <a:lnTo>
                    <a:pt x="184977" y="144495"/>
                  </a:lnTo>
                  <a:lnTo>
                    <a:pt x="203040" y="100605"/>
                  </a:lnTo>
                  <a:lnTo>
                    <a:pt x="219636" y="56347"/>
                  </a:lnTo>
                  <a:lnTo>
                    <a:pt x="224238" y="30256"/>
                  </a:lnTo>
                  <a:lnTo>
                    <a:pt x="231222" y="9300"/>
                  </a:lnTo>
                  <a:lnTo>
                    <a:pt x="231334" y="21391"/>
                  </a:lnTo>
                  <a:lnTo>
                    <a:pt x="244609" y="60376"/>
                  </a:lnTo>
                  <a:lnTo>
                    <a:pt x="260460" y="104677"/>
                  </a:lnTo>
                  <a:lnTo>
                    <a:pt x="271391" y="130565"/>
                  </a:lnTo>
                  <a:lnTo>
                    <a:pt x="275932" y="145342"/>
                  </a:lnTo>
                  <a:lnTo>
                    <a:pt x="311712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30"/>
            <p:cNvSpPr/>
            <p:nvPr/>
          </p:nvSpPr>
          <p:spPr>
            <a:xfrm>
              <a:off x="1223447" y="2090627"/>
              <a:ext cx="168186" cy="396488"/>
            </a:xfrm>
            <a:custGeom>
              <a:avLst/>
              <a:gdLst/>
              <a:ahLst/>
              <a:cxnLst/>
              <a:rect l="0" t="0" r="0" b="0"/>
              <a:pathLst>
                <a:path w="168186" h="396488">
                  <a:moveTo>
                    <a:pt x="17780" y="79287"/>
                  </a:moveTo>
                  <a:lnTo>
                    <a:pt x="23916" y="103651"/>
                  </a:lnTo>
                  <a:lnTo>
                    <a:pt x="24890" y="143391"/>
                  </a:lnTo>
                  <a:lnTo>
                    <a:pt x="21319" y="178317"/>
                  </a:lnTo>
                  <a:lnTo>
                    <a:pt x="23652" y="208629"/>
                  </a:lnTo>
                  <a:lnTo>
                    <a:pt x="25351" y="239298"/>
                  </a:lnTo>
                  <a:lnTo>
                    <a:pt x="26307" y="279164"/>
                  </a:lnTo>
                  <a:lnTo>
                    <a:pt x="31370" y="319301"/>
                  </a:lnTo>
                  <a:lnTo>
                    <a:pt x="35077" y="362248"/>
                  </a:lnTo>
                  <a:lnTo>
                    <a:pt x="35606" y="389376"/>
                  </a:lnTo>
                  <a:lnTo>
                    <a:pt x="30889" y="395841"/>
                  </a:lnTo>
                  <a:lnTo>
                    <a:pt x="29496" y="396487"/>
                  </a:lnTo>
                  <a:lnTo>
                    <a:pt x="28567" y="395925"/>
                  </a:lnTo>
                  <a:lnTo>
                    <a:pt x="27076" y="392636"/>
                  </a:lnTo>
                  <a:lnTo>
                    <a:pt x="25739" y="367548"/>
                  </a:lnTo>
                  <a:lnTo>
                    <a:pt x="19646" y="346498"/>
                  </a:lnTo>
                  <a:lnTo>
                    <a:pt x="11888" y="309201"/>
                  </a:lnTo>
                  <a:lnTo>
                    <a:pt x="6804" y="268423"/>
                  </a:lnTo>
                  <a:lnTo>
                    <a:pt x="1960" y="235207"/>
                  </a:lnTo>
                  <a:lnTo>
                    <a:pt x="323" y="193761"/>
                  </a:lnTo>
                  <a:lnTo>
                    <a:pt x="0" y="154191"/>
                  </a:lnTo>
                  <a:lnTo>
                    <a:pt x="919" y="111603"/>
                  </a:lnTo>
                  <a:lnTo>
                    <a:pt x="15152" y="67266"/>
                  </a:lnTo>
                  <a:lnTo>
                    <a:pt x="33685" y="23637"/>
                  </a:lnTo>
                  <a:lnTo>
                    <a:pt x="47738" y="7125"/>
                  </a:lnTo>
                  <a:lnTo>
                    <a:pt x="55238" y="2567"/>
                  </a:lnTo>
                  <a:lnTo>
                    <a:pt x="69778" y="0"/>
                  </a:lnTo>
                  <a:lnTo>
                    <a:pt x="78262" y="2046"/>
                  </a:lnTo>
                  <a:lnTo>
                    <a:pt x="105037" y="14408"/>
                  </a:lnTo>
                  <a:lnTo>
                    <a:pt x="108693" y="15198"/>
                  </a:lnTo>
                  <a:lnTo>
                    <a:pt x="138912" y="34875"/>
                  </a:lnTo>
                  <a:lnTo>
                    <a:pt x="154582" y="59266"/>
                  </a:lnTo>
                  <a:lnTo>
                    <a:pt x="164862" y="101930"/>
                  </a:lnTo>
                  <a:lnTo>
                    <a:pt x="168185" y="125353"/>
                  </a:lnTo>
                  <a:lnTo>
                    <a:pt x="164429" y="146404"/>
                  </a:lnTo>
                  <a:lnTo>
                    <a:pt x="148557" y="183349"/>
                  </a:lnTo>
                  <a:lnTo>
                    <a:pt x="144652" y="187357"/>
                  </a:lnTo>
                  <a:lnTo>
                    <a:pt x="130667" y="194982"/>
                  </a:lnTo>
                  <a:lnTo>
                    <a:pt x="113905" y="211685"/>
                  </a:lnTo>
                  <a:lnTo>
                    <a:pt x="74436" y="244094"/>
                  </a:lnTo>
                  <a:lnTo>
                    <a:pt x="55576" y="247992"/>
                  </a:lnTo>
                  <a:lnTo>
                    <a:pt x="51907" y="248312"/>
                  </a:lnTo>
                  <a:lnTo>
                    <a:pt x="42539" y="243375"/>
                  </a:lnTo>
                  <a:lnTo>
                    <a:pt x="32752" y="236551"/>
                  </a:lnTo>
                  <a:lnTo>
                    <a:pt x="18385" y="229524"/>
                  </a:lnTo>
                  <a:lnTo>
                    <a:pt x="8850" y="2221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31"/>
            <p:cNvSpPr/>
            <p:nvPr/>
          </p:nvSpPr>
          <p:spPr>
            <a:xfrm>
              <a:off x="1482328" y="2062779"/>
              <a:ext cx="250032" cy="258832"/>
            </a:xfrm>
            <a:custGeom>
              <a:avLst/>
              <a:gdLst/>
              <a:ahLst/>
              <a:cxnLst/>
              <a:rect l="0" t="0" r="0" b="0"/>
              <a:pathLst>
                <a:path w="250032" h="258832">
                  <a:moveTo>
                    <a:pt x="250031" y="8909"/>
                  </a:moveTo>
                  <a:lnTo>
                    <a:pt x="250031" y="4168"/>
                  </a:lnTo>
                  <a:lnTo>
                    <a:pt x="249039" y="2772"/>
                  </a:lnTo>
                  <a:lnTo>
                    <a:pt x="247385" y="1841"/>
                  </a:lnTo>
                  <a:lnTo>
                    <a:pt x="237602" y="347"/>
                  </a:lnTo>
                  <a:lnTo>
                    <a:pt x="194898" y="0"/>
                  </a:lnTo>
                  <a:lnTo>
                    <a:pt x="160427" y="2629"/>
                  </a:lnTo>
                  <a:lnTo>
                    <a:pt x="124955" y="7668"/>
                  </a:lnTo>
                  <a:lnTo>
                    <a:pt x="84140" y="14800"/>
                  </a:lnTo>
                  <a:lnTo>
                    <a:pt x="48514" y="22178"/>
                  </a:lnTo>
                  <a:lnTo>
                    <a:pt x="30029" y="30148"/>
                  </a:lnTo>
                  <a:lnTo>
                    <a:pt x="20622" y="38523"/>
                  </a:lnTo>
                  <a:lnTo>
                    <a:pt x="14127" y="47867"/>
                  </a:lnTo>
                  <a:lnTo>
                    <a:pt x="10470" y="58706"/>
                  </a:lnTo>
                  <a:lnTo>
                    <a:pt x="9614" y="65106"/>
                  </a:lnTo>
                  <a:lnTo>
                    <a:pt x="11880" y="71258"/>
                  </a:lnTo>
                  <a:lnTo>
                    <a:pt x="13873" y="74287"/>
                  </a:lnTo>
                  <a:lnTo>
                    <a:pt x="16194" y="76307"/>
                  </a:lnTo>
                  <a:lnTo>
                    <a:pt x="29694" y="84840"/>
                  </a:lnTo>
                  <a:lnTo>
                    <a:pt x="40979" y="93257"/>
                  </a:lnTo>
                  <a:lnTo>
                    <a:pt x="81060" y="114592"/>
                  </a:lnTo>
                  <a:lnTo>
                    <a:pt x="118039" y="138630"/>
                  </a:lnTo>
                  <a:lnTo>
                    <a:pt x="143454" y="156816"/>
                  </a:lnTo>
                  <a:lnTo>
                    <a:pt x="186790" y="178231"/>
                  </a:lnTo>
                  <a:lnTo>
                    <a:pt x="224412" y="199388"/>
                  </a:lnTo>
                  <a:lnTo>
                    <a:pt x="237768" y="212303"/>
                  </a:lnTo>
                  <a:lnTo>
                    <a:pt x="245957" y="226380"/>
                  </a:lnTo>
                  <a:lnTo>
                    <a:pt x="248220" y="233886"/>
                  </a:lnTo>
                  <a:lnTo>
                    <a:pt x="247832" y="236284"/>
                  </a:lnTo>
                  <a:lnTo>
                    <a:pt x="246581" y="237883"/>
                  </a:lnTo>
                  <a:lnTo>
                    <a:pt x="233702" y="246796"/>
                  </a:lnTo>
                  <a:lnTo>
                    <a:pt x="189127" y="249822"/>
                  </a:lnTo>
                  <a:lnTo>
                    <a:pt x="144878" y="249994"/>
                  </a:lnTo>
                  <a:lnTo>
                    <a:pt x="122963" y="252651"/>
                  </a:lnTo>
                  <a:lnTo>
                    <a:pt x="80097" y="258112"/>
                  </a:lnTo>
                  <a:lnTo>
                    <a:pt x="35683" y="258831"/>
                  </a:lnTo>
                  <a:lnTo>
                    <a:pt x="23135" y="256245"/>
                  </a:lnTo>
                  <a:lnTo>
                    <a:pt x="10493" y="251858"/>
                  </a:lnTo>
                  <a:lnTo>
                    <a:pt x="0" y="2500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32"/>
            <p:cNvSpPr/>
            <p:nvPr/>
          </p:nvSpPr>
          <p:spPr>
            <a:xfrm>
              <a:off x="1732359" y="2143128"/>
              <a:ext cx="285751" cy="193703"/>
            </a:xfrm>
            <a:custGeom>
              <a:avLst/>
              <a:gdLst/>
              <a:ahLst/>
              <a:cxnLst/>
              <a:rect l="0" t="0" r="0" b="0"/>
              <a:pathLst>
                <a:path w="285751" h="193703">
                  <a:moveTo>
                    <a:pt x="0" y="169661"/>
                  </a:moveTo>
                  <a:lnTo>
                    <a:pt x="0" y="164920"/>
                  </a:lnTo>
                  <a:lnTo>
                    <a:pt x="1985" y="163524"/>
                  </a:lnTo>
                  <a:lnTo>
                    <a:pt x="9481" y="161973"/>
                  </a:lnTo>
                  <a:lnTo>
                    <a:pt x="13266" y="159574"/>
                  </a:lnTo>
                  <a:lnTo>
                    <a:pt x="34293" y="140723"/>
                  </a:lnTo>
                  <a:lnTo>
                    <a:pt x="57854" y="132305"/>
                  </a:lnTo>
                  <a:lnTo>
                    <a:pt x="81634" y="115929"/>
                  </a:lnTo>
                  <a:lnTo>
                    <a:pt x="120442" y="103568"/>
                  </a:lnTo>
                  <a:lnTo>
                    <a:pt x="158662" y="89214"/>
                  </a:lnTo>
                  <a:lnTo>
                    <a:pt x="172712" y="81321"/>
                  </a:lnTo>
                  <a:lnTo>
                    <a:pt x="195372" y="60143"/>
                  </a:lnTo>
                  <a:lnTo>
                    <a:pt x="215763" y="21062"/>
                  </a:lnTo>
                  <a:lnTo>
                    <a:pt x="221765" y="4158"/>
                  </a:lnTo>
                  <a:lnTo>
                    <a:pt x="221265" y="2771"/>
                  </a:lnTo>
                  <a:lnTo>
                    <a:pt x="219940" y="1846"/>
                  </a:lnTo>
                  <a:lnTo>
                    <a:pt x="213334" y="545"/>
                  </a:lnTo>
                  <a:lnTo>
                    <a:pt x="169407" y="11"/>
                  </a:lnTo>
                  <a:lnTo>
                    <a:pt x="145801" y="0"/>
                  </a:lnTo>
                  <a:lnTo>
                    <a:pt x="133923" y="5290"/>
                  </a:lnTo>
                  <a:lnTo>
                    <a:pt x="122029" y="12271"/>
                  </a:lnTo>
                  <a:lnTo>
                    <a:pt x="110129" y="15374"/>
                  </a:lnTo>
                  <a:lnTo>
                    <a:pt x="98225" y="24691"/>
                  </a:lnTo>
                  <a:lnTo>
                    <a:pt x="80367" y="41379"/>
                  </a:lnTo>
                  <a:lnTo>
                    <a:pt x="74414" y="45444"/>
                  </a:lnTo>
                  <a:lnTo>
                    <a:pt x="56555" y="74868"/>
                  </a:lnTo>
                  <a:lnTo>
                    <a:pt x="41856" y="113013"/>
                  </a:lnTo>
                  <a:lnTo>
                    <a:pt x="42746" y="123979"/>
                  </a:lnTo>
                  <a:lnTo>
                    <a:pt x="53566" y="145212"/>
                  </a:lnTo>
                  <a:lnTo>
                    <a:pt x="78821" y="170354"/>
                  </a:lnTo>
                  <a:lnTo>
                    <a:pt x="106698" y="187175"/>
                  </a:lnTo>
                  <a:lnTo>
                    <a:pt x="143291" y="193702"/>
                  </a:lnTo>
                  <a:lnTo>
                    <a:pt x="173818" y="189937"/>
                  </a:lnTo>
                  <a:lnTo>
                    <a:pt x="216536" y="181953"/>
                  </a:lnTo>
                  <a:lnTo>
                    <a:pt x="285750" y="1785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33"/>
            <p:cNvSpPr/>
            <p:nvPr/>
          </p:nvSpPr>
          <p:spPr>
            <a:xfrm>
              <a:off x="2191901" y="1937742"/>
              <a:ext cx="58381" cy="392907"/>
            </a:xfrm>
            <a:custGeom>
              <a:avLst/>
              <a:gdLst/>
              <a:ahLst/>
              <a:cxnLst/>
              <a:rect l="0" t="0" r="0" b="0"/>
              <a:pathLst>
                <a:path w="58381" h="392907">
                  <a:moveTo>
                    <a:pt x="58380" y="0"/>
                  </a:moveTo>
                  <a:lnTo>
                    <a:pt x="58380" y="9481"/>
                  </a:lnTo>
                  <a:lnTo>
                    <a:pt x="41599" y="45897"/>
                  </a:lnTo>
                  <a:lnTo>
                    <a:pt x="34557" y="69162"/>
                  </a:lnTo>
                  <a:lnTo>
                    <a:pt x="24853" y="112001"/>
                  </a:lnTo>
                  <a:lnTo>
                    <a:pt x="19336" y="144367"/>
                  </a:lnTo>
                  <a:lnTo>
                    <a:pt x="13577" y="176611"/>
                  </a:lnTo>
                  <a:lnTo>
                    <a:pt x="7402" y="220009"/>
                  </a:lnTo>
                  <a:lnTo>
                    <a:pt x="2926" y="258003"/>
                  </a:lnTo>
                  <a:lnTo>
                    <a:pt x="0" y="283340"/>
                  </a:lnTo>
                  <a:lnTo>
                    <a:pt x="2938" y="322519"/>
                  </a:lnTo>
                  <a:lnTo>
                    <a:pt x="9297" y="366452"/>
                  </a:lnTo>
                  <a:lnTo>
                    <a:pt x="13848" y="386652"/>
                  </a:lnTo>
                  <a:lnTo>
                    <a:pt x="22662" y="392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34"/>
            <p:cNvSpPr/>
            <p:nvPr/>
          </p:nvSpPr>
          <p:spPr>
            <a:xfrm>
              <a:off x="2062758" y="2098477"/>
              <a:ext cx="294681" cy="35719"/>
            </a:xfrm>
            <a:custGeom>
              <a:avLst/>
              <a:gdLst/>
              <a:ahLst/>
              <a:cxnLst/>
              <a:rect l="0" t="0" r="0" b="0"/>
              <a:pathLst>
                <a:path w="294681" h="35719">
                  <a:moveTo>
                    <a:pt x="0" y="35718"/>
                  </a:moveTo>
                  <a:lnTo>
                    <a:pt x="12429" y="15601"/>
                  </a:lnTo>
                  <a:lnTo>
                    <a:pt x="18208" y="14369"/>
                  </a:lnTo>
                  <a:lnTo>
                    <a:pt x="53353" y="19521"/>
                  </a:lnTo>
                  <a:lnTo>
                    <a:pt x="93993" y="25353"/>
                  </a:lnTo>
                  <a:lnTo>
                    <a:pt x="135093" y="24521"/>
                  </a:lnTo>
                  <a:lnTo>
                    <a:pt x="173752" y="14431"/>
                  </a:lnTo>
                  <a:lnTo>
                    <a:pt x="217582" y="10016"/>
                  </a:lnTo>
                  <a:lnTo>
                    <a:pt x="258399" y="9072"/>
                  </a:lnTo>
                  <a:lnTo>
                    <a:pt x="29468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SMARTInkShape-Group10"/>
          <p:cNvGrpSpPr/>
          <p:nvPr/>
        </p:nvGrpSpPr>
        <p:grpSpPr>
          <a:xfrm>
            <a:off x="277356" y="2625328"/>
            <a:ext cx="2883754" cy="1057831"/>
            <a:chOff x="277356" y="2625328"/>
            <a:chExt cx="2883754" cy="1057831"/>
          </a:xfrm>
        </p:grpSpPr>
        <p:sp>
          <p:nvSpPr>
            <p:cNvPr id="73" name="SMARTInkShape-35"/>
            <p:cNvSpPr/>
            <p:nvPr/>
          </p:nvSpPr>
          <p:spPr>
            <a:xfrm>
              <a:off x="277356" y="2714625"/>
              <a:ext cx="276286" cy="303610"/>
            </a:xfrm>
            <a:custGeom>
              <a:avLst/>
              <a:gdLst/>
              <a:ahLst/>
              <a:cxnLst/>
              <a:rect l="0" t="0" r="0" b="0"/>
              <a:pathLst>
                <a:path w="276286" h="303610">
                  <a:moveTo>
                    <a:pt x="186988" y="0"/>
                  </a:moveTo>
                  <a:lnTo>
                    <a:pt x="177507" y="4740"/>
                  </a:lnTo>
                  <a:lnTo>
                    <a:pt x="137318" y="13302"/>
                  </a:lnTo>
                  <a:lnTo>
                    <a:pt x="98500" y="33202"/>
                  </a:lnTo>
                  <a:lnTo>
                    <a:pt x="60552" y="68001"/>
                  </a:lnTo>
                  <a:lnTo>
                    <a:pt x="33012" y="107880"/>
                  </a:lnTo>
                  <a:lnTo>
                    <a:pt x="11703" y="148524"/>
                  </a:lnTo>
                  <a:lnTo>
                    <a:pt x="1272" y="178786"/>
                  </a:lnTo>
                  <a:lnTo>
                    <a:pt x="0" y="208637"/>
                  </a:lnTo>
                  <a:lnTo>
                    <a:pt x="9104" y="244160"/>
                  </a:lnTo>
                  <a:lnTo>
                    <a:pt x="13828" y="252070"/>
                  </a:lnTo>
                  <a:lnTo>
                    <a:pt x="24369" y="260859"/>
                  </a:lnTo>
                  <a:lnTo>
                    <a:pt x="46200" y="265807"/>
                  </a:lnTo>
                  <a:lnTo>
                    <a:pt x="81001" y="262533"/>
                  </a:lnTo>
                  <a:lnTo>
                    <a:pt x="108511" y="255279"/>
                  </a:lnTo>
                  <a:lnTo>
                    <a:pt x="152676" y="230375"/>
                  </a:lnTo>
                  <a:lnTo>
                    <a:pt x="193457" y="190619"/>
                  </a:lnTo>
                  <a:lnTo>
                    <a:pt x="205738" y="176000"/>
                  </a:lnTo>
                  <a:lnTo>
                    <a:pt x="225016" y="138344"/>
                  </a:lnTo>
                  <a:lnTo>
                    <a:pt x="230329" y="101117"/>
                  </a:lnTo>
                  <a:lnTo>
                    <a:pt x="230529" y="60046"/>
                  </a:lnTo>
                  <a:lnTo>
                    <a:pt x="223933" y="34574"/>
                  </a:lnTo>
                  <a:lnTo>
                    <a:pt x="222532" y="31979"/>
                  </a:lnTo>
                  <a:lnTo>
                    <a:pt x="220606" y="30249"/>
                  </a:lnTo>
                  <a:lnTo>
                    <a:pt x="218329" y="29096"/>
                  </a:lnTo>
                  <a:lnTo>
                    <a:pt x="216812" y="31303"/>
                  </a:lnTo>
                  <a:lnTo>
                    <a:pt x="214176" y="59538"/>
                  </a:lnTo>
                  <a:lnTo>
                    <a:pt x="223543" y="99011"/>
                  </a:lnTo>
                  <a:lnTo>
                    <a:pt x="230038" y="134100"/>
                  </a:lnTo>
                  <a:lnTo>
                    <a:pt x="240643" y="170261"/>
                  </a:lnTo>
                  <a:lnTo>
                    <a:pt x="256354" y="212395"/>
                  </a:lnTo>
                  <a:lnTo>
                    <a:pt x="266174" y="250682"/>
                  </a:lnTo>
                  <a:lnTo>
                    <a:pt x="276285" y="303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36"/>
            <p:cNvSpPr/>
            <p:nvPr/>
          </p:nvSpPr>
          <p:spPr>
            <a:xfrm>
              <a:off x="629130" y="2716275"/>
              <a:ext cx="205917" cy="257312"/>
            </a:xfrm>
            <a:custGeom>
              <a:avLst/>
              <a:gdLst/>
              <a:ahLst/>
              <a:cxnLst/>
              <a:rect l="0" t="0" r="0" b="0"/>
              <a:pathLst>
                <a:path w="205917" h="257312">
                  <a:moveTo>
                    <a:pt x="13808" y="7280"/>
                  </a:moveTo>
                  <a:lnTo>
                    <a:pt x="13808" y="46359"/>
                  </a:lnTo>
                  <a:lnTo>
                    <a:pt x="14800" y="82394"/>
                  </a:lnTo>
                  <a:lnTo>
                    <a:pt x="19944" y="119274"/>
                  </a:lnTo>
                  <a:lnTo>
                    <a:pt x="22185" y="159856"/>
                  </a:lnTo>
                  <a:lnTo>
                    <a:pt x="22665" y="201225"/>
                  </a:lnTo>
                  <a:lnTo>
                    <a:pt x="21723" y="220959"/>
                  </a:lnTo>
                  <a:lnTo>
                    <a:pt x="20077" y="224147"/>
                  </a:lnTo>
                  <a:lnTo>
                    <a:pt x="17987" y="226272"/>
                  </a:lnTo>
                  <a:lnTo>
                    <a:pt x="16594" y="225704"/>
                  </a:lnTo>
                  <a:lnTo>
                    <a:pt x="6228" y="185482"/>
                  </a:lnTo>
                  <a:lnTo>
                    <a:pt x="0" y="149122"/>
                  </a:lnTo>
                  <a:lnTo>
                    <a:pt x="2991" y="112366"/>
                  </a:lnTo>
                  <a:lnTo>
                    <a:pt x="7151" y="75369"/>
                  </a:lnTo>
                  <a:lnTo>
                    <a:pt x="14481" y="49944"/>
                  </a:lnTo>
                  <a:lnTo>
                    <a:pt x="28228" y="30835"/>
                  </a:lnTo>
                  <a:lnTo>
                    <a:pt x="45862" y="14259"/>
                  </a:lnTo>
                  <a:lnTo>
                    <a:pt x="65308" y="6702"/>
                  </a:lnTo>
                  <a:lnTo>
                    <a:pt x="102694" y="0"/>
                  </a:lnTo>
                  <a:lnTo>
                    <a:pt x="120781" y="4375"/>
                  </a:lnTo>
                  <a:lnTo>
                    <a:pt x="136758" y="12934"/>
                  </a:lnTo>
                  <a:lnTo>
                    <a:pt x="147166" y="23353"/>
                  </a:lnTo>
                  <a:lnTo>
                    <a:pt x="161932" y="64621"/>
                  </a:lnTo>
                  <a:lnTo>
                    <a:pt x="177426" y="106198"/>
                  </a:lnTo>
                  <a:lnTo>
                    <a:pt x="195370" y="143768"/>
                  </a:lnTo>
                  <a:lnTo>
                    <a:pt x="200546" y="179141"/>
                  </a:lnTo>
                  <a:lnTo>
                    <a:pt x="205916" y="217837"/>
                  </a:lnTo>
                  <a:lnTo>
                    <a:pt x="205684" y="235137"/>
                  </a:lnTo>
                  <a:lnTo>
                    <a:pt x="201331" y="2573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37"/>
            <p:cNvSpPr/>
            <p:nvPr/>
          </p:nvSpPr>
          <p:spPr>
            <a:xfrm>
              <a:off x="946547" y="2723555"/>
              <a:ext cx="151806" cy="276821"/>
            </a:xfrm>
            <a:custGeom>
              <a:avLst/>
              <a:gdLst/>
              <a:ahLst/>
              <a:cxnLst/>
              <a:rect l="0" t="0" r="0" b="0"/>
              <a:pathLst>
                <a:path w="151806" h="276821">
                  <a:moveTo>
                    <a:pt x="0" y="0"/>
                  </a:moveTo>
                  <a:lnTo>
                    <a:pt x="9113" y="15250"/>
                  </a:lnTo>
                  <a:lnTo>
                    <a:pt x="41108" y="59151"/>
                  </a:lnTo>
                  <a:lnTo>
                    <a:pt x="64381" y="103700"/>
                  </a:lnTo>
                  <a:lnTo>
                    <a:pt x="82207" y="147484"/>
                  </a:lnTo>
                  <a:lnTo>
                    <a:pt x="96126" y="183597"/>
                  </a:lnTo>
                  <a:lnTo>
                    <a:pt x="112833" y="224526"/>
                  </a:lnTo>
                  <a:lnTo>
                    <a:pt x="127607" y="249697"/>
                  </a:lnTo>
                  <a:lnTo>
                    <a:pt x="151805" y="2768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38"/>
            <p:cNvSpPr/>
            <p:nvPr/>
          </p:nvSpPr>
          <p:spPr>
            <a:xfrm>
              <a:off x="910828" y="2714625"/>
              <a:ext cx="232173" cy="276821"/>
            </a:xfrm>
            <a:custGeom>
              <a:avLst/>
              <a:gdLst/>
              <a:ahLst/>
              <a:cxnLst/>
              <a:rect l="0" t="0" r="0" b="0"/>
              <a:pathLst>
                <a:path w="232173" h="276821">
                  <a:moveTo>
                    <a:pt x="232172" y="0"/>
                  </a:moveTo>
                  <a:lnTo>
                    <a:pt x="197299" y="37519"/>
                  </a:lnTo>
                  <a:lnTo>
                    <a:pt x="166799" y="79612"/>
                  </a:lnTo>
                  <a:lnTo>
                    <a:pt x="129986" y="119727"/>
                  </a:lnTo>
                  <a:lnTo>
                    <a:pt x="87149" y="163847"/>
                  </a:lnTo>
                  <a:lnTo>
                    <a:pt x="51667" y="208449"/>
                  </a:lnTo>
                  <a:lnTo>
                    <a:pt x="28534" y="250435"/>
                  </a:lnTo>
                  <a:lnTo>
                    <a:pt x="0" y="2768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39"/>
            <p:cNvSpPr/>
            <p:nvPr/>
          </p:nvSpPr>
          <p:spPr>
            <a:xfrm>
              <a:off x="1260446" y="2759273"/>
              <a:ext cx="25430" cy="232173"/>
            </a:xfrm>
            <a:custGeom>
              <a:avLst/>
              <a:gdLst/>
              <a:ahLst/>
              <a:cxnLst/>
              <a:rect l="0" t="0" r="0" b="0"/>
              <a:pathLst>
                <a:path w="25430" h="232173">
                  <a:moveTo>
                    <a:pt x="25429" y="0"/>
                  </a:moveTo>
                  <a:lnTo>
                    <a:pt x="20688" y="4741"/>
                  </a:lnTo>
                  <a:lnTo>
                    <a:pt x="18361" y="9714"/>
                  </a:lnTo>
                  <a:lnTo>
                    <a:pt x="9595" y="54223"/>
                  </a:lnTo>
                  <a:lnTo>
                    <a:pt x="5524" y="93126"/>
                  </a:lnTo>
                  <a:lnTo>
                    <a:pt x="0" y="128198"/>
                  </a:lnTo>
                  <a:lnTo>
                    <a:pt x="5887" y="170084"/>
                  </a:lnTo>
                  <a:lnTo>
                    <a:pt x="7348" y="212384"/>
                  </a:lnTo>
                  <a:lnTo>
                    <a:pt x="7570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40"/>
            <p:cNvSpPr/>
            <p:nvPr/>
          </p:nvSpPr>
          <p:spPr>
            <a:xfrm>
              <a:off x="1276945" y="2625328"/>
              <a:ext cx="8931" cy="44650"/>
            </a:xfrm>
            <a:custGeom>
              <a:avLst/>
              <a:gdLst/>
              <a:ahLst/>
              <a:cxnLst/>
              <a:rect l="0" t="0" r="0" b="0"/>
              <a:pathLst>
                <a:path w="8931" h="44650">
                  <a:moveTo>
                    <a:pt x="8930" y="0"/>
                  </a:moveTo>
                  <a:lnTo>
                    <a:pt x="0" y="446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41"/>
            <p:cNvSpPr/>
            <p:nvPr/>
          </p:nvSpPr>
          <p:spPr>
            <a:xfrm>
              <a:off x="1436179" y="2740443"/>
              <a:ext cx="186592" cy="237111"/>
            </a:xfrm>
            <a:custGeom>
              <a:avLst/>
              <a:gdLst/>
              <a:ahLst/>
              <a:cxnLst/>
              <a:rect l="0" t="0" r="0" b="0"/>
              <a:pathLst>
                <a:path w="186592" h="237111">
                  <a:moveTo>
                    <a:pt x="135446" y="27760"/>
                  </a:moveTo>
                  <a:lnTo>
                    <a:pt x="135446" y="18279"/>
                  </a:lnTo>
                  <a:lnTo>
                    <a:pt x="130154" y="8333"/>
                  </a:lnTo>
                  <a:lnTo>
                    <a:pt x="125965" y="2902"/>
                  </a:lnTo>
                  <a:lnTo>
                    <a:pt x="120196" y="274"/>
                  </a:lnTo>
                  <a:lnTo>
                    <a:pt x="105848" y="0"/>
                  </a:lnTo>
                  <a:lnTo>
                    <a:pt x="92195" y="5831"/>
                  </a:lnTo>
                  <a:lnTo>
                    <a:pt x="78520" y="17022"/>
                  </a:lnTo>
                  <a:lnTo>
                    <a:pt x="41519" y="58304"/>
                  </a:lnTo>
                  <a:lnTo>
                    <a:pt x="11500" y="99131"/>
                  </a:lnTo>
                  <a:lnTo>
                    <a:pt x="1645" y="125626"/>
                  </a:lnTo>
                  <a:lnTo>
                    <a:pt x="0" y="168434"/>
                  </a:lnTo>
                  <a:lnTo>
                    <a:pt x="5797" y="198315"/>
                  </a:lnTo>
                  <a:lnTo>
                    <a:pt x="18538" y="224477"/>
                  </a:lnTo>
                  <a:lnTo>
                    <a:pt x="25758" y="230343"/>
                  </a:lnTo>
                  <a:lnTo>
                    <a:pt x="44362" y="236859"/>
                  </a:lnTo>
                  <a:lnTo>
                    <a:pt x="60569" y="237110"/>
                  </a:lnTo>
                  <a:lnTo>
                    <a:pt x="96622" y="233927"/>
                  </a:lnTo>
                  <a:lnTo>
                    <a:pt x="132848" y="226169"/>
                  </a:lnTo>
                  <a:lnTo>
                    <a:pt x="143552" y="220783"/>
                  </a:lnTo>
                  <a:lnTo>
                    <a:pt x="155156" y="207432"/>
                  </a:lnTo>
                  <a:lnTo>
                    <a:pt x="174103" y="169893"/>
                  </a:lnTo>
                  <a:lnTo>
                    <a:pt x="185783" y="126318"/>
                  </a:lnTo>
                  <a:lnTo>
                    <a:pt x="186591" y="112243"/>
                  </a:lnTo>
                  <a:lnTo>
                    <a:pt x="180476" y="82999"/>
                  </a:lnTo>
                  <a:lnTo>
                    <a:pt x="167530" y="58018"/>
                  </a:lnTo>
                  <a:lnTo>
                    <a:pt x="126516" y="188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42"/>
            <p:cNvSpPr/>
            <p:nvPr/>
          </p:nvSpPr>
          <p:spPr>
            <a:xfrm>
              <a:off x="1705801" y="2723555"/>
              <a:ext cx="258731" cy="281974"/>
            </a:xfrm>
            <a:custGeom>
              <a:avLst/>
              <a:gdLst/>
              <a:ahLst/>
              <a:cxnLst/>
              <a:rect l="0" t="0" r="0" b="0"/>
              <a:pathLst>
                <a:path w="258731" h="281974">
                  <a:moveTo>
                    <a:pt x="35488" y="0"/>
                  </a:moveTo>
                  <a:lnTo>
                    <a:pt x="28359" y="8121"/>
                  </a:lnTo>
                  <a:lnTo>
                    <a:pt x="11572" y="42123"/>
                  </a:lnTo>
                  <a:lnTo>
                    <a:pt x="2395" y="83800"/>
                  </a:lnTo>
                  <a:lnTo>
                    <a:pt x="547" y="116111"/>
                  </a:lnTo>
                  <a:lnTo>
                    <a:pt x="0" y="158095"/>
                  </a:lnTo>
                  <a:lnTo>
                    <a:pt x="2483" y="190379"/>
                  </a:lnTo>
                  <a:lnTo>
                    <a:pt x="16952" y="228547"/>
                  </a:lnTo>
                  <a:lnTo>
                    <a:pt x="44720" y="266629"/>
                  </a:lnTo>
                  <a:lnTo>
                    <a:pt x="56458" y="277252"/>
                  </a:lnTo>
                  <a:lnTo>
                    <a:pt x="68290" y="281973"/>
                  </a:lnTo>
                  <a:lnTo>
                    <a:pt x="82809" y="278780"/>
                  </a:lnTo>
                  <a:lnTo>
                    <a:pt x="105071" y="271116"/>
                  </a:lnTo>
                  <a:lnTo>
                    <a:pt x="111643" y="270041"/>
                  </a:lnTo>
                  <a:lnTo>
                    <a:pt x="124236" y="263555"/>
                  </a:lnTo>
                  <a:lnTo>
                    <a:pt x="164286" y="228198"/>
                  </a:lnTo>
                  <a:lnTo>
                    <a:pt x="181578" y="208064"/>
                  </a:lnTo>
                  <a:lnTo>
                    <a:pt x="202553" y="163615"/>
                  </a:lnTo>
                  <a:lnTo>
                    <a:pt x="216545" y="125584"/>
                  </a:lnTo>
                  <a:lnTo>
                    <a:pt x="224806" y="87509"/>
                  </a:lnTo>
                  <a:lnTo>
                    <a:pt x="231524" y="51542"/>
                  </a:lnTo>
                  <a:lnTo>
                    <a:pt x="231905" y="37565"/>
                  </a:lnTo>
                  <a:lnTo>
                    <a:pt x="231938" y="74960"/>
                  </a:lnTo>
                  <a:lnTo>
                    <a:pt x="238077" y="109873"/>
                  </a:lnTo>
                  <a:lnTo>
                    <a:pt x="242965" y="152929"/>
                  </a:lnTo>
                  <a:lnTo>
                    <a:pt x="248450" y="194911"/>
                  </a:lnTo>
                  <a:lnTo>
                    <a:pt x="255671" y="237012"/>
                  </a:lnTo>
                  <a:lnTo>
                    <a:pt x="258730" y="2768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43"/>
            <p:cNvSpPr/>
            <p:nvPr/>
          </p:nvSpPr>
          <p:spPr>
            <a:xfrm>
              <a:off x="2062758" y="2733726"/>
              <a:ext cx="227247" cy="302369"/>
            </a:xfrm>
            <a:custGeom>
              <a:avLst/>
              <a:gdLst/>
              <a:ahLst/>
              <a:cxnLst/>
              <a:rect l="0" t="0" r="0" b="0"/>
              <a:pathLst>
                <a:path w="227247" h="302369">
                  <a:moveTo>
                    <a:pt x="169664" y="7688"/>
                  </a:moveTo>
                  <a:lnTo>
                    <a:pt x="152013" y="5042"/>
                  </a:lnTo>
                  <a:lnTo>
                    <a:pt x="111386" y="0"/>
                  </a:lnTo>
                  <a:lnTo>
                    <a:pt x="72273" y="6133"/>
                  </a:lnTo>
                  <a:lnTo>
                    <a:pt x="53949" y="11296"/>
                  </a:lnTo>
                  <a:lnTo>
                    <a:pt x="46880" y="16046"/>
                  </a:lnTo>
                  <a:lnTo>
                    <a:pt x="36380" y="29262"/>
                  </a:lnTo>
                  <a:lnTo>
                    <a:pt x="34175" y="34969"/>
                  </a:lnTo>
                  <a:lnTo>
                    <a:pt x="33697" y="39766"/>
                  </a:lnTo>
                  <a:lnTo>
                    <a:pt x="34371" y="43956"/>
                  </a:lnTo>
                  <a:lnTo>
                    <a:pt x="44800" y="59334"/>
                  </a:lnTo>
                  <a:lnTo>
                    <a:pt x="60260" y="68014"/>
                  </a:lnTo>
                  <a:lnTo>
                    <a:pt x="100723" y="79647"/>
                  </a:lnTo>
                  <a:lnTo>
                    <a:pt x="143203" y="103791"/>
                  </a:lnTo>
                  <a:lnTo>
                    <a:pt x="184053" y="133991"/>
                  </a:lnTo>
                  <a:lnTo>
                    <a:pt x="220069" y="165373"/>
                  </a:lnTo>
                  <a:lnTo>
                    <a:pt x="227042" y="181741"/>
                  </a:lnTo>
                  <a:lnTo>
                    <a:pt x="227246" y="194516"/>
                  </a:lnTo>
                  <a:lnTo>
                    <a:pt x="223037" y="207801"/>
                  </a:lnTo>
                  <a:lnTo>
                    <a:pt x="204166" y="237937"/>
                  </a:lnTo>
                  <a:lnTo>
                    <a:pt x="193928" y="248927"/>
                  </a:lnTo>
                  <a:lnTo>
                    <a:pt x="186070" y="253812"/>
                  </a:lnTo>
                  <a:lnTo>
                    <a:pt x="150562" y="265068"/>
                  </a:lnTo>
                  <a:lnTo>
                    <a:pt x="110977" y="278859"/>
                  </a:lnTo>
                  <a:lnTo>
                    <a:pt x="69813" y="289669"/>
                  </a:lnTo>
                  <a:lnTo>
                    <a:pt x="0" y="3023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44"/>
            <p:cNvSpPr/>
            <p:nvPr/>
          </p:nvSpPr>
          <p:spPr>
            <a:xfrm>
              <a:off x="2662949" y="2786063"/>
              <a:ext cx="211510" cy="200047"/>
            </a:xfrm>
            <a:custGeom>
              <a:avLst/>
              <a:gdLst/>
              <a:ahLst/>
              <a:cxnLst/>
              <a:rect l="0" t="0" r="0" b="0"/>
              <a:pathLst>
                <a:path w="211510" h="200047">
                  <a:moveTo>
                    <a:pt x="176692" y="0"/>
                  </a:moveTo>
                  <a:lnTo>
                    <a:pt x="138532" y="0"/>
                  </a:lnTo>
                  <a:lnTo>
                    <a:pt x="124674" y="5291"/>
                  </a:lnTo>
                  <a:lnTo>
                    <a:pt x="80288" y="29470"/>
                  </a:lnTo>
                  <a:lnTo>
                    <a:pt x="61416" y="37241"/>
                  </a:lnTo>
                  <a:lnTo>
                    <a:pt x="48398" y="49293"/>
                  </a:lnTo>
                  <a:lnTo>
                    <a:pt x="22471" y="88916"/>
                  </a:lnTo>
                  <a:lnTo>
                    <a:pt x="4517" y="121596"/>
                  </a:lnTo>
                  <a:lnTo>
                    <a:pt x="0" y="144508"/>
                  </a:lnTo>
                  <a:lnTo>
                    <a:pt x="358" y="149916"/>
                  </a:lnTo>
                  <a:lnTo>
                    <a:pt x="1589" y="153522"/>
                  </a:lnTo>
                  <a:lnTo>
                    <a:pt x="26827" y="180429"/>
                  </a:lnTo>
                  <a:lnTo>
                    <a:pt x="65749" y="199329"/>
                  </a:lnTo>
                  <a:lnTo>
                    <a:pt x="78105" y="200046"/>
                  </a:lnTo>
                  <a:lnTo>
                    <a:pt x="101510" y="192226"/>
                  </a:lnTo>
                  <a:lnTo>
                    <a:pt x="128288" y="177341"/>
                  </a:lnTo>
                  <a:lnTo>
                    <a:pt x="172724" y="149833"/>
                  </a:lnTo>
                  <a:lnTo>
                    <a:pt x="190803" y="139022"/>
                  </a:lnTo>
                  <a:lnTo>
                    <a:pt x="202145" y="127602"/>
                  </a:lnTo>
                  <a:lnTo>
                    <a:pt x="207848" y="110621"/>
                  </a:lnTo>
                  <a:lnTo>
                    <a:pt x="211509" y="76862"/>
                  </a:lnTo>
                  <a:lnTo>
                    <a:pt x="207403" y="52539"/>
                  </a:lnTo>
                  <a:lnTo>
                    <a:pt x="199902" y="35962"/>
                  </a:lnTo>
                  <a:lnTo>
                    <a:pt x="188992" y="28219"/>
                  </a:lnTo>
                  <a:lnTo>
                    <a:pt x="174221" y="22464"/>
                  </a:lnTo>
                  <a:lnTo>
                    <a:pt x="105254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45"/>
            <p:cNvSpPr/>
            <p:nvPr/>
          </p:nvSpPr>
          <p:spPr>
            <a:xfrm>
              <a:off x="3009315" y="2764006"/>
              <a:ext cx="151795" cy="229534"/>
            </a:xfrm>
            <a:custGeom>
              <a:avLst/>
              <a:gdLst/>
              <a:ahLst/>
              <a:cxnLst/>
              <a:rect l="0" t="0" r="0" b="0"/>
              <a:pathLst>
                <a:path w="151795" h="229534">
                  <a:moveTo>
                    <a:pt x="26779" y="4197"/>
                  </a:moveTo>
                  <a:lnTo>
                    <a:pt x="22038" y="8938"/>
                  </a:lnTo>
                  <a:lnTo>
                    <a:pt x="19711" y="16556"/>
                  </a:lnTo>
                  <a:lnTo>
                    <a:pt x="17958" y="57947"/>
                  </a:lnTo>
                  <a:lnTo>
                    <a:pt x="17881" y="92553"/>
                  </a:lnTo>
                  <a:lnTo>
                    <a:pt x="13118" y="131029"/>
                  </a:lnTo>
                  <a:lnTo>
                    <a:pt x="9472" y="174786"/>
                  </a:lnTo>
                  <a:lnTo>
                    <a:pt x="2855" y="216647"/>
                  </a:lnTo>
                  <a:lnTo>
                    <a:pt x="839" y="229092"/>
                  </a:lnTo>
                  <a:lnTo>
                    <a:pt x="556" y="229533"/>
                  </a:lnTo>
                  <a:lnTo>
                    <a:pt x="241" y="226386"/>
                  </a:lnTo>
                  <a:lnTo>
                    <a:pt x="0" y="183702"/>
                  </a:lnTo>
                  <a:lnTo>
                    <a:pt x="12265" y="142107"/>
                  </a:lnTo>
                  <a:lnTo>
                    <a:pt x="16746" y="107433"/>
                  </a:lnTo>
                  <a:lnTo>
                    <a:pt x="18696" y="64572"/>
                  </a:lnTo>
                  <a:lnTo>
                    <a:pt x="24935" y="41268"/>
                  </a:lnTo>
                  <a:lnTo>
                    <a:pt x="35624" y="17737"/>
                  </a:lnTo>
                  <a:lnTo>
                    <a:pt x="37637" y="16200"/>
                  </a:lnTo>
                  <a:lnTo>
                    <a:pt x="60805" y="3683"/>
                  </a:lnTo>
                  <a:lnTo>
                    <a:pt x="64346" y="878"/>
                  </a:lnTo>
                  <a:lnTo>
                    <a:pt x="69683" y="0"/>
                  </a:lnTo>
                  <a:lnTo>
                    <a:pt x="83550" y="1670"/>
                  </a:lnTo>
                  <a:lnTo>
                    <a:pt x="108092" y="12930"/>
                  </a:lnTo>
                  <a:lnTo>
                    <a:pt x="120134" y="23292"/>
                  </a:lnTo>
                  <a:lnTo>
                    <a:pt x="151794" y="667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46"/>
            <p:cNvSpPr/>
            <p:nvPr/>
          </p:nvSpPr>
          <p:spPr>
            <a:xfrm>
              <a:off x="383894" y="3287423"/>
              <a:ext cx="250115" cy="213016"/>
            </a:xfrm>
            <a:custGeom>
              <a:avLst/>
              <a:gdLst/>
              <a:ahLst/>
              <a:cxnLst/>
              <a:rect l="0" t="0" r="0" b="0"/>
              <a:pathLst>
                <a:path w="250115" h="213016">
                  <a:moveTo>
                    <a:pt x="196536" y="52280"/>
                  </a:moveTo>
                  <a:lnTo>
                    <a:pt x="188847" y="59969"/>
                  </a:lnTo>
                  <a:lnTo>
                    <a:pt x="195403" y="53413"/>
                  </a:lnTo>
                  <a:lnTo>
                    <a:pt x="196506" y="15068"/>
                  </a:lnTo>
                  <a:lnTo>
                    <a:pt x="195524" y="12590"/>
                  </a:lnTo>
                  <a:lnTo>
                    <a:pt x="193877" y="10937"/>
                  </a:lnTo>
                  <a:lnTo>
                    <a:pt x="189401" y="9101"/>
                  </a:lnTo>
                  <a:lnTo>
                    <a:pt x="175797" y="5276"/>
                  </a:lnTo>
                  <a:lnTo>
                    <a:pt x="163506" y="1624"/>
                  </a:lnTo>
                  <a:lnTo>
                    <a:pt x="144814" y="0"/>
                  </a:lnTo>
                  <a:lnTo>
                    <a:pt x="128569" y="4571"/>
                  </a:lnTo>
                  <a:lnTo>
                    <a:pt x="101971" y="18933"/>
                  </a:lnTo>
                  <a:lnTo>
                    <a:pt x="92330" y="30514"/>
                  </a:lnTo>
                  <a:lnTo>
                    <a:pt x="73316" y="57462"/>
                  </a:lnTo>
                  <a:lnTo>
                    <a:pt x="33748" y="98868"/>
                  </a:lnTo>
                  <a:lnTo>
                    <a:pt x="18712" y="116641"/>
                  </a:lnTo>
                  <a:lnTo>
                    <a:pt x="1447" y="148448"/>
                  </a:lnTo>
                  <a:lnTo>
                    <a:pt x="0" y="158064"/>
                  </a:lnTo>
                  <a:lnTo>
                    <a:pt x="3684" y="176686"/>
                  </a:lnTo>
                  <a:lnTo>
                    <a:pt x="12174" y="194423"/>
                  </a:lnTo>
                  <a:lnTo>
                    <a:pt x="23316" y="202437"/>
                  </a:lnTo>
                  <a:lnTo>
                    <a:pt x="30454" y="205963"/>
                  </a:lnTo>
                  <a:lnTo>
                    <a:pt x="43677" y="207235"/>
                  </a:lnTo>
                  <a:lnTo>
                    <a:pt x="67570" y="199726"/>
                  </a:lnTo>
                  <a:lnTo>
                    <a:pt x="106458" y="179411"/>
                  </a:lnTo>
                  <a:lnTo>
                    <a:pt x="147948" y="156290"/>
                  </a:lnTo>
                  <a:lnTo>
                    <a:pt x="163696" y="144478"/>
                  </a:lnTo>
                  <a:lnTo>
                    <a:pt x="183719" y="117191"/>
                  </a:lnTo>
                  <a:lnTo>
                    <a:pt x="197479" y="79230"/>
                  </a:lnTo>
                  <a:lnTo>
                    <a:pt x="204764" y="37477"/>
                  </a:lnTo>
                  <a:lnTo>
                    <a:pt x="197715" y="11167"/>
                  </a:lnTo>
                  <a:lnTo>
                    <a:pt x="192145" y="3939"/>
                  </a:lnTo>
                  <a:lnTo>
                    <a:pt x="190632" y="4178"/>
                  </a:lnTo>
                  <a:lnTo>
                    <a:pt x="189623" y="6321"/>
                  </a:lnTo>
                  <a:lnTo>
                    <a:pt x="188951" y="9735"/>
                  </a:lnTo>
                  <a:lnTo>
                    <a:pt x="196779" y="53753"/>
                  </a:lnTo>
                  <a:lnTo>
                    <a:pt x="203443" y="77521"/>
                  </a:lnTo>
                  <a:lnTo>
                    <a:pt x="219440" y="115489"/>
                  </a:lnTo>
                  <a:lnTo>
                    <a:pt x="230113" y="153284"/>
                  </a:lnTo>
                  <a:lnTo>
                    <a:pt x="246994" y="196970"/>
                  </a:lnTo>
                  <a:lnTo>
                    <a:pt x="249190" y="202969"/>
                  </a:lnTo>
                  <a:lnTo>
                    <a:pt x="250114" y="213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47"/>
            <p:cNvSpPr/>
            <p:nvPr/>
          </p:nvSpPr>
          <p:spPr>
            <a:xfrm>
              <a:off x="705713" y="3281226"/>
              <a:ext cx="214041" cy="401933"/>
            </a:xfrm>
            <a:custGeom>
              <a:avLst/>
              <a:gdLst/>
              <a:ahLst/>
              <a:cxnLst/>
              <a:rect l="0" t="0" r="0" b="0"/>
              <a:pathLst>
                <a:path w="214041" h="401933">
                  <a:moveTo>
                    <a:pt x="205115" y="13829"/>
                  </a:moveTo>
                  <a:lnTo>
                    <a:pt x="205115" y="9088"/>
                  </a:lnTo>
                  <a:lnTo>
                    <a:pt x="204123" y="7692"/>
                  </a:lnTo>
                  <a:lnTo>
                    <a:pt x="202469" y="6761"/>
                  </a:lnTo>
                  <a:lnTo>
                    <a:pt x="200375" y="6140"/>
                  </a:lnTo>
                  <a:lnTo>
                    <a:pt x="198978" y="4734"/>
                  </a:lnTo>
                  <a:lnTo>
                    <a:pt x="197427" y="526"/>
                  </a:lnTo>
                  <a:lnTo>
                    <a:pt x="196021" y="0"/>
                  </a:lnTo>
                  <a:lnTo>
                    <a:pt x="194091" y="640"/>
                  </a:lnTo>
                  <a:lnTo>
                    <a:pt x="189302" y="3006"/>
                  </a:lnTo>
                  <a:lnTo>
                    <a:pt x="149427" y="13244"/>
                  </a:lnTo>
                  <a:lnTo>
                    <a:pt x="144177" y="13439"/>
                  </a:lnTo>
                  <a:lnTo>
                    <a:pt x="102053" y="29171"/>
                  </a:lnTo>
                  <a:lnTo>
                    <a:pt x="65315" y="51585"/>
                  </a:lnTo>
                  <a:lnTo>
                    <a:pt x="42416" y="77510"/>
                  </a:lnTo>
                  <a:lnTo>
                    <a:pt x="19926" y="121011"/>
                  </a:lnTo>
                  <a:lnTo>
                    <a:pt x="6598" y="140947"/>
                  </a:lnTo>
                  <a:lnTo>
                    <a:pt x="1088" y="162815"/>
                  </a:lnTo>
                  <a:lnTo>
                    <a:pt x="0" y="172243"/>
                  </a:lnTo>
                  <a:lnTo>
                    <a:pt x="4552" y="183356"/>
                  </a:lnTo>
                  <a:lnTo>
                    <a:pt x="6914" y="185386"/>
                  </a:lnTo>
                  <a:lnTo>
                    <a:pt x="9481" y="185747"/>
                  </a:lnTo>
                  <a:lnTo>
                    <a:pt x="12185" y="184996"/>
                  </a:lnTo>
                  <a:lnTo>
                    <a:pt x="20480" y="189452"/>
                  </a:lnTo>
                  <a:lnTo>
                    <a:pt x="25470" y="193419"/>
                  </a:lnTo>
                  <a:lnTo>
                    <a:pt x="30782" y="195071"/>
                  </a:lnTo>
                  <a:lnTo>
                    <a:pt x="65329" y="191793"/>
                  </a:lnTo>
                  <a:lnTo>
                    <a:pt x="77173" y="187843"/>
                  </a:lnTo>
                  <a:lnTo>
                    <a:pt x="108106" y="163758"/>
                  </a:lnTo>
                  <a:lnTo>
                    <a:pt x="147687" y="129517"/>
                  </a:lnTo>
                  <a:lnTo>
                    <a:pt x="183052" y="89057"/>
                  </a:lnTo>
                  <a:lnTo>
                    <a:pt x="201039" y="61447"/>
                  </a:lnTo>
                  <a:lnTo>
                    <a:pt x="204956" y="26170"/>
                  </a:lnTo>
                  <a:lnTo>
                    <a:pt x="205084" y="18288"/>
                  </a:lnTo>
                  <a:lnTo>
                    <a:pt x="205115" y="58911"/>
                  </a:lnTo>
                  <a:lnTo>
                    <a:pt x="205115" y="100174"/>
                  </a:lnTo>
                  <a:lnTo>
                    <a:pt x="204123" y="130103"/>
                  </a:lnTo>
                  <a:lnTo>
                    <a:pt x="199970" y="150916"/>
                  </a:lnTo>
                  <a:lnTo>
                    <a:pt x="204242" y="192836"/>
                  </a:lnTo>
                  <a:lnTo>
                    <a:pt x="211079" y="235352"/>
                  </a:lnTo>
                  <a:lnTo>
                    <a:pt x="213459" y="276676"/>
                  </a:lnTo>
                  <a:lnTo>
                    <a:pt x="213968" y="315965"/>
                  </a:lnTo>
                  <a:lnTo>
                    <a:pt x="214040" y="357928"/>
                  </a:lnTo>
                  <a:lnTo>
                    <a:pt x="213051" y="367183"/>
                  </a:lnTo>
                  <a:lnTo>
                    <a:pt x="209304" y="377912"/>
                  </a:lnTo>
                  <a:lnTo>
                    <a:pt x="206915" y="381566"/>
                  </a:lnTo>
                  <a:lnTo>
                    <a:pt x="184541" y="398161"/>
                  </a:lnTo>
                  <a:lnTo>
                    <a:pt x="179493" y="401019"/>
                  </a:lnTo>
                  <a:lnTo>
                    <a:pt x="175135" y="401932"/>
                  </a:lnTo>
                  <a:lnTo>
                    <a:pt x="171238" y="401548"/>
                  </a:lnTo>
                  <a:lnTo>
                    <a:pt x="158367" y="398914"/>
                  </a:lnTo>
                  <a:lnTo>
                    <a:pt x="153113" y="398545"/>
                  </a:lnTo>
                  <a:lnTo>
                    <a:pt x="141985" y="392842"/>
                  </a:lnTo>
                  <a:lnTo>
                    <a:pt x="127209" y="383767"/>
                  </a:lnTo>
                  <a:lnTo>
                    <a:pt x="123412" y="382493"/>
                  </a:lnTo>
                  <a:lnTo>
                    <a:pt x="116548" y="375786"/>
                  </a:lnTo>
                  <a:lnTo>
                    <a:pt x="106889" y="3620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48"/>
            <p:cNvSpPr/>
            <p:nvPr/>
          </p:nvSpPr>
          <p:spPr>
            <a:xfrm>
              <a:off x="1098352" y="3313282"/>
              <a:ext cx="44649" cy="196086"/>
            </a:xfrm>
            <a:custGeom>
              <a:avLst/>
              <a:gdLst/>
              <a:ahLst/>
              <a:cxnLst/>
              <a:rect l="0" t="0" r="0" b="0"/>
              <a:pathLst>
                <a:path w="44649" h="196086">
                  <a:moveTo>
                    <a:pt x="44648" y="8562"/>
                  </a:moveTo>
                  <a:lnTo>
                    <a:pt x="44648" y="0"/>
                  </a:lnTo>
                  <a:lnTo>
                    <a:pt x="39907" y="4481"/>
                  </a:lnTo>
                  <a:lnTo>
                    <a:pt x="37580" y="9394"/>
                  </a:lnTo>
                  <a:lnTo>
                    <a:pt x="33236" y="33562"/>
                  </a:lnTo>
                  <a:lnTo>
                    <a:pt x="20903" y="57128"/>
                  </a:lnTo>
                  <a:lnTo>
                    <a:pt x="10289" y="95325"/>
                  </a:lnTo>
                  <a:lnTo>
                    <a:pt x="1360" y="138328"/>
                  </a:lnTo>
                  <a:lnTo>
                    <a:pt x="53" y="181817"/>
                  </a:lnTo>
                  <a:lnTo>
                    <a:pt x="0" y="1960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49"/>
            <p:cNvSpPr/>
            <p:nvPr/>
          </p:nvSpPr>
          <p:spPr>
            <a:xfrm>
              <a:off x="1053703" y="3187898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50"/>
            <p:cNvSpPr/>
            <p:nvPr/>
          </p:nvSpPr>
          <p:spPr>
            <a:xfrm>
              <a:off x="1349624" y="3170039"/>
              <a:ext cx="14733" cy="285751"/>
            </a:xfrm>
            <a:custGeom>
              <a:avLst/>
              <a:gdLst/>
              <a:ahLst/>
              <a:cxnLst/>
              <a:rect l="0" t="0" r="0" b="0"/>
              <a:pathLst>
                <a:path w="14733" h="285751">
                  <a:moveTo>
                    <a:pt x="7689" y="0"/>
                  </a:moveTo>
                  <a:lnTo>
                    <a:pt x="6696" y="20395"/>
                  </a:lnTo>
                  <a:lnTo>
                    <a:pt x="0" y="64765"/>
                  </a:lnTo>
                  <a:lnTo>
                    <a:pt x="3867" y="100990"/>
                  </a:lnTo>
                  <a:lnTo>
                    <a:pt x="6556" y="136859"/>
                  </a:lnTo>
                  <a:lnTo>
                    <a:pt x="13602" y="174245"/>
                  </a:lnTo>
                  <a:lnTo>
                    <a:pt x="14732" y="216331"/>
                  </a:lnTo>
                  <a:lnTo>
                    <a:pt x="7689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51"/>
            <p:cNvSpPr/>
            <p:nvPr/>
          </p:nvSpPr>
          <p:spPr>
            <a:xfrm>
              <a:off x="1205508" y="3286135"/>
              <a:ext cx="553641" cy="174900"/>
            </a:xfrm>
            <a:custGeom>
              <a:avLst/>
              <a:gdLst/>
              <a:ahLst/>
              <a:cxnLst/>
              <a:rect l="0" t="0" r="0" b="0"/>
              <a:pathLst>
                <a:path w="553641" h="174900">
                  <a:moveTo>
                    <a:pt x="0" y="17849"/>
                  </a:moveTo>
                  <a:lnTo>
                    <a:pt x="44586" y="20495"/>
                  </a:lnTo>
                  <a:lnTo>
                    <a:pt x="80355" y="25538"/>
                  </a:lnTo>
                  <a:lnTo>
                    <a:pt x="117076" y="20397"/>
                  </a:lnTo>
                  <a:lnTo>
                    <a:pt x="158872" y="15707"/>
                  </a:lnTo>
                  <a:lnTo>
                    <a:pt x="200826" y="10260"/>
                  </a:lnTo>
                  <a:lnTo>
                    <a:pt x="241193" y="10177"/>
                  </a:lnTo>
                  <a:lnTo>
                    <a:pt x="276737" y="15135"/>
                  </a:lnTo>
                  <a:lnTo>
                    <a:pt x="307541" y="16643"/>
                  </a:lnTo>
                  <a:lnTo>
                    <a:pt x="338430" y="14667"/>
                  </a:lnTo>
                  <a:lnTo>
                    <a:pt x="375773" y="10623"/>
                  </a:lnTo>
                  <a:lnTo>
                    <a:pt x="399405" y="6779"/>
                  </a:lnTo>
                  <a:lnTo>
                    <a:pt x="418508" y="387"/>
                  </a:lnTo>
                  <a:lnTo>
                    <a:pt x="374735" y="0"/>
                  </a:lnTo>
                  <a:lnTo>
                    <a:pt x="349709" y="9474"/>
                  </a:lnTo>
                  <a:lnTo>
                    <a:pt x="306446" y="50309"/>
                  </a:lnTo>
                  <a:lnTo>
                    <a:pt x="285098" y="76737"/>
                  </a:lnTo>
                  <a:lnTo>
                    <a:pt x="274532" y="99790"/>
                  </a:lnTo>
                  <a:lnTo>
                    <a:pt x="273311" y="105218"/>
                  </a:lnTo>
                  <a:lnTo>
                    <a:pt x="273488" y="108838"/>
                  </a:lnTo>
                  <a:lnTo>
                    <a:pt x="274599" y="111250"/>
                  </a:lnTo>
                  <a:lnTo>
                    <a:pt x="270541" y="121869"/>
                  </a:lnTo>
                  <a:lnTo>
                    <a:pt x="266681" y="128867"/>
                  </a:lnTo>
                  <a:lnTo>
                    <a:pt x="267084" y="135518"/>
                  </a:lnTo>
                  <a:lnTo>
                    <a:pt x="275470" y="148198"/>
                  </a:lnTo>
                  <a:lnTo>
                    <a:pt x="296925" y="161753"/>
                  </a:lnTo>
                  <a:lnTo>
                    <a:pt x="312653" y="167313"/>
                  </a:lnTo>
                  <a:lnTo>
                    <a:pt x="317576" y="166109"/>
                  </a:lnTo>
                  <a:lnTo>
                    <a:pt x="339735" y="155210"/>
                  </a:lnTo>
                  <a:lnTo>
                    <a:pt x="376276" y="145115"/>
                  </a:lnTo>
                  <a:lnTo>
                    <a:pt x="393453" y="139566"/>
                  </a:lnTo>
                  <a:lnTo>
                    <a:pt x="408362" y="128500"/>
                  </a:lnTo>
                  <a:lnTo>
                    <a:pt x="420612" y="113661"/>
                  </a:lnTo>
                  <a:lnTo>
                    <a:pt x="439868" y="71110"/>
                  </a:lnTo>
                  <a:lnTo>
                    <a:pt x="444524" y="44544"/>
                  </a:lnTo>
                  <a:lnTo>
                    <a:pt x="444185" y="38623"/>
                  </a:lnTo>
                  <a:lnTo>
                    <a:pt x="442967" y="34675"/>
                  </a:lnTo>
                  <a:lnTo>
                    <a:pt x="439960" y="29296"/>
                  </a:lnTo>
                  <a:lnTo>
                    <a:pt x="437871" y="14812"/>
                  </a:lnTo>
                  <a:lnTo>
                    <a:pt x="437648" y="5925"/>
                  </a:lnTo>
                  <a:lnTo>
                    <a:pt x="437617" y="5931"/>
                  </a:lnTo>
                  <a:lnTo>
                    <a:pt x="437582" y="11230"/>
                  </a:lnTo>
                  <a:lnTo>
                    <a:pt x="452787" y="54061"/>
                  </a:lnTo>
                  <a:lnTo>
                    <a:pt x="472107" y="90724"/>
                  </a:lnTo>
                  <a:lnTo>
                    <a:pt x="498619" y="125289"/>
                  </a:lnTo>
                  <a:lnTo>
                    <a:pt x="512235" y="158135"/>
                  </a:lnTo>
                  <a:lnTo>
                    <a:pt x="517107" y="164951"/>
                  </a:lnTo>
                  <a:lnTo>
                    <a:pt x="527812" y="172525"/>
                  </a:lnTo>
                  <a:lnTo>
                    <a:pt x="533445" y="174544"/>
                  </a:lnTo>
                  <a:lnTo>
                    <a:pt x="538193" y="174899"/>
                  </a:lnTo>
                  <a:lnTo>
                    <a:pt x="553640" y="1696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52"/>
            <p:cNvSpPr/>
            <p:nvPr/>
          </p:nvSpPr>
          <p:spPr>
            <a:xfrm>
              <a:off x="1928813" y="3125391"/>
              <a:ext cx="26790" cy="366118"/>
            </a:xfrm>
            <a:custGeom>
              <a:avLst/>
              <a:gdLst/>
              <a:ahLst/>
              <a:cxnLst/>
              <a:rect l="0" t="0" r="0" b="0"/>
              <a:pathLst>
                <a:path w="26790" h="366118">
                  <a:moveTo>
                    <a:pt x="26789" y="0"/>
                  </a:moveTo>
                  <a:lnTo>
                    <a:pt x="22048" y="4740"/>
                  </a:lnTo>
                  <a:lnTo>
                    <a:pt x="19721" y="12359"/>
                  </a:lnTo>
                  <a:lnTo>
                    <a:pt x="18022" y="50241"/>
                  </a:lnTo>
                  <a:lnTo>
                    <a:pt x="13151" y="93378"/>
                  </a:lnTo>
                  <a:lnTo>
                    <a:pt x="15900" y="136956"/>
                  </a:lnTo>
                  <a:lnTo>
                    <a:pt x="16988" y="170340"/>
                  </a:lnTo>
                  <a:lnTo>
                    <a:pt x="17472" y="205683"/>
                  </a:lnTo>
                  <a:lnTo>
                    <a:pt x="17744" y="248467"/>
                  </a:lnTo>
                  <a:lnTo>
                    <a:pt x="15824" y="267195"/>
                  </a:lnTo>
                  <a:lnTo>
                    <a:pt x="2475" y="302966"/>
                  </a:lnTo>
                  <a:lnTo>
                    <a:pt x="3746" y="313576"/>
                  </a:lnTo>
                  <a:lnTo>
                    <a:pt x="7393" y="333351"/>
                  </a:lnTo>
                  <a:lnTo>
                    <a:pt x="7254" y="348578"/>
                  </a:lnTo>
                  <a:lnTo>
                    <a:pt x="2590" y="365330"/>
                  </a:lnTo>
                  <a:lnTo>
                    <a:pt x="0" y="3661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53"/>
            <p:cNvSpPr/>
            <p:nvPr/>
          </p:nvSpPr>
          <p:spPr>
            <a:xfrm>
              <a:off x="1803797" y="3282121"/>
              <a:ext cx="303610" cy="26691"/>
            </a:xfrm>
            <a:custGeom>
              <a:avLst/>
              <a:gdLst/>
              <a:ahLst/>
              <a:cxnLst/>
              <a:rect l="0" t="0" r="0" b="0"/>
              <a:pathLst>
                <a:path w="303610" h="26691">
                  <a:moveTo>
                    <a:pt x="0" y="4004"/>
                  </a:moveTo>
                  <a:lnTo>
                    <a:pt x="0" y="8744"/>
                  </a:lnTo>
                  <a:lnTo>
                    <a:pt x="5291" y="13718"/>
                  </a:lnTo>
                  <a:lnTo>
                    <a:pt x="9481" y="16433"/>
                  </a:lnTo>
                  <a:lnTo>
                    <a:pt x="52965" y="23794"/>
                  </a:lnTo>
                  <a:lnTo>
                    <a:pt x="71165" y="26690"/>
                  </a:lnTo>
                  <a:lnTo>
                    <a:pt x="111310" y="22695"/>
                  </a:lnTo>
                  <a:lnTo>
                    <a:pt x="149397" y="22110"/>
                  </a:lnTo>
                  <a:lnTo>
                    <a:pt x="193645" y="21936"/>
                  </a:lnTo>
                  <a:lnTo>
                    <a:pt x="219213" y="21885"/>
                  </a:lnTo>
                  <a:lnTo>
                    <a:pt x="231704" y="16581"/>
                  </a:lnTo>
                  <a:lnTo>
                    <a:pt x="243870" y="9594"/>
                  </a:lnTo>
                  <a:lnTo>
                    <a:pt x="265204" y="2463"/>
                  </a:lnTo>
                  <a:lnTo>
                    <a:pt x="269076" y="0"/>
                  </a:lnTo>
                  <a:lnTo>
                    <a:pt x="273642" y="342"/>
                  </a:lnTo>
                  <a:lnTo>
                    <a:pt x="303609" y="218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54"/>
            <p:cNvSpPr/>
            <p:nvPr/>
          </p:nvSpPr>
          <p:spPr>
            <a:xfrm>
              <a:off x="2148615" y="3276054"/>
              <a:ext cx="190964" cy="215455"/>
            </a:xfrm>
            <a:custGeom>
              <a:avLst/>
              <a:gdLst/>
              <a:ahLst/>
              <a:cxnLst/>
              <a:rect l="0" t="0" r="0" b="0"/>
              <a:pathLst>
                <a:path w="190964" h="215455">
                  <a:moveTo>
                    <a:pt x="65948" y="90438"/>
                  </a:moveTo>
                  <a:lnTo>
                    <a:pt x="65948" y="95179"/>
                  </a:lnTo>
                  <a:lnTo>
                    <a:pt x="68924" y="96575"/>
                  </a:lnTo>
                  <a:lnTo>
                    <a:pt x="93753" y="99000"/>
                  </a:lnTo>
                  <a:lnTo>
                    <a:pt x="113543" y="94519"/>
                  </a:lnTo>
                  <a:lnTo>
                    <a:pt x="133518" y="82166"/>
                  </a:lnTo>
                  <a:lnTo>
                    <a:pt x="150916" y="66351"/>
                  </a:lnTo>
                  <a:lnTo>
                    <a:pt x="177447" y="30386"/>
                  </a:lnTo>
                  <a:lnTo>
                    <a:pt x="180674" y="19728"/>
                  </a:lnTo>
                  <a:lnTo>
                    <a:pt x="181127" y="16509"/>
                  </a:lnTo>
                  <a:lnTo>
                    <a:pt x="173693" y="7641"/>
                  </a:lnTo>
                  <a:lnTo>
                    <a:pt x="167543" y="2498"/>
                  </a:lnTo>
                  <a:lnTo>
                    <a:pt x="159475" y="61"/>
                  </a:lnTo>
                  <a:lnTo>
                    <a:pt x="139927" y="0"/>
                  </a:lnTo>
                  <a:lnTo>
                    <a:pt x="123301" y="5926"/>
                  </a:lnTo>
                  <a:lnTo>
                    <a:pt x="84138" y="34634"/>
                  </a:lnTo>
                  <a:lnTo>
                    <a:pt x="43695" y="61592"/>
                  </a:lnTo>
                  <a:lnTo>
                    <a:pt x="23408" y="79889"/>
                  </a:lnTo>
                  <a:lnTo>
                    <a:pt x="10900" y="101534"/>
                  </a:lnTo>
                  <a:lnTo>
                    <a:pt x="910" y="131539"/>
                  </a:lnTo>
                  <a:lnTo>
                    <a:pt x="0" y="148724"/>
                  </a:lnTo>
                  <a:lnTo>
                    <a:pt x="1147" y="156084"/>
                  </a:lnTo>
                  <a:lnTo>
                    <a:pt x="13004" y="169554"/>
                  </a:lnTo>
                  <a:lnTo>
                    <a:pt x="44638" y="188294"/>
                  </a:lnTo>
                  <a:lnTo>
                    <a:pt x="71360" y="198422"/>
                  </a:lnTo>
                  <a:lnTo>
                    <a:pt x="112310" y="204123"/>
                  </a:lnTo>
                  <a:lnTo>
                    <a:pt x="156465" y="208696"/>
                  </a:lnTo>
                  <a:lnTo>
                    <a:pt x="190963" y="2154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55"/>
            <p:cNvSpPr/>
            <p:nvPr/>
          </p:nvSpPr>
          <p:spPr>
            <a:xfrm>
              <a:off x="2389008" y="3107531"/>
              <a:ext cx="252607" cy="391535"/>
            </a:xfrm>
            <a:custGeom>
              <a:avLst/>
              <a:gdLst/>
              <a:ahLst/>
              <a:cxnLst/>
              <a:rect l="0" t="0" r="0" b="0"/>
              <a:pathLst>
                <a:path w="252607" h="391535">
                  <a:moveTo>
                    <a:pt x="236320" y="151805"/>
                  </a:moveTo>
                  <a:lnTo>
                    <a:pt x="236320" y="147065"/>
                  </a:lnTo>
                  <a:lnTo>
                    <a:pt x="234336" y="145668"/>
                  </a:lnTo>
                  <a:lnTo>
                    <a:pt x="226839" y="144116"/>
                  </a:lnTo>
                  <a:lnTo>
                    <a:pt x="206722" y="152724"/>
                  </a:lnTo>
                  <a:lnTo>
                    <a:pt x="163395" y="180149"/>
                  </a:lnTo>
                  <a:lnTo>
                    <a:pt x="118863" y="204046"/>
                  </a:lnTo>
                  <a:lnTo>
                    <a:pt x="85237" y="215261"/>
                  </a:lnTo>
                  <a:lnTo>
                    <a:pt x="46145" y="252700"/>
                  </a:lnTo>
                  <a:lnTo>
                    <a:pt x="11357" y="296954"/>
                  </a:lnTo>
                  <a:lnTo>
                    <a:pt x="0" y="323686"/>
                  </a:lnTo>
                  <a:lnTo>
                    <a:pt x="1383" y="330885"/>
                  </a:lnTo>
                  <a:lnTo>
                    <a:pt x="16558" y="350497"/>
                  </a:lnTo>
                  <a:lnTo>
                    <a:pt x="35055" y="367883"/>
                  </a:lnTo>
                  <a:lnTo>
                    <a:pt x="76128" y="386402"/>
                  </a:lnTo>
                  <a:lnTo>
                    <a:pt x="112016" y="390979"/>
                  </a:lnTo>
                  <a:lnTo>
                    <a:pt x="148193" y="391534"/>
                  </a:lnTo>
                  <a:lnTo>
                    <a:pt x="187085" y="380427"/>
                  </a:lnTo>
                  <a:lnTo>
                    <a:pt x="218249" y="356328"/>
                  </a:lnTo>
                  <a:lnTo>
                    <a:pt x="242231" y="328465"/>
                  </a:lnTo>
                  <a:lnTo>
                    <a:pt x="248869" y="306388"/>
                  </a:lnTo>
                  <a:lnTo>
                    <a:pt x="252606" y="271360"/>
                  </a:lnTo>
                  <a:lnTo>
                    <a:pt x="251067" y="242130"/>
                  </a:lnTo>
                  <a:lnTo>
                    <a:pt x="241659" y="205586"/>
                  </a:lnTo>
                  <a:lnTo>
                    <a:pt x="224109" y="164560"/>
                  </a:lnTo>
                  <a:lnTo>
                    <a:pt x="207413" y="127351"/>
                  </a:lnTo>
                  <a:lnTo>
                    <a:pt x="191044" y="87343"/>
                  </a:lnTo>
                  <a:lnTo>
                    <a:pt x="177216" y="43601"/>
                  </a:lnTo>
                  <a:lnTo>
                    <a:pt x="16488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SMARTInkShape-Group11"/>
          <p:cNvGrpSpPr/>
          <p:nvPr/>
        </p:nvGrpSpPr>
        <p:grpSpPr>
          <a:xfrm>
            <a:off x="191308" y="4063008"/>
            <a:ext cx="1960748" cy="535782"/>
            <a:chOff x="191308" y="4063008"/>
            <a:chExt cx="1960748" cy="535782"/>
          </a:xfrm>
        </p:grpSpPr>
        <p:sp>
          <p:nvSpPr>
            <p:cNvPr id="96" name="SMARTInkShape-56"/>
            <p:cNvSpPr/>
            <p:nvPr/>
          </p:nvSpPr>
          <p:spPr>
            <a:xfrm>
              <a:off x="191308" y="4250531"/>
              <a:ext cx="290896" cy="347216"/>
            </a:xfrm>
            <a:custGeom>
              <a:avLst/>
              <a:gdLst/>
              <a:ahLst/>
              <a:cxnLst/>
              <a:rect l="0" t="0" r="0" b="0"/>
              <a:pathLst>
                <a:path w="290896" h="347216">
                  <a:moveTo>
                    <a:pt x="5145" y="0"/>
                  </a:moveTo>
                  <a:lnTo>
                    <a:pt x="5145" y="20118"/>
                  </a:lnTo>
                  <a:lnTo>
                    <a:pt x="0" y="40722"/>
                  </a:lnTo>
                  <a:lnTo>
                    <a:pt x="4272" y="76286"/>
                  </a:lnTo>
                  <a:lnTo>
                    <a:pt x="4886" y="113885"/>
                  </a:lnTo>
                  <a:lnTo>
                    <a:pt x="9809" y="153247"/>
                  </a:lnTo>
                  <a:lnTo>
                    <a:pt x="12811" y="190046"/>
                  </a:lnTo>
                  <a:lnTo>
                    <a:pt x="14817" y="231898"/>
                  </a:lnTo>
                  <a:lnTo>
                    <a:pt x="21093" y="274709"/>
                  </a:lnTo>
                  <a:lnTo>
                    <a:pt x="25084" y="300338"/>
                  </a:lnTo>
                  <a:lnTo>
                    <a:pt x="32024" y="329968"/>
                  </a:lnTo>
                  <a:lnTo>
                    <a:pt x="33979" y="331104"/>
                  </a:lnTo>
                  <a:lnTo>
                    <a:pt x="36274" y="330869"/>
                  </a:lnTo>
                  <a:lnTo>
                    <a:pt x="37804" y="329720"/>
                  </a:lnTo>
                  <a:lnTo>
                    <a:pt x="39504" y="325797"/>
                  </a:lnTo>
                  <a:lnTo>
                    <a:pt x="43331" y="302612"/>
                  </a:lnTo>
                  <a:lnTo>
                    <a:pt x="47879" y="285455"/>
                  </a:lnTo>
                  <a:lnTo>
                    <a:pt x="50534" y="246832"/>
                  </a:lnTo>
                  <a:lnTo>
                    <a:pt x="56848" y="208624"/>
                  </a:lnTo>
                  <a:lnTo>
                    <a:pt x="64010" y="169853"/>
                  </a:lnTo>
                  <a:lnTo>
                    <a:pt x="67566" y="150317"/>
                  </a:lnTo>
                  <a:lnTo>
                    <a:pt x="83861" y="119266"/>
                  </a:lnTo>
                  <a:lnTo>
                    <a:pt x="85404" y="118206"/>
                  </a:lnTo>
                  <a:lnTo>
                    <a:pt x="89764" y="117028"/>
                  </a:lnTo>
                  <a:lnTo>
                    <a:pt x="91323" y="117706"/>
                  </a:lnTo>
                  <a:lnTo>
                    <a:pt x="92363" y="119151"/>
                  </a:lnTo>
                  <a:lnTo>
                    <a:pt x="94510" y="123401"/>
                  </a:lnTo>
                  <a:lnTo>
                    <a:pt x="111490" y="151323"/>
                  </a:lnTo>
                  <a:lnTo>
                    <a:pt x="126436" y="194557"/>
                  </a:lnTo>
                  <a:lnTo>
                    <a:pt x="137228" y="238929"/>
                  </a:lnTo>
                  <a:lnTo>
                    <a:pt x="148559" y="283002"/>
                  </a:lnTo>
                  <a:lnTo>
                    <a:pt x="156837" y="324525"/>
                  </a:lnTo>
                  <a:lnTo>
                    <a:pt x="161199" y="336387"/>
                  </a:lnTo>
                  <a:lnTo>
                    <a:pt x="166445" y="342982"/>
                  </a:lnTo>
                  <a:lnTo>
                    <a:pt x="172084" y="345913"/>
                  </a:lnTo>
                  <a:lnTo>
                    <a:pt x="177898" y="347215"/>
                  </a:lnTo>
                  <a:lnTo>
                    <a:pt x="180837" y="345579"/>
                  </a:lnTo>
                  <a:lnTo>
                    <a:pt x="186749" y="338468"/>
                  </a:lnTo>
                  <a:lnTo>
                    <a:pt x="204248" y="299675"/>
                  </a:lnTo>
                  <a:lnTo>
                    <a:pt x="224584" y="255834"/>
                  </a:lnTo>
                  <a:lnTo>
                    <a:pt x="234508" y="215753"/>
                  </a:lnTo>
                  <a:lnTo>
                    <a:pt x="241503" y="174138"/>
                  </a:lnTo>
                  <a:lnTo>
                    <a:pt x="255336" y="132673"/>
                  </a:lnTo>
                  <a:lnTo>
                    <a:pt x="271855" y="93235"/>
                  </a:lnTo>
                  <a:lnTo>
                    <a:pt x="280960" y="55348"/>
                  </a:lnTo>
                  <a:lnTo>
                    <a:pt x="290895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57"/>
            <p:cNvSpPr/>
            <p:nvPr/>
          </p:nvSpPr>
          <p:spPr>
            <a:xfrm>
              <a:off x="519712" y="4309169"/>
              <a:ext cx="219112" cy="265626"/>
            </a:xfrm>
            <a:custGeom>
              <a:avLst/>
              <a:gdLst/>
              <a:ahLst/>
              <a:cxnLst/>
              <a:rect l="0" t="0" r="0" b="0"/>
              <a:pathLst>
                <a:path w="219112" h="265626">
                  <a:moveTo>
                    <a:pt x="150015" y="12800"/>
                  </a:moveTo>
                  <a:lnTo>
                    <a:pt x="120416" y="371"/>
                  </a:lnTo>
                  <a:lnTo>
                    <a:pt x="106763" y="0"/>
                  </a:lnTo>
                  <a:lnTo>
                    <a:pt x="77089" y="7846"/>
                  </a:lnTo>
                  <a:lnTo>
                    <a:pt x="51347" y="30294"/>
                  </a:lnTo>
                  <a:lnTo>
                    <a:pt x="26509" y="72614"/>
                  </a:lnTo>
                  <a:lnTo>
                    <a:pt x="7272" y="116081"/>
                  </a:lnTo>
                  <a:lnTo>
                    <a:pt x="0" y="159650"/>
                  </a:lnTo>
                  <a:lnTo>
                    <a:pt x="3481" y="185185"/>
                  </a:lnTo>
                  <a:lnTo>
                    <a:pt x="16371" y="224825"/>
                  </a:lnTo>
                  <a:lnTo>
                    <a:pt x="19247" y="231540"/>
                  </a:lnTo>
                  <a:lnTo>
                    <a:pt x="37516" y="250473"/>
                  </a:lnTo>
                  <a:lnTo>
                    <a:pt x="71262" y="263910"/>
                  </a:lnTo>
                  <a:lnTo>
                    <a:pt x="90539" y="265625"/>
                  </a:lnTo>
                  <a:lnTo>
                    <a:pt x="107706" y="262088"/>
                  </a:lnTo>
                  <a:lnTo>
                    <a:pt x="138691" y="247949"/>
                  </a:lnTo>
                  <a:lnTo>
                    <a:pt x="180678" y="213209"/>
                  </a:lnTo>
                  <a:lnTo>
                    <a:pt x="200000" y="185179"/>
                  </a:lnTo>
                  <a:lnTo>
                    <a:pt x="213553" y="142258"/>
                  </a:lnTo>
                  <a:lnTo>
                    <a:pt x="219111" y="110799"/>
                  </a:lnTo>
                  <a:lnTo>
                    <a:pt x="216018" y="74689"/>
                  </a:lnTo>
                  <a:lnTo>
                    <a:pt x="206084" y="34285"/>
                  </a:lnTo>
                  <a:lnTo>
                    <a:pt x="200400" y="23010"/>
                  </a:lnTo>
                  <a:lnTo>
                    <a:pt x="189275" y="14692"/>
                  </a:lnTo>
                  <a:lnTo>
                    <a:pt x="153140" y="1267"/>
                  </a:lnTo>
                  <a:lnTo>
                    <a:pt x="133544" y="398"/>
                  </a:lnTo>
                  <a:lnTo>
                    <a:pt x="115905" y="4311"/>
                  </a:lnTo>
                  <a:lnTo>
                    <a:pt x="87507" y="217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58"/>
            <p:cNvSpPr/>
            <p:nvPr/>
          </p:nvSpPr>
          <p:spPr>
            <a:xfrm>
              <a:off x="812753" y="4267571"/>
              <a:ext cx="151654" cy="294792"/>
            </a:xfrm>
            <a:custGeom>
              <a:avLst/>
              <a:gdLst/>
              <a:ahLst/>
              <a:cxnLst/>
              <a:rect l="0" t="0" r="0" b="0"/>
              <a:pathLst>
                <a:path w="151654" h="294792">
                  <a:moveTo>
                    <a:pt x="26638" y="9749"/>
                  </a:moveTo>
                  <a:lnTo>
                    <a:pt x="25645" y="39220"/>
                  </a:lnTo>
                  <a:lnTo>
                    <a:pt x="19570" y="56397"/>
                  </a:lnTo>
                  <a:lnTo>
                    <a:pt x="17871" y="100005"/>
                  </a:lnTo>
                  <a:lnTo>
                    <a:pt x="22481" y="144435"/>
                  </a:lnTo>
                  <a:lnTo>
                    <a:pt x="30146" y="186468"/>
                  </a:lnTo>
                  <a:lnTo>
                    <a:pt x="33961" y="225600"/>
                  </a:lnTo>
                  <a:lnTo>
                    <a:pt x="28288" y="266953"/>
                  </a:lnTo>
                  <a:lnTo>
                    <a:pt x="26734" y="293110"/>
                  </a:lnTo>
                  <a:lnTo>
                    <a:pt x="25710" y="293906"/>
                  </a:lnTo>
                  <a:lnTo>
                    <a:pt x="21926" y="294791"/>
                  </a:lnTo>
                  <a:lnTo>
                    <a:pt x="19528" y="292051"/>
                  </a:lnTo>
                  <a:lnTo>
                    <a:pt x="5649" y="253410"/>
                  </a:lnTo>
                  <a:lnTo>
                    <a:pt x="1567" y="215339"/>
                  </a:lnTo>
                  <a:lnTo>
                    <a:pt x="358" y="177380"/>
                  </a:lnTo>
                  <a:lnTo>
                    <a:pt x="0" y="140998"/>
                  </a:lnTo>
                  <a:lnTo>
                    <a:pt x="7007" y="98293"/>
                  </a:lnTo>
                  <a:lnTo>
                    <a:pt x="15089" y="61340"/>
                  </a:lnTo>
                  <a:lnTo>
                    <a:pt x="24759" y="36501"/>
                  </a:lnTo>
                  <a:lnTo>
                    <a:pt x="50987" y="4183"/>
                  </a:lnTo>
                  <a:lnTo>
                    <a:pt x="55769" y="1077"/>
                  </a:lnTo>
                  <a:lnTo>
                    <a:pt x="59949" y="0"/>
                  </a:lnTo>
                  <a:lnTo>
                    <a:pt x="89196" y="1704"/>
                  </a:lnTo>
                  <a:lnTo>
                    <a:pt x="151653" y="186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59"/>
            <p:cNvSpPr/>
            <p:nvPr/>
          </p:nvSpPr>
          <p:spPr>
            <a:xfrm>
              <a:off x="1084717" y="4245902"/>
              <a:ext cx="156511" cy="302238"/>
            </a:xfrm>
            <a:custGeom>
              <a:avLst/>
              <a:gdLst/>
              <a:ahLst/>
              <a:cxnLst/>
              <a:rect l="0" t="0" r="0" b="0"/>
              <a:pathLst>
                <a:path w="156511" h="302238">
                  <a:moveTo>
                    <a:pt x="49353" y="58207"/>
                  </a:moveTo>
                  <a:lnTo>
                    <a:pt x="41665" y="58207"/>
                  </a:lnTo>
                  <a:lnTo>
                    <a:pt x="37941" y="99708"/>
                  </a:lnTo>
                  <a:lnTo>
                    <a:pt x="33404" y="142933"/>
                  </a:lnTo>
                  <a:lnTo>
                    <a:pt x="31871" y="187171"/>
                  </a:lnTo>
                  <a:lnTo>
                    <a:pt x="30576" y="225858"/>
                  </a:lnTo>
                  <a:lnTo>
                    <a:pt x="23120" y="266412"/>
                  </a:lnTo>
                  <a:lnTo>
                    <a:pt x="21645" y="292735"/>
                  </a:lnTo>
                  <a:lnTo>
                    <a:pt x="17856" y="300687"/>
                  </a:lnTo>
                  <a:lnTo>
                    <a:pt x="16449" y="302212"/>
                  </a:lnTo>
                  <a:lnTo>
                    <a:pt x="15511" y="302237"/>
                  </a:lnTo>
                  <a:lnTo>
                    <a:pt x="9265" y="290406"/>
                  </a:lnTo>
                  <a:lnTo>
                    <a:pt x="5606" y="254703"/>
                  </a:lnTo>
                  <a:lnTo>
                    <a:pt x="4883" y="214724"/>
                  </a:lnTo>
                  <a:lnTo>
                    <a:pt x="0" y="172909"/>
                  </a:lnTo>
                  <a:lnTo>
                    <a:pt x="1767" y="131329"/>
                  </a:lnTo>
                  <a:lnTo>
                    <a:pt x="3834" y="92330"/>
                  </a:lnTo>
                  <a:lnTo>
                    <a:pt x="13928" y="55640"/>
                  </a:lnTo>
                  <a:lnTo>
                    <a:pt x="29486" y="29114"/>
                  </a:lnTo>
                  <a:lnTo>
                    <a:pt x="46664" y="13428"/>
                  </a:lnTo>
                  <a:lnTo>
                    <a:pt x="58411" y="8539"/>
                  </a:lnTo>
                  <a:lnTo>
                    <a:pt x="89058" y="0"/>
                  </a:lnTo>
                  <a:lnTo>
                    <a:pt x="104703" y="1910"/>
                  </a:lnTo>
                  <a:lnTo>
                    <a:pt x="116287" y="8712"/>
                  </a:lnTo>
                  <a:lnTo>
                    <a:pt x="136548" y="33989"/>
                  </a:lnTo>
                  <a:lnTo>
                    <a:pt x="151537" y="65660"/>
                  </a:lnTo>
                  <a:lnTo>
                    <a:pt x="156510" y="849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60"/>
            <p:cNvSpPr/>
            <p:nvPr/>
          </p:nvSpPr>
          <p:spPr>
            <a:xfrm>
              <a:off x="1437680" y="4259461"/>
              <a:ext cx="35719" cy="339329"/>
            </a:xfrm>
            <a:custGeom>
              <a:avLst/>
              <a:gdLst/>
              <a:ahLst/>
              <a:cxnLst/>
              <a:rect l="0" t="0" r="0" b="0"/>
              <a:pathLst>
                <a:path w="35719" h="339329">
                  <a:moveTo>
                    <a:pt x="35718" y="0"/>
                  </a:moveTo>
                  <a:lnTo>
                    <a:pt x="34726" y="14258"/>
                  </a:lnTo>
                  <a:lnTo>
                    <a:pt x="23359" y="38829"/>
                  </a:lnTo>
                  <a:lnTo>
                    <a:pt x="18549" y="46722"/>
                  </a:lnTo>
                  <a:lnTo>
                    <a:pt x="11780" y="81533"/>
                  </a:lnTo>
                  <a:lnTo>
                    <a:pt x="9492" y="119329"/>
                  </a:lnTo>
                  <a:lnTo>
                    <a:pt x="9096" y="157506"/>
                  </a:lnTo>
                  <a:lnTo>
                    <a:pt x="8979" y="196268"/>
                  </a:lnTo>
                  <a:lnTo>
                    <a:pt x="4196" y="238456"/>
                  </a:lnTo>
                  <a:lnTo>
                    <a:pt x="828" y="281442"/>
                  </a:lnTo>
                  <a:lnTo>
                    <a:pt x="0" y="3393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61"/>
            <p:cNvSpPr/>
            <p:nvPr/>
          </p:nvSpPr>
          <p:spPr>
            <a:xfrm>
              <a:off x="1428750" y="4179094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1785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62"/>
            <p:cNvSpPr/>
            <p:nvPr/>
          </p:nvSpPr>
          <p:spPr>
            <a:xfrm>
              <a:off x="1556802" y="4314201"/>
              <a:ext cx="207781" cy="263541"/>
            </a:xfrm>
            <a:custGeom>
              <a:avLst/>
              <a:gdLst/>
              <a:ahLst/>
              <a:cxnLst/>
              <a:rect l="0" t="0" r="0" b="0"/>
              <a:pathLst>
                <a:path w="207781" h="263541">
                  <a:moveTo>
                    <a:pt x="59471" y="88135"/>
                  </a:moveTo>
                  <a:lnTo>
                    <a:pt x="73729" y="89127"/>
                  </a:lnTo>
                  <a:lnTo>
                    <a:pt x="88942" y="95264"/>
                  </a:lnTo>
                  <a:lnTo>
                    <a:pt x="96713" y="100564"/>
                  </a:lnTo>
                  <a:lnTo>
                    <a:pt x="116146" y="104385"/>
                  </a:lnTo>
                  <a:lnTo>
                    <a:pt x="129639" y="99987"/>
                  </a:lnTo>
                  <a:lnTo>
                    <a:pt x="145746" y="91647"/>
                  </a:lnTo>
                  <a:lnTo>
                    <a:pt x="153378" y="88704"/>
                  </a:lnTo>
                  <a:lnTo>
                    <a:pt x="160078" y="84088"/>
                  </a:lnTo>
                  <a:lnTo>
                    <a:pt x="202825" y="73354"/>
                  </a:lnTo>
                  <a:lnTo>
                    <a:pt x="207520" y="71644"/>
                  </a:lnTo>
                  <a:lnTo>
                    <a:pt x="207780" y="68211"/>
                  </a:lnTo>
                  <a:lnTo>
                    <a:pt x="195825" y="25654"/>
                  </a:lnTo>
                  <a:lnTo>
                    <a:pt x="187295" y="7665"/>
                  </a:lnTo>
                  <a:lnTo>
                    <a:pt x="181436" y="2761"/>
                  </a:lnTo>
                  <a:lnTo>
                    <a:pt x="167818" y="0"/>
                  </a:lnTo>
                  <a:lnTo>
                    <a:pt x="134157" y="60"/>
                  </a:lnTo>
                  <a:lnTo>
                    <a:pt x="97063" y="16038"/>
                  </a:lnTo>
                  <a:lnTo>
                    <a:pt x="53434" y="48213"/>
                  </a:lnTo>
                  <a:lnTo>
                    <a:pt x="46517" y="52591"/>
                  </a:lnTo>
                  <a:lnTo>
                    <a:pt x="36185" y="65392"/>
                  </a:lnTo>
                  <a:lnTo>
                    <a:pt x="17269" y="108512"/>
                  </a:lnTo>
                  <a:lnTo>
                    <a:pt x="3862" y="145215"/>
                  </a:lnTo>
                  <a:lnTo>
                    <a:pt x="0" y="173839"/>
                  </a:lnTo>
                  <a:lnTo>
                    <a:pt x="2613" y="185095"/>
                  </a:lnTo>
                  <a:lnTo>
                    <a:pt x="24888" y="220444"/>
                  </a:lnTo>
                  <a:lnTo>
                    <a:pt x="41948" y="236809"/>
                  </a:lnTo>
                  <a:lnTo>
                    <a:pt x="73406" y="259555"/>
                  </a:lnTo>
                  <a:lnTo>
                    <a:pt x="92785" y="263540"/>
                  </a:lnTo>
                  <a:lnTo>
                    <a:pt x="135578" y="258970"/>
                  </a:lnTo>
                  <a:lnTo>
                    <a:pt x="166628" y="2488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63"/>
            <p:cNvSpPr/>
            <p:nvPr/>
          </p:nvSpPr>
          <p:spPr>
            <a:xfrm>
              <a:off x="1884983" y="4063008"/>
              <a:ext cx="267073" cy="512835"/>
            </a:xfrm>
            <a:custGeom>
              <a:avLst/>
              <a:gdLst/>
              <a:ahLst/>
              <a:cxnLst/>
              <a:rect l="0" t="0" r="0" b="0"/>
              <a:pathLst>
                <a:path w="267073" h="512835">
                  <a:moveTo>
                    <a:pt x="267072" y="285750"/>
                  </a:moveTo>
                  <a:lnTo>
                    <a:pt x="266080" y="271492"/>
                  </a:lnTo>
                  <a:lnTo>
                    <a:pt x="262331" y="260892"/>
                  </a:lnTo>
                  <a:lnTo>
                    <a:pt x="245162" y="243768"/>
                  </a:lnTo>
                  <a:lnTo>
                    <a:pt x="229553" y="237326"/>
                  </a:lnTo>
                  <a:lnTo>
                    <a:pt x="200019" y="233189"/>
                  </a:lnTo>
                  <a:lnTo>
                    <a:pt x="155674" y="245639"/>
                  </a:lnTo>
                  <a:lnTo>
                    <a:pt x="116193" y="261327"/>
                  </a:lnTo>
                  <a:lnTo>
                    <a:pt x="91398" y="272229"/>
                  </a:lnTo>
                  <a:lnTo>
                    <a:pt x="84472" y="273759"/>
                  </a:lnTo>
                  <a:lnTo>
                    <a:pt x="71484" y="283397"/>
                  </a:lnTo>
                  <a:lnTo>
                    <a:pt x="65242" y="290134"/>
                  </a:lnTo>
                  <a:lnTo>
                    <a:pt x="50370" y="297620"/>
                  </a:lnTo>
                  <a:lnTo>
                    <a:pt x="42237" y="299617"/>
                  </a:lnTo>
                  <a:lnTo>
                    <a:pt x="35822" y="303924"/>
                  </a:lnTo>
                  <a:lnTo>
                    <a:pt x="18399" y="329579"/>
                  </a:lnTo>
                  <a:lnTo>
                    <a:pt x="5402" y="358789"/>
                  </a:lnTo>
                  <a:lnTo>
                    <a:pt x="0" y="392333"/>
                  </a:lnTo>
                  <a:lnTo>
                    <a:pt x="537" y="405550"/>
                  </a:lnTo>
                  <a:lnTo>
                    <a:pt x="4083" y="421346"/>
                  </a:lnTo>
                  <a:lnTo>
                    <a:pt x="16398" y="442233"/>
                  </a:lnTo>
                  <a:lnTo>
                    <a:pt x="24362" y="449556"/>
                  </a:lnTo>
                  <a:lnTo>
                    <a:pt x="37069" y="458970"/>
                  </a:lnTo>
                  <a:lnTo>
                    <a:pt x="59141" y="475188"/>
                  </a:lnTo>
                  <a:lnTo>
                    <a:pt x="100894" y="493639"/>
                  </a:lnTo>
                  <a:lnTo>
                    <a:pt x="131513" y="504443"/>
                  </a:lnTo>
                  <a:lnTo>
                    <a:pt x="154146" y="510290"/>
                  </a:lnTo>
                  <a:lnTo>
                    <a:pt x="159046" y="512834"/>
                  </a:lnTo>
                  <a:lnTo>
                    <a:pt x="164297" y="512545"/>
                  </a:lnTo>
                  <a:lnTo>
                    <a:pt x="183362" y="502098"/>
                  </a:lnTo>
                  <a:lnTo>
                    <a:pt x="198318" y="487199"/>
                  </a:lnTo>
                  <a:lnTo>
                    <a:pt x="208482" y="465822"/>
                  </a:lnTo>
                  <a:lnTo>
                    <a:pt x="213496" y="429946"/>
                  </a:lnTo>
                  <a:lnTo>
                    <a:pt x="219337" y="399251"/>
                  </a:lnTo>
                  <a:lnTo>
                    <a:pt x="222501" y="355760"/>
                  </a:lnTo>
                  <a:lnTo>
                    <a:pt x="228289" y="316856"/>
                  </a:lnTo>
                  <a:lnTo>
                    <a:pt x="230445" y="281186"/>
                  </a:lnTo>
                  <a:lnTo>
                    <a:pt x="228528" y="241964"/>
                  </a:lnTo>
                  <a:lnTo>
                    <a:pt x="223629" y="200812"/>
                  </a:lnTo>
                  <a:lnTo>
                    <a:pt x="222781" y="156734"/>
                  </a:lnTo>
                  <a:lnTo>
                    <a:pt x="221502" y="116031"/>
                  </a:lnTo>
                  <a:lnTo>
                    <a:pt x="210004" y="71430"/>
                  </a:lnTo>
                  <a:lnTo>
                    <a:pt x="202635" y="33856"/>
                  </a:lnTo>
                  <a:lnTo>
                    <a:pt x="19563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SMARTInkShape-Group12"/>
          <p:cNvGrpSpPr/>
          <p:nvPr/>
        </p:nvGrpSpPr>
        <p:grpSpPr>
          <a:xfrm>
            <a:off x="276820" y="4822031"/>
            <a:ext cx="1571626" cy="401837"/>
            <a:chOff x="276820" y="4822031"/>
            <a:chExt cx="1571626" cy="401837"/>
          </a:xfrm>
        </p:grpSpPr>
        <p:sp>
          <p:nvSpPr>
            <p:cNvPr id="106" name="SMARTInkShape-64"/>
            <p:cNvSpPr/>
            <p:nvPr/>
          </p:nvSpPr>
          <p:spPr>
            <a:xfrm>
              <a:off x="276820" y="4929188"/>
              <a:ext cx="44650" cy="241102"/>
            </a:xfrm>
            <a:custGeom>
              <a:avLst/>
              <a:gdLst/>
              <a:ahLst/>
              <a:cxnLst/>
              <a:rect l="0" t="0" r="0" b="0"/>
              <a:pathLst>
                <a:path w="44650" h="241102">
                  <a:moveTo>
                    <a:pt x="44649" y="0"/>
                  </a:moveTo>
                  <a:lnTo>
                    <a:pt x="37520" y="8121"/>
                  </a:lnTo>
                  <a:lnTo>
                    <a:pt x="32220" y="17169"/>
                  </a:lnTo>
                  <a:lnTo>
                    <a:pt x="24859" y="59954"/>
                  </a:lnTo>
                  <a:lnTo>
                    <a:pt x="19933" y="102761"/>
                  </a:lnTo>
                  <a:lnTo>
                    <a:pt x="15828" y="145210"/>
                  </a:lnTo>
                  <a:lnTo>
                    <a:pt x="10974" y="179285"/>
                  </a:lnTo>
                  <a:lnTo>
                    <a:pt x="0" y="2411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65"/>
            <p:cNvSpPr/>
            <p:nvPr/>
          </p:nvSpPr>
          <p:spPr>
            <a:xfrm>
              <a:off x="303609" y="4822031"/>
              <a:ext cx="17861" cy="53579"/>
            </a:xfrm>
            <a:custGeom>
              <a:avLst/>
              <a:gdLst/>
              <a:ahLst/>
              <a:cxnLst/>
              <a:rect l="0" t="0" r="0" b="0"/>
              <a:pathLst>
                <a:path w="17861" h="53579">
                  <a:moveTo>
                    <a:pt x="17860" y="0"/>
                  </a:moveTo>
                  <a:lnTo>
                    <a:pt x="17860" y="4741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66"/>
            <p:cNvSpPr/>
            <p:nvPr/>
          </p:nvSpPr>
          <p:spPr>
            <a:xfrm>
              <a:off x="434065" y="4915402"/>
              <a:ext cx="169264" cy="279601"/>
            </a:xfrm>
            <a:custGeom>
              <a:avLst/>
              <a:gdLst/>
              <a:ahLst/>
              <a:cxnLst/>
              <a:rect l="0" t="0" r="0" b="0"/>
              <a:pathLst>
                <a:path w="169264" h="279601">
                  <a:moveTo>
                    <a:pt x="21349" y="58434"/>
                  </a:moveTo>
                  <a:lnTo>
                    <a:pt x="21349" y="53694"/>
                  </a:lnTo>
                  <a:lnTo>
                    <a:pt x="19365" y="53289"/>
                  </a:lnTo>
                  <a:lnTo>
                    <a:pt x="11868" y="55486"/>
                  </a:lnTo>
                  <a:lnTo>
                    <a:pt x="4568" y="67707"/>
                  </a:lnTo>
                  <a:lnTo>
                    <a:pt x="0" y="85376"/>
                  </a:lnTo>
                  <a:lnTo>
                    <a:pt x="5152" y="126264"/>
                  </a:lnTo>
                  <a:lnTo>
                    <a:pt x="10266" y="169812"/>
                  </a:lnTo>
                  <a:lnTo>
                    <a:pt x="11781" y="209836"/>
                  </a:lnTo>
                  <a:lnTo>
                    <a:pt x="12335" y="252850"/>
                  </a:lnTo>
                  <a:lnTo>
                    <a:pt x="12382" y="263242"/>
                  </a:lnTo>
                  <a:lnTo>
                    <a:pt x="15049" y="271168"/>
                  </a:lnTo>
                  <a:lnTo>
                    <a:pt x="20105" y="279600"/>
                  </a:lnTo>
                  <a:lnTo>
                    <a:pt x="20796" y="275462"/>
                  </a:lnTo>
                  <a:lnTo>
                    <a:pt x="20284" y="237826"/>
                  </a:lnTo>
                  <a:lnTo>
                    <a:pt x="14267" y="193529"/>
                  </a:lnTo>
                  <a:lnTo>
                    <a:pt x="15613" y="150718"/>
                  </a:lnTo>
                  <a:lnTo>
                    <a:pt x="20216" y="110177"/>
                  </a:lnTo>
                  <a:lnTo>
                    <a:pt x="25754" y="75198"/>
                  </a:lnTo>
                  <a:lnTo>
                    <a:pt x="33678" y="38155"/>
                  </a:lnTo>
                  <a:lnTo>
                    <a:pt x="47051" y="11525"/>
                  </a:lnTo>
                  <a:lnTo>
                    <a:pt x="55262" y="2859"/>
                  </a:lnTo>
                  <a:lnTo>
                    <a:pt x="58840" y="548"/>
                  </a:lnTo>
                  <a:lnTo>
                    <a:pt x="63210" y="0"/>
                  </a:lnTo>
                  <a:lnTo>
                    <a:pt x="73358" y="2036"/>
                  </a:lnTo>
                  <a:lnTo>
                    <a:pt x="94967" y="13501"/>
                  </a:lnTo>
                  <a:lnTo>
                    <a:pt x="126439" y="46764"/>
                  </a:lnTo>
                  <a:lnTo>
                    <a:pt x="152023" y="91171"/>
                  </a:lnTo>
                  <a:lnTo>
                    <a:pt x="160168" y="113774"/>
                  </a:lnTo>
                  <a:lnTo>
                    <a:pt x="163423" y="153371"/>
                  </a:lnTo>
                  <a:lnTo>
                    <a:pt x="166632" y="188759"/>
                  </a:lnTo>
                  <a:lnTo>
                    <a:pt x="169263" y="207638"/>
                  </a:lnTo>
                  <a:lnTo>
                    <a:pt x="164224" y="2370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67"/>
            <p:cNvSpPr/>
            <p:nvPr/>
          </p:nvSpPr>
          <p:spPr>
            <a:xfrm>
              <a:off x="732234" y="4875609"/>
              <a:ext cx="217711" cy="285153"/>
            </a:xfrm>
            <a:custGeom>
              <a:avLst/>
              <a:gdLst/>
              <a:ahLst/>
              <a:cxnLst/>
              <a:rect l="0" t="0" r="0" b="0"/>
              <a:pathLst>
                <a:path w="217711" h="285153">
                  <a:moveTo>
                    <a:pt x="196454" y="0"/>
                  </a:moveTo>
                  <a:lnTo>
                    <a:pt x="154912" y="14240"/>
                  </a:lnTo>
                  <a:lnTo>
                    <a:pt x="119543" y="19764"/>
                  </a:lnTo>
                  <a:lnTo>
                    <a:pt x="84478" y="37937"/>
                  </a:lnTo>
                  <a:lnTo>
                    <a:pt x="41408" y="67219"/>
                  </a:lnTo>
                  <a:lnTo>
                    <a:pt x="33948" y="73862"/>
                  </a:lnTo>
                  <a:lnTo>
                    <a:pt x="32554" y="77023"/>
                  </a:lnTo>
                  <a:lnTo>
                    <a:pt x="32617" y="80122"/>
                  </a:lnTo>
                  <a:lnTo>
                    <a:pt x="40092" y="94516"/>
                  </a:lnTo>
                  <a:lnTo>
                    <a:pt x="49569" y="107491"/>
                  </a:lnTo>
                  <a:lnTo>
                    <a:pt x="82387" y="131993"/>
                  </a:lnTo>
                  <a:lnTo>
                    <a:pt x="121630" y="146863"/>
                  </a:lnTo>
                  <a:lnTo>
                    <a:pt x="144959" y="152325"/>
                  </a:lnTo>
                  <a:lnTo>
                    <a:pt x="184363" y="170857"/>
                  </a:lnTo>
                  <a:lnTo>
                    <a:pt x="199017" y="183093"/>
                  </a:lnTo>
                  <a:lnTo>
                    <a:pt x="207515" y="195807"/>
                  </a:lnTo>
                  <a:lnTo>
                    <a:pt x="217710" y="224879"/>
                  </a:lnTo>
                  <a:lnTo>
                    <a:pt x="217570" y="231279"/>
                  </a:lnTo>
                  <a:lnTo>
                    <a:pt x="215492" y="236537"/>
                  </a:lnTo>
                  <a:lnTo>
                    <a:pt x="202639" y="252107"/>
                  </a:lnTo>
                  <a:lnTo>
                    <a:pt x="162658" y="275529"/>
                  </a:lnTo>
                  <a:lnTo>
                    <a:pt x="134516" y="282722"/>
                  </a:lnTo>
                  <a:lnTo>
                    <a:pt x="98340" y="285152"/>
                  </a:lnTo>
                  <a:lnTo>
                    <a:pt x="59885" y="282987"/>
                  </a:lnTo>
                  <a:lnTo>
                    <a:pt x="0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68"/>
            <p:cNvSpPr/>
            <p:nvPr/>
          </p:nvSpPr>
          <p:spPr>
            <a:xfrm>
              <a:off x="1063172" y="4908769"/>
              <a:ext cx="222704" cy="279380"/>
            </a:xfrm>
            <a:custGeom>
              <a:avLst/>
              <a:gdLst/>
              <a:ahLst/>
              <a:cxnLst/>
              <a:rect l="0" t="0" r="0" b="0"/>
              <a:pathLst>
                <a:path w="222704" h="279380">
                  <a:moveTo>
                    <a:pt x="124476" y="11489"/>
                  </a:moveTo>
                  <a:lnTo>
                    <a:pt x="114996" y="2008"/>
                  </a:lnTo>
                  <a:lnTo>
                    <a:pt x="111211" y="207"/>
                  </a:lnTo>
                  <a:lnTo>
                    <a:pt x="107695" y="0"/>
                  </a:lnTo>
                  <a:lnTo>
                    <a:pt x="77618" y="10344"/>
                  </a:lnTo>
                  <a:lnTo>
                    <a:pt x="39629" y="35935"/>
                  </a:lnTo>
                  <a:lnTo>
                    <a:pt x="21764" y="53102"/>
                  </a:lnTo>
                  <a:lnTo>
                    <a:pt x="14996" y="63387"/>
                  </a:lnTo>
                  <a:lnTo>
                    <a:pt x="5607" y="99296"/>
                  </a:lnTo>
                  <a:lnTo>
                    <a:pt x="1282" y="142898"/>
                  </a:lnTo>
                  <a:lnTo>
                    <a:pt x="0" y="177755"/>
                  </a:lnTo>
                  <a:lnTo>
                    <a:pt x="4361" y="211676"/>
                  </a:lnTo>
                  <a:lnTo>
                    <a:pt x="8681" y="220354"/>
                  </a:lnTo>
                  <a:lnTo>
                    <a:pt x="21418" y="232640"/>
                  </a:lnTo>
                  <a:lnTo>
                    <a:pt x="35843" y="240395"/>
                  </a:lnTo>
                  <a:lnTo>
                    <a:pt x="64856" y="249153"/>
                  </a:lnTo>
                  <a:lnTo>
                    <a:pt x="85411" y="251063"/>
                  </a:lnTo>
                  <a:lnTo>
                    <a:pt x="102484" y="246620"/>
                  </a:lnTo>
                  <a:lnTo>
                    <a:pt x="109815" y="242657"/>
                  </a:lnTo>
                  <a:lnTo>
                    <a:pt x="120606" y="230316"/>
                  </a:lnTo>
                  <a:lnTo>
                    <a:pt x="132259" y="201342"/>
                  </a:lnTo>
                  <a:lnTo>
                    <a:pt x="141996" y="163984"/>
                  </a:lnTo>
                  <a:lnTo>
                    <a:pt x="149435" y="125286"/>
                  </a:lnTo>
                  <a:lnTo>
                    <a:pt x="150904" y="84275"/>
                  </a:lnTo>
                  <a:lnTo>
                    <a:pt x="151218" y="40379"/>
                  </a:lnTo>
                  <a:lnTo>
                    <a:pt x="146111" y="20245"/>
                  </a:lnTo>
                  <a:lnTo>
                    <a:pt x="146837" y="19311"/>
                  </a:lnTo>
                  <a:lnTo>
                    <a:pt x="148313" y="19680"/>
                  </a:lnTo>
                  <a:lnTo>
                    <a:pt x="149953" y="28028"/>
                  </a:lnTo>
                  <a:lnTo>
                    <a:pt x="153796" y="67597"/>
                  </a:lnTo>
                  <a:lnTo>
                    <a:pt x="163672" y="106026"/>
                  </a:lnTo>
                  <a:lnTo>
                    <a:pt x="181075" y="147593"/>
                  </a:lnTo>
                  <a:lnTo>
                    <a:pt x="192946" y="183564"/>
                  </a:lnTo>
                  <a:lnTo>
                    <a:pt x="201870" y="219350"/>
                  </a:lnTo>
                  <a:lnTo>
                    <a:pt x="222703" y="2793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69"/>
            <p:cNvSpPr/>
            <p:nvPr/>
          </p:nvSpPr>
          <p:spPr>
            <a:xfrm>
              <a:off x="1366610" y="4897796"/>
              <a:ext cx="205016" cy="270318"/>
            </a:xfrm>
            <a:custGeom>
              <a:avLst/>
              <a:gdLst/>
              <a:ahLst/>
              <a:cxnLst/>
              <a:rect l="0" t="0" r="0" b="0"/>
              <a:pathLst>
                <a:path w="205016" h="270318">
                  <a:moveTo>
                    <a:pt x="8562" y="58181"/>
                  </a:moveTo>
                  <a:lnTo>
                    <a:pt x="3821" y="53440"/>
                  </a:lnTo>
                  <a:lnTo>
                    <a:pt x="2425" y="53036"/>
                  </a:lnTo>
                  <a:lnTo>
                    <a:pt x="1494" y="53759"/>
                  </a:lnTo>
                  <a:lnTo>
                    <a:pt x="460" y="57207"/>
                  </a:lnTo>
                  <a:lnTo>
                    <a:pt x="0" y="62048"/>
                  </a:lnTo>
                  <a:lnTo>
                    <a:pt x="6834" y="95619"/>
                  </a:lnTo>
                  <a:lnTo>
                    <a:pt x="14885" y="132884"/>
                  </a:lnTo>
                  <a:lnTo>
                    <a:pt x="23554" y="166635"/>
                  </a:lnTo>
                  <a:lnTo>
                    <a:pt x="31415" y="210040"/>
                  </a:lnTo>
                  <a:lnTo>
                    <a:pt x="34833" y="252914"/>
                  </a:lnTo>
                  <a:lnTo>
                    <a:pt x="35305" y="270317"/>
                  </a:lnTo>
                  <a:lnTo>
                    <a:pt x="35337" y="267108"/>
                  </a:lnTo>
                  <a:lnTo>
                    <a:pt x="32699" y="262493"/>
                  </a:lnTo>
                  <a:lnTo>
                    <a:pt x="30606" y="259873"/>
                  </a:lnTo>
                  <a:lnTo>
                    <a:pt x="21111" y="227152"/>
                  </a:lnTo>
                  <a:lnTo>
                    <a:pt x="15561" y="187763"/>
                  </a:lnTo>
                  <a:lnTo>
                    <a:pt x="9944" y="155546"/>
                  </a:lnTo>
                  <a:lnTo>
                    <a:pt x="8972" y="119882"/>
                  </a:lnTo>
                  <a:lnTo>
                    <a:pt x="15772" y="78637"/>
                  </a:lnTo>
                  <a:lnTo>
                    <a:pt x="29563" y="34551"/>
                  </a:lnTo>
                  <a:lnTo>
                    <a:pt x="43117" y="10279"/>
                  </a:lnTo>
                  <a:lnTo>
                    <a:pt x="51370" y="2165"/>
                  </a:lnTo>
                  <a:lnTo>
                    <a:pt x="54960" y="0"/>
                  </a:lnTo>
                  <a:lnTo>
                    <a:pt x="66887" y="242"/>
                  </a:lnTo>
                  <a:lnTo>
                    <a:pt x="82109" y="4649"/>
                  </a:lnTo>
                  <a:lnTo>
                    <a:pt x="106421" y="19278"/>
                  </a:lnTo>
                  <a:lnTo>
                    <a:pt x="130271" y="47741"/>
                  </a:lnTo>
                  <a:lnTo>
                    <a:pt x="155154" y="81794"/>
                  </a:lnTo>
                  <a:lnTo>
                    <a:pt x="175726" y="123993"/>
                  </a:lnTo>
                  <a:lnTo>
                    <a:pt x="191788" y="164780"/>
                  </a:lnTo>
                  <a:lnTo>
                    <a:pt x="201845" y="208867"/>
                  </a:lnTo>
                  <a:lnTo>
                    <a:pt x="205015" y="2457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70"/>
            <p:cNvSpPr/>
            <p:nvPr/>
          </p:nvSpPr>
          <p:spPr>
            <a:xfrm>
              <a:off x="1634133" y="4932253"/>
              <a:ext cx="214313" cy="291615"/>
            </a:xfrm>
            <a:custGeom>
              <a:avLst/>
              <a:gdLst/>
              <a:ahLst/>
              <a:cxnLst/>
              <a:rect l="0" t="0" r="0" b="0"/>
              <a:pathLst>
                <a:path w="214313" h="291615">
                  <a:moveTo>
                    <a:pt x="0" y="113020"/>
                  </a:moveTo>
                  <a:lnTo>
                    <a:pt x="29598" y="125449"/>
                  </a:lnTo>
                  <a:lnTo>
                    <a:pt x="43251" y="125821"/>
                  </a:lnTo>
                  <a:lnTo>
                    <a:pt x="82351" y="115331"/>
                  </a:lnTo>
                  <a:lnTo>
                    <a:pt x="120704" y="106605"/>
                  </a:lnTo>
                  <a:lnTo>
                    <a:pt x="160350" y="97293"/>
                  </a:lnTo>
                  <a:lnTo>
                    <a:pt x="174123" y="91809"/>
                  </a:lnTo>
                  <a:lnTo>
                    <a:pt x="184214" y="80773"/>
                  </a:lnTo>
                  <a:lnTo>
                    <a:pt x="190021" y="68922"/>
                  </a:lnTo>
                  <a:lnTo>
                    <a:pt x="190180" y="65763"/>
                  </a:lnTo>
                  <a:lnTo>
                    <a:pt x="175250" y="32006"/>
                  </a:lnTo>
                  <a:lnTo>
                    <a:pt x="161563" y="24759"/>
                  </a:lnTo>
                  <a:lnTo>
                    <a:pt x="118179" y="3833"/>
                  </a:lnTo>
                  <a:lnTo>
                    <a:pt x="107756" y="0"/>
                  </a:lnTo>
                  <a:lnTo>
                    <a:pt x="86829" y="2584"/>
                  </a:lnTo>
                  <a:lnTo>
                    <a:pt x="72986" y="12344"/>
                  </a:lnTo>
                  <a:lnTo>
                    <a:pt x="61212" y="26603"/>
                  </a:lnTo>
                  <a:lnTo>
                    <a:pt x="39104" y="70425"/>
                  </a:lnTo>
                  <a:lnTo>
                    <a:pt x="23866" y="110473"/>
                  </a:lnTo>
                  <a:lnTo>
                    <a:pt x="23175" y="129747"/>
                  </a:lnTo>
                  <a:lnTo>
                    <a:pt x="30815" y="166375"/>
                  </a:lnTo>
                  <a:lnTo>
                    <a:pt x="49008" y="201281"/>
                  </a:lnTo>
                  <a:lnTo>
                    <a:pt x="65894" y="220972"/>
                  </a:lnTo>
                  <a:lnTo>
                    <a:pt x="95304" y="240334"/>
                  </a:lnTo>
                  <a:lnTo>
                    <a:pt x="117866" y="249741"/>
                  </a:lnTo>
                  <a:lnTo>
                    <a:pt x="152883" y="254072"/>
                  </a:lnTo>
                  <a:lnTo>
                    <a:pt x="185197" y="260095"/>
                  </a:lnTo>
                  <a:lnTo>
                    <a:pt x="192918" y="264648"/>
                  </a:lnTo>
                  <a:lnTo>
                    <a:pt x="214312" y="2916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SMARTInkShape-Group13"/>
          <p:cNvGrpSpPr/>
          <p:nvPr/>
        </p:nvGrpSpPr>
        <p:grpSpPr>
          <a:xfrm>
            <a:off x="161261" y="5304234"/>
            <a:ext cx="1571099" cy="392908"/>
            <a:chOff x="161261" y="5304234"/>
            <a:chExt cx="1571099" cy="392908"/>
          </a:xfrm>
        </p:grpSpPr>
        <p:sp>
          <p:nvSpPr>
            <p:cNvPr id="115" name="SMARTInkShape-71"/>
            <p:cNvSpPr/>
            <p:nvPr/>
          </p:nvSpPr>
          <p:spPr>
            <a:xfrm>
              <a:off x="161261" y="5352945"/>
              <a:ext cx="240576" cy="245970"/>
            </a:xfrm>
            <a:custGeom>
              <a:avLst/>
              <a:gdLst/>
              <a:ahLst/>
              <a:cxnLst/>
              <a:rect l="0" t="0" r="0" b="0"/>
              <a:pathLst>
                <a:path w="240576" h="245970">
                  <a:moveTo>
                    <a:pt x="240575" y="58446"/>
                  </a:moveTo>
                  <a:lnTo>
                    <a:pt x="235835" y="58446"/>
                  </a:lnTo>
                  <a:lnTo>
                    <a:pt x="234438" y="56461"/>
                  </a:lnTo>
                  <a:lnTo>
                    <a:pt x="231481" y="46172"/>
                  </a:lnTo>
                  <a:lnTo>
                    <a:pt x="229551" y="44310"/>
                  </a:lnTo>
                  <a:lnTo>
                    <a:pt x="227273" y="43069"/>
                  </a:lnTo>
                  <a:lnTo>
                    <a:pt x="225754" y="40257"/>
                  </a:lnTo>
                  <a:lnTo>
                    <a:pt x="222624" y="28802"/>
                  </a:lnTo>
                  <a:lnTo>
                    <a:pt x="220670" y="26778"/>
                  </a:lnTo>
                  <a:lnTo>
                    <a:pt x="215853" y="24528"/>
                  </a:lnTo>
                  <a:lnTo>
                    <a:pt x="180486" y="18057"/>
                  </a:lnTo>
                  <a:lnTo>
                    <a:pt x="163258" y="8501"/>
                  </a:lnTo>
                  <a:lnTo>
                    <a:pt x="123163" y="5009"/>
                  </a:lnTo>
                  <a:lnTo>
                    <a:pt x="102803" y="5888"/>
                  </a:lnTo>
                  <a:lnTo>
                    <a:pt x="86534" y="12005"/>
                  </a:lnTo>
                  <a:lnTo>
                    <a:pt x="52485" y="41440"/>
                  </a:lnTo>
                  <a:lnTo>
                    <a:pt x="26997" y="69312"/>
                  </a:lnTo>
                  <a:lnTo>
                    <a:pt x="3471" y="112118"/>
                  </a:lnTo>
                  <a:lnTo>
                    <a:pt x="0" y="136828"/>
                  </a:lnTo>
                  <a:lnTo>
                    <a:pt x="570" y="160837"/>
                  </a:lnTo>
                  <a:lnTo>
                    <a:pt x="11916" y="197129"/>
                  </a:lnTo>
                  <a:lnTo>
                    <a:pt x="20217" y="207064"/>
                  </a:lnTo>
                  <a:lnTo>
                    <a:pt x="41341" y="223722"/>
                  </a:lnTo>
                  <a:lnTo>
                    <a:pt x="62608" y="227243"/>
                  </a:lnTo>
                  <a:lnTo>
                    <a:pt x="73174" y="226732"/>
                  </a:lnTo>
                  <a:lnTo>
                    <a:pt x="90687" y="220966"/>
                  </a:lnTo>
                  <a:lnTo>
                    <a:pt x="133502" y="211596"/>
                  </a:lnTo>
                  <a:lnTo>
                    <a:pt x="149208" y="205909"/>
                  </a:lnTo>
                  <a:lnTo>
                    <a:pt x="157965" y="198068"/>
                  </a:lnTo>
                  <a:lnTo>
                    <a:pt x="174795" y="170135"/>
                  </a:lnTo>
                  <a:lnTo>
                    <a:pt x="182941" y="146439"/>
                  </a:lnTo>
                  <a:lnTo>
                    <a:pt x="186463" y="102923"/>
                  </a:lnTo>
                  <a:lnTo>
                    <a:pt x="193994" y="65491"/>
                  </a:lnTo>
                  <a:lnTo>
                    <a:pt x="196664" y="36737"/>
                  </a:lnTo>
                  <a:lnTo>
                    <a:pt x="202944" y="23142"/>
                  </a:lnTo>
                  <a:lnTo>
                    <a:pt x="204478" y="15644"/>
                  </a:lnTo>
                  <a:lnTo>
                    <a:pt x="197135" y="6271"/>
                  </a:lnTo>
                  <a:lnTo>
                    <a:pt x="196165" y="0"/>
                  </a:lnTo>
                  <a:lnTo>
                    <a:pt x="196033" y="2043"/>
                  </a:lnTo>
                  <a:lnTo>
                    <a:pt x="189811" y="12431"/>
                  </a:lnTo>
                  <a:lnTo>
                    <a:pt x="187162" y="52430"/>
                  </a:lnTo>
                  <a:lnTo>
                    <a:pt x="188062" y="67678"/>
                  </a:lnTo>
                  <a:lnTo>
                    <a:pt x="195105" y="106828"/>
                  </a:lnTo>
                  <a:lnTo>
                    <a:pt x="196675" y="129005"/>
                  </a:lnTo>
                  <a:lnTo>
                    <a:pt x="202946" y="151685"/>
                  </a:lnTo>
                  <a:lnTo>
                    <a:pt x="205000" y="165369"/>
                  </a:lnTo>
                  <a:lnTo>
                    <a:pt x="220252" y="208810"/>
                  </a:lnTo>
                  <a:lnTo>
                    <a:pt x="224632" y="227683"/>
                  </a:lnTo>
                  <a:lnTo>
                    <a:pt x="231645" y="2459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72"/>
            <p:cNvSpPr/>
            <p:nvPr/>
          </p:nvSpPr>
          <p:spPr>
            <a:xfrm>
              <a:off x="455414" y="5328588"/>
              <a:ext cx="169665" cy="267266"/>
            </a:xfrm>
            <a:custGeom>
              <a:avLst/>
              <a:gdLst/>
              <a:ahLst/>
              <a:cxnLst/>
              <a:rect l="0" t="0" r="0" b="0"/>
              <a:pathLst>
                <a:path w="169665" h="267266">
                  <a:moveTo>
                    <a:pt x="0" y="29225"/>
                  </a:moveTo>
                  <a:lnTo>
                    <a:pt x="0" y="72864"/>
                  </a:lnTo>
                  <a:lnTo>
                    <a:pt x="0" y="110635"/>
                  </a:lnTo>
                  <a:lnTo>
                    <a:pt x="992" y="135698"/>
                  </a:lnTo>
                  <a:lnTo>
                    <a:pt x="8102" y="179900"/>
                  </a:lnTo>
                  <a:lnTo>
                    <a:pt x="8897" y="221155"/>
                  </a:lnTo>
                  <a:lnTo>
                    <a:pt x="9920" y="249738"/>
                  </a:lnTo>
                  <a:lnTo>
                    <a:pt x="14074" y="263344"/>
                  </a:lnTo>
                  <a:lnTo>
                    <a:pt x="13351" y="265671"/>
                  </a:lnTo>
                  <a:lnTo>
                    <a:pt x="11877" y="267223"/>
                  </a:lnTo>
                  <a:lnTo>
                    <a:pt x="10895" y="267265"/>
                  </a:lnTo>
                  <a:lnTo>
                    <a:pt x="10240" y="266302"/>
                  </a:lnTo>
                  <a:lnTo>
                    <a:pt x="9512" y="259607"/>
                  </a:lnTo>
                  <a:lnTo>
                    <a:pt x="6399" y="220327"/>
                  </a:lnTo>
                  <a:lnTo>
                    <a:pt x="1264" y="179311"/>
                  </a:lnTo>
                  <a:lnTo>
                    <a:pt x="375" y="144250"/>
                  </a:lnTo>
                  <a:lnTo>
                    <a:pt x="4852" y="107183"/>
                  </a:lnTo>
                  <a:lnTo>
                    <a:pt x="9116" y="65239"/>
                  </a:lnTo>
                  <a:lnTo>
                    <a:pt x="18484" y="25057"/>
                  </a:lnTo>
                  <a:lnTo>
                    <a:pt x="25082" y="11497"/>
                  </a:lnTo>
                  <a:lnTo>
                    <a:pt x="34630" y="2163"/>
                  </a:lnTo>
                  <a:lnTo>
                    <a:pt x="38961" y="270"/>
                  </a:lnTo>
                  <a:lnTo>
                    <a:pt x="42841" y="0"/>
                  </a:lnTo>
                  <a:lnTo>
                    <a:pt x="46420" y="812"/>
                  </a:lnTo>
                  <a:lnTo>
                    <a:pt x="60938" y="16175"/>
                  </a:lnTo>
                  <a:lnTo>
                    <a:pt x="90633" y="55885"/>
                  </a:lnTo>
                  <a:lnTo>
                    <a:pt x="114008" y="92891"/>
                  </a:lnTo>
                  <a:lnTo>
                    <a:pt x="130695" y="130396"/>
                  </a:lnTo>
                  <a:lnTo>
                    <a:pt x="145816" y="172487"/>
                  </a:lnTo>
                  <a:lnTo>
                    <a:pt x="158084" y="209731"/>
                  </a:lnTo>
                  <a:lnTo>
                    <a:pt x="169664" y="2524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73"/>
            <p:cNvSpPr/>
            <p:nvPr/>
          </p:nvSpPr>
          <p:spPr>
            <a:xfrm>
              <a:off x="669727" y="5366742"/>
              <a:ext cx="151805" cy="214314"/>
            </a:xfrm>
            <a:custGeom>
              <a:avLst/>
              <a:gdLst/>
              <a:ahLst/>
              <a:cxnLst/>
              <a:rect l="0" t="0" r="0" b="0"/>
              <a:pathLst>
                <a:path w="151805" h="214314">
                  <a:moveTo>
                    <a:pt x="0" y="0"/>
                  </a:moveTo>
                  <a:lnTo>
                    <a:pt x="12359" y="19428"/>
                  </a:lnTo>
                  <a:lnTo>
                    <a:pt x="39147" y="61098"/>
                  </a:lnTo>
                  <a:lnTo>
                    <a:pt x="67324" y="102696"/>
                  </a:lnTo>
                  <a:lnTo>
                    <a:pt x="92675" y="140647"/>
                  </a:lnTo>
                  <a:lnTo>
                    <a:pt x="124676" y="184584"/>
                  </a:lnTo>
                  <a:lnTo>
                    <a:pt x="151804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74"/>
            <p:cNvSpPr/>
            <p:nvPr/>
          </p:nvSpPr>
          <p:spPr>
            <a:xfrm>
              <a:off x="642938" y="5379457"/>
              <a:ext cx="196454" cy="174810"/>
            </a:xfrm>
            <a:custGeom>
              <a:avLst/>
              <a:gdLst/>
              <a:ahLst/>
              <a:cxnLst/>
              <a:rect l="0" t="0" r="0" b="0"/>
              <a:pathLst>
                <a:path w="196454" h="174810">
                  <a:moveTo>
                    <a:pt x="196453" y="5145"/>
                  </a:moveTo>
                  <a:lnTo>
                    <a:pt x="191712" y="404"/>
                  </a:lnTo>
                  <a:lnTo>
                    <a:pt x="188331" y="0"/>
                  </a:lnTo>
                  <a:lnTo>
                    <a:pt x="163033" y="4271"/>
                  </a:lnTo>
                  <a:lnTo>
                    <a:pt x="148857" y="15340"/>
                  </a:lnTo>
                  <a:lnTo>
                    <a:pt x="113897" y="52753"/>
                  </a:lnTo>
                  <a:lnTo>
                    <a:pt x="84160" y="88743"/>
                  </a:lnTo>
                  <a:lnTo>
                    <a:pt x="44339" y="126066"/>
                  </a:lnTo>
                  <a:lnTo>
                    <a:pt x="0" y="1748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75"/>
            <p:cNvSpPr/>
            <p:nvPr/>
          </p:nvSpPr>
          <p:spPr>
            <a:xfrm>
              <a:off x="937617" y="5402461"/>
              <a:ext cx="44650" cy="214313"/>
            </a:xfrm>
            <a:custGeom>
              <a:avLst/>
              <a:gdLst/>
              <a:ahLst/>
              <a:cxnLst/>
              <a:rect l="0" t="0" r="0" b="0"/>
              <a:pathLst>
                <a:path w="44650" h="214313">
                  <a:moveTo>
                    <a:pt x="44649" y="0"/>
                  </a:moveTo>
                  <a:lnTo>
                    <a:pt x="29417" y="43728"/>
                  </a:lnTo>
                  <a:lnTo>
                    <a:pt x="17791" y="85477"/>
                  </a:lnTo>
                  <a:lnTo>
                    <a:pt x="8910" y="126529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76"/>
            <p:cNvSpPr/>
            <p:nvPr/>
          </p:nvSpPr>
          <p:spPr>
            <a:xfrm>
              <a:off x="901898" y="5304234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77"/>
            <p:cNvSpPr/>
            <p:nvPr/>
          </p:nvSpPr>
          <p:spPr>
            <a:xfrm>
              <a:off x="1055947" y="5384602"/>
              <a:ext cx="166324" cy="208112"/>
            </a:xfrm>
            <a:custGeom>
              <a:avLst/>
              <a:gdLst/>
              <a:ahLst/>
              <a:cxnLst/>
              <a:rect l="0" t="0" r="0" b="0"/>
              <a:pathLst>
                <a:path w="166324" h="208112">
                  <a:moveTo>
                    <a:pt x="78123" y="0"/>
                  </a:moveTo>
                  <a:lnTo>
                    <a:pt x="50318" y="0"/>
                  </a:lnTo>
                  <a:lnTo>
                    <a:pt x="46688" y="2976"/>
                  </a:lnTo>
                  <a:lnTo>
                    <a:pt x="21500" y="42533"/>
                  </a:lnTo>
                  <a:lnTo>
                    <a:pt x="10524" y="82055"/>
                  </a:lnTo>
                  <a:lnTo>
                    <a:pt x="572" y="123584"/>
                  </a:lnTo>
                  <a:lnTo>
                    <a:pt x="0" y="140255"/>
                  </a:lnTo>
                  <a:lnTo>
                    <a:pt x="3053" y="150971"/>
                  </a:lnTo>
                  <a:lnTo>
                    <a:pt x="15090" y="172062"/>
                  </a:lnTo>
                  <a:lnTo>
                    <a:pt x="28280" y="183298"/>
                  </a:lnTo>
                  <a:lnTo>
                    <a:pt x="64541" y="201849"/>
                  </a:lnTo>
                  <a:lnTo>
                    <a:pt x="84324" y="208111"/>
                  </a:lnTo>
                  <a:lnTo>
                    <a:pt x="103699" y="206265"/>
                  </a:lnTo>
                  <a:lnTo>
                    <a:pt x="135651" y="193651"/>
                  </a:lnTo>
                  <a:lnTo>
                    <a:pt x="154920" y="175118"/>
                  </a:lnTo>
                  <a:lnTo>
                    <a:pt x="161865" y="156543"/>
                  </a:lnTo>
                  <a:lnTo>
                    <a:pt x="166323" y="117021"/>
                  </a:lnTo>
                  <a:lnTo>
                    <a:pt x="160074" y="86688"/>
                  </a:lnTo>
                  <a:lnTo>
                    <a:pt x="148630" y="48756"/>
                  </a:lnTo>
                  <a:lnTo>
                    <a:pt x="115309" y="10593"/>
                  </a:lnTo>
                  <a:lnTo>
                    <a:pt x="101596" y="4707"/>
                  </a:lnTo>
                  <a:lnTo>
                    <a:pt x="93771" y="3138"/>
                  </a:lnTo>
                  <a:lnTo>
                    <a:pt x="42405" y="35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78"/>
            <p:cNvSpPr/>
            <p:nvPr/>
          </p:nvSpPr>
          <p:spPr>
            <a:xfrm>
              <a:off x="1290150" y="5331023"/>
              <a:ext cx="201109" cy="258962"/>
            </a:xfrm>
            <a:custGeom>
              <a:avLst/>
              <a:gdLst/>
              <a:ahLst/>
              <a:cxnLst/>
              <a:rect l="0" t="0" r="0" b="0"/>
              <a:pathLst>
                <a:path w="201109" h="258962">
                  <a:moveTo>
                    <a:pt x="22514" y="0"/>
                  </a:moveTo>
                  <a:lnTo>
                    <a:pt x="22514" y="17170"/>
                  </a:lnTo>
                  <a:lnTo>
                    <a:pt x="10240" y="54398"/>
                  </a:lnTo>
                  <a:lnTo>
                    <a:pt x="5318" y="92296"/>
                  </a:lnTo>
                  <a:lnTo>
                    <a:pt x="0" y="123259"/>
                  </a:lnTo>
                  <a:lnTo>
                    <a:pt x="6087" y="163034"/>
                  </a:lnTo>
                  <a:lnTo>
                    <a:pt x="19726" y="206310"/>
                  </a:lnTo>
                  <a:lnTo>
                    <a:pt x="31481" y="229121"/>
                  </a:lnTo>
                  <a:lnTo>
                    <a:pt x="34445" y="233115"/>
                  </a:lnTo>
                  <a:lnTo>
                    <a:pt x="45676" y="237552"/>
                  </a:lnTo>
                  <a:lnTo>
                    <a:pt x="60590" y="238532"/>
                  </a:lnTo>
                  <a:lnTo>
                    <a:pt x="77140" y="235660"/>
                  </a:lnTo>
                  <a:lnTo>
                    <a:pt x="89125" y="228431"/>
                  </a:lnTo>
                  <a:lnTo>
                    <a:pt x="97760" y="217611"/>
                  </a:lnTo>
                  <a:lnTo>
                    <a:pt x="119246" y="177852"/>
                  </a:lnTo>
                  <a:lnTo>
                    <a:pt x="130943" y="135625"/>
                  </a:lnTo>
                  <a:lnTo>
                    <a:pt x="134205" y="109888"/>
                  </a:lnTo>
                  <a:lnTo>
                    <a:pt x="131455" y="70483"/>
                  </a:lnTo>
                  <a:lnTo>
                    <a:pt x="129827" y="26758"/>
                  </a:lnTo>
                  <a:lnTo>
                    <a:pt x="129676" y="10518"/>
                  </a:lnTo>
                  <a:lnTo>
                    <a:pt x="129671" y="26239"/>
                  </a:lnTo>
                  <a:lnTo>
                    <a:pt x="146452" y="63612"/>
                  </a:lnTo>
                  <a:lnTo>
                    <a:pt x="156140" y="97562"/>
                  </a:lnTo>
                  <a:lnTo>
                    <a:pt x="162270" y="127697"/>
                  </a:lnTo>
                  <a:lnTo>
                    <a:pt x="168303" y="157627"/>
                  </a:lnTo>
                  <a:lnTo>
                    <a:pt x="174291" y="187465"/>
                  </a:lnTo>
                  <a:lnTo>
                    <a:pt x="183240" y="221572"/>
                  </a:lnTo>
                  <a:lnTo>
                    <a:pt x="201108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79"/>
            <p:cNvSpPr/>
            <p:nvPr/>
          </p:nvSpPr>
          <p:spPr>
            <a:xfrm>
              <a:off x="1571625" y="5348883"/>
              <a:ext cx="160735" cy="348259"/>
            </a:xfrm>
            <a:custGeom>
              <a:avLst/>
              <a:gdLst/>
              <a:ahLst/>
              <a:cxnLst/>
              <a:rect l="0" t="0" r="0" b="0"/>
              <a:pathLst>
                <a:path w="160735" h="348259">
                  <a:moveTo>
                    <a:pt x="160734" y="0"/>
                  </a:moveTo>
                  <a:lnTo>
                    <a:pt x="155994" y="4740"/>
                  </a:lnTo>
                  <a:lnTo>
                    <a:pt x="153605" y="5144"/>
                  </a:lnTo>
                  <a:lnTo>
                    <a:pt x="151021" y="4422"/>
                  </a:lnTo>
                  <a:lnTo>
                    <a:pt x="148305" y="2948"/>
                  </a:lnTo>
                  <a:lnTo>
                    <a:pt x="137351" y="6602"/>
                  </a:lnTo>
                  <a:lnTo>
                    <a:pt x="98491" y="29643"/>
                  </a:lnTo>
                  <a:lnTo>
                    <a:pt x="61171" y="47217"/>
                  </a:lnTo>
                  <a:lnTo>
                    <a:pt x="23274" y="54198"/>
                  </a:lnTo>
                  <a:lnTo>
                    <a:pt x="21469" y="55975"/>
                  </a:lnTo>
                  <a:lnTo>
                    <a:pt x="19464" y="60597"/>
                  </a:lnTo>
                  <a:lnTo>
                    <a:pt x="18573" y="65957"/>
                  </a:lnTo>
                  <a:lnTo>
                    <a:pt x="20822" y="71648"/>
                  </a:lnTo>
                  <a:lnTo>
                    <a:pt x="30351" y="83385"/>
                  </a:lnTo>
                  <a:lnTo>
                    <a:pt x="73436" y="118189"/>
                  </a:lnTo>
                  <a:lnTo>
                    <a:pt x="98882" y="160326"/>
                  </a:lnTo>
                  <a:lnTo>
                    <a:pt x="129774" y="203597"/>
                  </a:lnTo>
                  <a:lnTo>
                    <a:pt x="132091" y="211535"/>
                  </a:lnTo>
                  <a:lnTo>
                    <a:pt x="133701" y="238543"/>
                  </a:lnTo>
                  <a:lnTo>
                    <a:pt x="131798" y="243365"/>
                  </a:lnTo>
                  <a:lnTo>
                    <a:pt x="124392" y="251367"/>
                  </a:lnTo>
                  <a:lnTo>
                    <a:pt x="85117" y="274740"/>
                  </a:lnTo>
                  <a:lnTo>
                    <a:pt x="50107" y="298090"/>
                  </a:lnTo>
                  <a:lnTo>
                    <a:pt x="0" y="3482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SMARTInkShape-Group14"/>
          <p:cNvGrpSpPr/>
          <p:nvPr/>
        </p:nvGrpSpPr>
        <p:grpSpPr>
          <a:xfrm>
            <a:off x="250041" y="5679281"/>
            <a:ext cx="2178835" cy="489147"/>
            <a:chOff x="250041" y="5679281"/>
            <a:chExt cx="2178835" cy="489147"/>
          </a:xfrm>
        </p:grpSpPr>
        <p:sp>
          <p:nvSpPr>
            <p:cNvPr id="126" name="SMARTInkShape-80"/>
            <p:cNvSpPr/>
            <p:nvPr/>
          </p:nvSpPr>
          <p:spPr>
            <a:xfrm>
              <a:off x="250041" y="5795367"/>
              <a:ext cx="125003" cy="339329"/>
            </a:xfrm>
            <a:custGeom>
              <a:avLst/>
              <a:gdLst/>
              <a:ahLst/>
              <a:cxnLst/>
              <a:rect l="0" t="0" r="0" b="0"/>
              <a:pathLst>
                <a:path w="125003" h="339329">
                  <a:moveTo>
                    <a:pt x="53568" y="0"/>
                  </a:moveTo>
                  <a:lnTo>
                    <a:pt x="48828" y="0"/>
                  </a:lnTo>
                  <a:lnTo>
                    <a:pt x="47432" y="992"/>
                  </a:lnTo>
                  <a:lnTo>
                    <a:pt x="46501" y="2646"/>
                  </a:lnTo>
                  <a:lnTo>
                    <a:pt x="45466" y="10106"/>
                  </a:lnTo>
                  <a:lnTo>
                    <a:pt x="42156" y="47233"/>
                  </a:lnTo>
                  <a:lnTo>
                    <a:pt x="36983" y="83303"/>
                  </a:lnTo>
                  <a:lnTo>
                    <a:pt x="34968" y="122803"/>
                  </a:lnTo>
                  <a:lnTo>
                    <a:pt x="27629" y="166126"/>
                  </a:lnTo>
                  <a:lnTo>
                    <a:pt x="24301" y="202810"/>
                  </a:lnTo>
                  <a:lnTo>
                    <a:pt x="19761" y="240339"/>
                  </a:lnTo>
                  <a:lnTo>
                    <a:pt x="15770" y="271303"/>
                  </a:lnTo>
                  <a:lnTo>
                    <a:pt x="9321" y="301000"/>
                  </a:lnTo>
                  <a:lnTo>
                    <a:pt x="1905" y="312980"/>
                  </a:lnTo>
                  <a:lnTo>
                    <a:pt x="102" y="328660"/>
                  </a:lnTo>
                  <a:lnTo>
                    <a:pt x="0" y="314869"/>
                  </a:lnTo>
                  <a:lnTo>
                    <a:pt x="7059" y="303132"/>
                  </a:lnTo>
                  <a:lnTo>
                    <a:pt x="21116" y="260989"/>
                  </a:lnTo>
                  <a:lnTo>
                    <a:pt x="34031" y="221197"/>
                  </a:lnTo>
                  <a:lnTo>
                    <a:pt x="47284" y="182269"/>
                  </a:lnTo>
                  <a:lnTo>
                    <a:pt x="77874" y="141173"/>
                  </a:lnTo>
                  <a:lnTo>
                    <a:pt x="86861" y="132197"/>
                  </a:lnTo>
                  <a:lnTo>
                    <a:pt x="90646" y="129803"/>
                  </a:lnTo>
                  <a:lnTo>
                    <a:pt x="103850" y="114680"/>
                  </a:lnTo>
                  <a:lnTo>
                    <a:pt x="106933" y="114157"/>
                  </a:lnTo>
                  <a:lnTo>
                    <a:pt x="119011" y="115705"/>
                  </a:lnTo>
                  <a:lnTo>
                    <a:pt x="121009" y="119801"/>
                  </a:lnTo>
                  <a:lnTo>
                    <a:pt x="124480" y="161028"/>
                  </a:lnTo>
                  <a:lnTo>
                    <a:pt x="124975" y="198953"/>
                  </a:lnTo>
                  <a:lnTo>
                    <a:pt x="125002" y="241431"/>
                  </a:lnTo>
                  <a:lnTo>
                    <a:pt x="122359" y="285793"/>
                  </a:lnTo>
                  <a:lnTo>
                    <a:pt x="116628" y="329618"/>
                  </a:lnTo>
                  <a:lnTo>
                    <a:pt x="116076" y="3393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81"/>
            <p:cNvSpPr/>
            <p:nvPr/>
          </p:nvSpPr>
          <p:spPr>
            <a:xfrm>
              <a:off x="482889" y="5945205"/>
              <a:ext cx="240417" cy="179632"/>
            </a:xfrm>
            <a:custGeom>
              <a:avLst/>
              <a:gdLst/>
              <a:ahLst/>
              <a:cxnLst/>
              <a:rect l="0" t="0" r="0" b="0"/>
              <a:pathLst>
                <a:path w="240417" h="179632">
                  <a:moveTo>
                    <a:pt x="195767" y="46615"/>
                  </a:moveTo>
                  <a:lnTo>
                    <a:pt x="191027" y="46615"/>
                  </a:lnTo>
                  <a:lnTo>
                    <a:pt x="186054" y="43970"/>
                  </a:lnTo>
                  <a:lnTo>
                    <a:pt x="143756" y="16804"/>
                  </a:lnTo>
                  <a:lnTo>
                    <a:pt x="138273" y="15827"/>
                  </a:lnTo>
                  <a:lnTo>
                    <a:pt x="99842" y="23844"/>
                  </a:lnTo>
                  <a:lnTo>
                    <a:pt x="59541" y="33065"/>
                  </a:lnTo>
                  <a:lnTo>
                    <a:pt x="39098" y="45798"/>
                  </a:lnTo>
                  <a:lnTo>
                    <a:pt x="11033" y="80757"/>
                  </a:lnTo>
                  <a:lnTo>
                    <a:pt x="4522" y="94532"/>
                  </a:lnTo>
                  <a:lnTo>
                    <a:pt x="0" y="126862"/>
                  </a:lnTo>
                  <a:lnTo>
                    <a:pt x="4258" y="142712"/>
                  </a:lnTo>
                  <a:lnTo>
                    <a:pt x="11764" y="151502"/>
                  </a:lnTo>
                  <a:lnTo>
                    <a:pt x="43618" y="173500"/>
                  </a:lnTo>
                  <a:lnTo>
                    <a:pt x="53070" y="177422"/>
                  </a:lnTo>
                  <a:lnTo>
                    <a:pt x="78191" y="179631"/>
                  </a:lnTo>
                  <a:lnTo>
                    <a:pt x="94232" y="174856"/>
                  </a:lnTo>
                  <a:lnTo>
                    <a:pt x="120734" y="156181"/>
                  </a:lnTo>
                  <a:lnTo>
                    <a:pt x="153193" y="120012"/>
                  </a:lnTo>
                  <a:lnTo>
                    <a:pt x="187710" y="77075"/>
                  </a:lnTo>
                  <a:lnTo>
                    <a:pt x="200313" y="39440"/>
                  </a:lnTo>
                  <a:lnTo>
                    <a:pt x="204440" y="0"/>
                  </a:lnTo>
                  <a:lnTo>
                    <a:pt x="204526" y="655"/>
                  </a:lnTo>
                  <a:lnTo>
                    <a:pt x="209387" y="6319"/>
                  </a:lnTo>
                  <a:lnTo>
                    <a:pt x="209808" y="9829"/>
                  </a:lnTo>
                  <a:lnTo>
                    <a:pt x="204954" y="45070"/>
                  </a:lnTo>
                  <a:lnTo>
                    <a:pt x="212408" y="87172"/>
                  </a:lnTo>
                  <a:lnTo>
                    <a:pt x="214378" y="125145"/>
                  </a:lnTo>
                  <a:lnTo>
                    <a:pt x="221283" y="157168"/>
                  </a:lnTo>
                  <a:lnTo>
                    <a:pt x="240416" y="1716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82"/>
            <p:cNvSpPr/>
            <p:nvPr/>
          </p:nvSpPr>
          <p:spPr>
            <a:xfrm>
              <a:off x="796092" y="5920383"/>
              <a:ext cx="114737" cy="228862"/>
            </a:xfrm>
            <a:custGeom>
              <a:avLst/>
              <a:gdLst/>
              <a:ahLst/>
              <a:cxnLst/>
              <a:rect l="0" t="0" r="0" b="0"/>
              <a:pathLst>
                <a:path w="114737" h="228862">
                  <a:moveTo>
                    <a:pt x="16510" y="0"/>
                  </a:moveTo>
                  <a:lnTo>
                    <a:pt x="16510" y="4740"/>
                  </a:lnTo>
                  <a:lnTo>
                    <a:pt x="8407" y="28857"/>
                  </a:lnTo>
                  <a:lnTo>
                    <a:pt x="7743" y="70560"/>
                  </a:lnTo>
                  <a:lnTo>
                    <a:pt x="8645" y="100813"/>
                  </a:lnTo>
                  <a:lnTo>
                    <a:pt x="13738" y="142759"/>
                  </a:lnTo>
                  <a:lnTo>
                    <a:pt x="15962" y="178865"/>
                  </a:lnTo>
                  <a:lnTo>
                    <a:pt x="16477" y="221000"/>
                  </a:lnTo>
                  <a:lnTo>
                    <a:pt x="16500" y="228861"/>
                  </a:lnTo>
                  <a:lnTo>
                    <a:pt x="16507" y="221710"/>
                  </a:lnTo>
                  <a:lnTo>
                    <a:pt x="13862" y="214954"/>
                  </a:lnTo>
                  <a:lnTo>
                    <a:pt x="11768" y="211764"/>
                  </a:lnTo>
                  <a:lnTo>
                    <a:pt x="5486" y="170014"/>
                  </a:lnTo>
                  <a:lnTo>
                    <a:pt x="0" y="143495"/>
                  </a:lnTo>
                  <a:lnTo>
                    <a:pt x="6457" y="105185"/>
                  </a:lnTo>
                  <a:lnTo>
                    <a:pt x="17146" y="62248"/>
                  </a:lnTo>
                  <a:lnTo>
                    <a:pt x="22745" y="47509"/>
                  </a:lnTo>
                  <a:lnTo>
                    <a:pt x="41339" y="23488"/>
                  </a:lnTo>
                  <a:lnTo>
                    <a:pt x="51027" y="16061"/>
                  </a:lnTo>
                  <a:lnTo>
                    <a:pt x="56388" y="15668"/>
                  </a:lnTo>
                  <a:lnTo>
                    <a:pt x="114736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83"/>
            <p:cNvSpPr/>
            <p:nvPr/>
          </p:nvSpPr>
          <p:spPr>
            <a:xfrm>
              <a:off x="1001517" y="5926348"/>
              <a:ext cx="159343" cy="242080"/>
            </a:xfrm>
            <a:custGeom>
              <a:avLst/>
              <a:gdLst/>
              <a:ahLst/>
              <a:cxnLst/>
              <a:rect l="0" t="0" r="0" b="0"/>
              <a:pathLst>
                <a:path w="159343" h="242080">
                  <a:moveTo>
                    <a:pt x="34327" y="20824"/>
                  </a:moveTo>
                  <a:lnTo>
                    <a:pt x="34327" y="16083"/>
                  </a:lnTo>
                  <a:lnTo>
                    <a:pt x="33335" y="15679"/>
                  </a:lnTo>
                  <a:lnTo>
                    <a:pt x="29586" y="17876"/>
                  </a:lnTo>
                  <a:lnTo>
                    <a:pt x="21898" y="29431"/>
                  </a:lnTo>
                  <a:lnTo>
                    <a:pt x="11403" y="59235"/>
                  </a:lnTo>
                  <a:lnTo>
                    <a:pt x="5656" y="99665"/>
                  </a:lnTo>
                  <a:lnTo>
                    <a:pt x="0" y="136609"/>
                  </a:lnTo>
                  <a:lnTo>
                    <a:pt x="1437" y="177097"/>
                  </a:lnTo>
                  <a:lnTo>
                    <a:pt x="7727" y="217498"/>
                  </a:lnTo>
                  <a:lnTo>
                    <a:pt x="16068" y="242079"/>
                  </a:lnTo>
                  <a:lnTo>
                    <a:pt x="16201" y="241749"/>
                  </a:lnTo>
                  <a:lnTo>
                    <a:pt x="16457" y="205854"/>
                  </a:lnTo>
                  <a:lnTo>
                    <a:pt x="12044" y="161594"/>
                  </a:lnTo>
                  <a:lnTo>
                    <a:pt x="15157" y="139924"/>
                  </a:lnTo>
                  <a:lnTo>
                    <a:pt x="18725" y="105722"/>
                  </a:lnTo>
                  <a:lnTo>
                    <a:pt x="25511" y="61659"/>
                  </a:lnTo>
                  <a:lnTo>
                    <a:pt x="34937" y="34292"/>
                  </a:lnTo>
                  <a:lnTo>
                    <a:pt x="62887" y="1495"/>
                  </a:lnTo>
                  <a:lnTo>
                    <a:pt x="67257" y="0"/>
                  </a:lnTo>
                  <a:lnTo>
                    <a:pt x="100089" y="3566"/>
                  </a:lnTo>
                  <a:lnTo>
                    <a:pt x="124873" y="10602"/>
                  </a:lnTo>
                  <a:lnTo>
                    <a:pt x="134431" y="19257"/>
                  </a:lnTo>
                  <a:lnTo>
                    <a:pt x="159342" y="476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84"/>
            <p:cNvSpPr/>
            <p:nvPr/>
          </p:nvSpPr>
          <p:spPr>
            <a:xfrm>
              <a:off x="1216434" y="5941848"/>
              <a:ext cx="239106" cy="195246"/>
            </a:xfrm>
            <a:custGeom>
              <a:avLst/>
              <a:gdLst/>
              <a:ahLst/>
              <a:cxnLst/>
              <a:rect l="0" t="0" r="0" b="0"/>
              <a:pathLst>
                <a:path w="239106" h="195246">
                  <a:moveTo>
                    <a:pt x="194457" y="32113"/>
                  </a:moveTo>
                  <a:lnTo>
                    <a:pt x="194457" y="41594"/>
                  </a:lnTo>
                  <a:lnTo>
                    <a:pt x="193464" y="44387"/>
                  </a:lnTo>
                  <a:lnTo>
                    <a:pt x="191811" y="46249"/>
                  </a:lnTo>
                  <a:lnTo>
                    <a:pt x="189716" y="47490"/>
                  </a:lnTo>
                  <a:lnTo>
                    <a:pt x="187328" y="47325"/>
                  </a:lnTo>
                  <a:lnTo>
                    <a:pt x="182028" y="44497"/>
                  </a:lnTo>
                  <a:lnTo>
                    <a:pt x="140626" y="7640"/>
                  </a:lnTo>
                  <a:lnTo>
                    <a:pt x="134757" y="3891"/>
                  </a:lnTo>
                  <a:lnTo>
                    <a:pt x="128860" y="2385"/>
                  </a:lnTo>
                  <a:lnTo>
                    <a:pt x="105137" y="1803"/>
                  </a:lnTo>
                  <a:lnTo>
                    <a:pt x="99192" y="0"/>
                  </a:lnTo>
                  <a:lnTo>
                    <a:pt x="87294" y="643"/>
                  </a:lnTo>
                  <a:lnTo>
                    <a:pt x="46289" y="10204"/>
                  </a:lnTo>
                  <a:lnTo>
                    <a:pt x="36147" y="14531"/>
                  </a:lnTo>
                  <a:lnTo>
                    <a:pt x="22232" y="29921"/>
                  </a:lnTo>
                  <a:lnTo>
                    <a:pt x="11466" y="55607"/>
                  </a:lnTo>
                  <a:lnTo>
                    <a:pt x="1393" y="96355"/>
                  </a:lnTo>
                  <a:lnTo>
                    <a:pt x="0" y="124790"/>
                  </a:lnTo>
                  <a:lnTo>
                    <a:pt x="1319" y="129616"/>
                  </a:lnTo>
                  <a:lnTo>
                    <a:pt x="5430" y="138948"/>
                  </a:lnTo>
                  <a:lnTo>
                    <a:pt x="10565" y="156325"/>
                  </a:lnTo>
                  <a:lnTo>
                    <a:pt x="21446" y="171985"/>
                  </a:lnTo>
                  <a:lnTo>
                    <a:pt x="43203" y="193467"/>
                  </a:lnTo>
                  <a:lnTo>
                    <a:pt x="49965" y="195245"/>
                  </a:lnTo>
                  <a:lnTo>
                    <a:pt x="68061" y="194574"/>
                  </a:lnTo>
                  <a:lnTo>
                    <a:pt x="84041" y="188323"/>
                  </a:lnTo>
                  <a:lnTo>
                    <a:pt x="122733" y="163799"/>
                  </a:lnTo>
                  <a:lnTo>
                    <a:pt x="138148" y="147529"/>
                  </a:lnTo>
                  <a:lnTo>
                    <a:pt x="145618" y="134011"/>
                  </a:lnTo>
                  <a:lnTo>
                    <a:pt x="156814" y="91111"/>
                  </a:lnTo>
                  <a:lnTo>
                    <a:pt x="157366" y="52071"/>
                  </a:lnTo>
                  <a:lnTo>
                    <a:pt x="150161" y="8215"/>
                  </a:lnTo>
                  <a:lnTo>
                    <a:pt x="149839" y="5578"/>
                  </a:lnTo>
                  <a:lnTo>
                    <a:pt x="154558" y="10139"/>
                  </a:lnTo>
                  <a:lnTo>
                    <a:pt x="167901" y="45499"/>
                  </a:lnTo>
                  <a:lnTo>
                    <a:pt x="182581" y="87895"/>
                  </a:lnTo>
                  <a:lnTo>
                    <a:pt x="202178" y="130629"/>
                  </a:lnTo>
                  <a:lnTo>
                    <a:pt x="239105" y="1839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85"/>
            <p:cNvSpPr/>
            <p:nvPr/>
          </p:nvSpPr>
          <p:spPr>
            <a:xfrm>
              <a:off x="1518047" y="5933772"/>
              <a:ext cx="186933" cy="218784"/>
            </a:xfrm>
            <a:custGeom>
              <a:avLst/>
              <a:gdLst/>
              <a:ahLst/>
              <a:cxnLst/>
              <a:rect l="0" t="0" r="0" b="0"/>
              <a:pathLst>
                <a:path w="186933" h="218784">
                  <a:moveTo>
                    <a:pt x="178594" y="40189"/>
                  </a:moveTo>
                  <a:lnTo>
                    <a:pt x="178594" y="30708"/>
                  </a:lnTo>
                  <a:lnTo>
                    <a:pt x="169113" y="10591"/>
                  </a:lnTo>
                  <a:lnTo>
                    <a:pt x="163343" y="5574"/>
                  </a:lnTo>
                  <a:lnTo>
                    <a:pt x="148995" y="0"/>
                  </a:lnTo>
                  <a:lnTo>
                    <a:pt x="137988" y="168"/>
                  </a:lnTo>
                  <a:lnTo>
                    <a:pt x="99200" y="11033"/>
                  </a:lnTo>
                  <a:lnTo>
                    <a:pt x="58447" y="25386"/>
                  </a:lnTo>
                  <a:lnTo>
                    <a:pt x="42843" y="26003"/>
                  </a:lnTo>
                  <a:lnTo>
                    <a:pt x="34515" y="24779"/>
                  </a:lnTo>
                  <a:lnTo>
                    <a:pt x="27971" y="25947"/>
                  </a:lnTo>
                  <a:lnTo>
                    <a:pt x="11633" y="37921"/>
                  </a:lnTo>
                  <a:lnTo>
                    <a:pt x="11724" y="39669"/>
                  </a:lnTo>
                  <a:lnTo>
                    <a:pt x="14471" y="44257"/>
                  </a:lnTo>
                  <a:lnTo>
                    <a:pt x="21596" y="52419"/>
                  </a:lnTo>
                  <a:lnTo>
                    <a:pt x="27127" y="55547"/>
                  </a:lnTo>
                  <a:lnTo>
                    <a:pt x="35869" y="56936"/>
                  </a:lnTo>
                  <a:lnTo>
                    <a:pt x="62111" y="59703"/>
                  </a:lnTo>
                  <a:lnTo>
                    <a:pt x="88187" y="72209"/>
                  </a:lnTo>
                  <a:lnTo>
                    <a:pt x="131060" y="109113"/>
                  </a:lnTo>
                  <a:lnTo>
                    <a:pt x="173850" y="149580"/>
                  </a:lnTo>
                  <a:lnTo>
                    <a:pt x="183031" y="161127"/>
                  </a:lnTo>
                  <a:lnTo>
                    <a:pt x="185527" y="167692"/>
                  </a:lnTo>
                  <a:lnTo>
                    <a:pt x="186932" y="181706"/>
                  </a:lnTo>
                  <a:lnTo>
                    <a:pt x="186137" y="185135"/>
                  </a:lnTo>
                  <a:lnTo>
                    <a:pt x="184615" y="187421"/>
                  </a:lnTo>
                  <a:lnTo>
                    <a:pt x="182608" y="188946"/>
                  </a:lnTo>
                  <a:lnTo>
                    <a:pt x="179285" y="188969"/>
                  </a:lnTo>
                  <a:lnTo>
                    <a:pt x="147374" y="178568"/>
                  </a:lnTo>
                  <a:lnTo>
                    <a:pt x="102982" y="184523"/>
                  </a:lnTo>
                  <a:lnTo>
                    <a:pt x="58450" y="199742"/>
                  </a:lnTo>
                  <a:lnTo>
                    <a:pt x="0" y="2187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86"/>
            <p:cNvSpPr/>
            <p:nvPr/>
          </p:nvSpPr>
          <p:spPr>
            <a:xfrm>
              <a:off x="1762100" y="5906983"/>
              <a:ext cx="193503" cy="190668"/>
            </a:xfrm>
            <a:custGeom>
              <a:avLst/>
              <a:gdLst/>
              <a:ahLst/>
              <a:cxnLst/>
              <a:rect l="0" t="0" r="0" b="0"/>
              <a:pathLst>
                <a:path w="193503" h="190668">
                  <a:moveTo>
                    <a:pt x="193502" y="40189"/>
                  </a:moveTo>
                  <a:lnTo>
                    <a:pt x="176332" y="10591"/>
                  </a:lnTo>
                  <a:lnTo>
                    <a:pt x="169157" y="5574"/>
                  </a:lnTo>
                  <a:lnTo>
                    <a:pt x="150601" y="0"/>
                  </a:lnTo>
                  <a:lnTo>
                    <a:pt x="122582" y="1602"/>
                  </a:lnTo>
                  <a:lnTo>
                    <a:pt x="79319" y="17169"/>
                  </a:lnTo>
                  <a:lnTo>
                    <a:pt x="35201" y="30828"/>
                  </a:lnTo>
                  <a:lnTo>
                    <a:pt x="11991" y="40061"/>
                  </a:lnTo>
                  <a:lnTo>
                    <a:pt x="0" y="47329"/>
                  </a:lnTo>
                  <a:lnTo>
                    <a:pt x="8" y="49910"/>
                  </a:lnTo>
                  <a:lnTo>
                    <a:pt x="2663" y="58069"/>
                  </a:lnTo>
                  <a:lnTo>
                    <a:pt x="4760" y="61039"/>
                  </a:lnTo>
                  <a:lnTo>
                    <a:pt x="27597" y="75677"/>
                  </a:lnTo>
                  <a:lnTo>
                    <a:pt x="56481" y="82123"/>
                  </a:lnTo>
                  <a:lnTo>
                    <a:pt x="75953" y="84033"/>
                  </a:lnTo>
                  <a:lnTo>
                    <a:pt x="87018" y="89772"/>
                  </a:lnTo>
                  <a:lnTo>
                    <a:pt x="92747" y="94080"/>
                  </a:lnTo>
                  <a:lnTo>
                    <a:pt x="107050" y="98867"/>
                  </a:lnTo>
                  <a:lnTo>
                    <a:pt x="123329" y="102979"/>
                  </a:lnTo>
                  <a:lnTo>
                    <a:pt x="140485" y="111421"/>
                  </a:lnTo>
                  <a:lnTo>
                    <a:pt x="176381" y="147560"/>
                  </a:lnTo>
                  <a:lnTo>
                    <a:pt x="180932" y="157693"/>
                  </a:lnTo>
                  <a:lnTo>
                    <a:pt x="182145" y="163174"/>
                  </a:lnTo>
                  <a:lnTo>
                    <a:pt x="181962" y="166827"/>
                  </a:lnTo>
                  <a:lnTo>
                    <a:pt x="180847" y="169263"/>
                  </a:lnTo>
                  <a:lnTo>
                    <a:pt x="179113" y="170887"/>
                  </a:lnTo>
                  <a:lnTo>
                    <a:pt x="177185" y="175336"/>
                  </a:lnTo>
                  <a:lnTo>
                    <a:pt x="176670" y="177912"/>
                  </a:lnTo>
                  <a:lnTo>
                    <a:pt x="170807" y="183420"/>
                  </a:lnTo>
                  <a:lnTo>
                    <a:pt x="166466" y="186278"/>
                  </a:lnTo>
                  <a:lnTo>
                    <a:pt x="146134" y="190300"/>
                  </a:lnTo>
                  <a:lnTo>
                    <a:pt x="118734" y="190667"/>
                  </a:lnTo>
                  <a:lnTo>
                    <a:pt x="76977" y="179521"/>
                  </a:lnTo>
                  <a:lnTo>
                    <a:pt x="55237" y="170989"/>
                  </a:lnTo>
                  <a:lnTo>
                    <a:pt x="47747" y="171045"/>
                  </a:lnTo>
                  <a:lnTo>
                    <a:pt x="5978" y="1741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87"/>
            <p:cNvSpPr/>
            <p:nvPr/>
          </p:nvSpPr>
          <p:spPr>
            <a:xfrm>
              <a:off x="1982943" y="5930995"/>
              <a:ext cx="167202" cy="221561"/>
            </a:xfrm>
            <a:custGeom>
              <a:avLst/>
              <a:gdLst/>
              <a:ahLst/>
              <a:cxnLst/>
              <a:rect l="0" t="0" r="0" b="0"/>
              <a:pathLst>
                <a:path w="167202" h="221561">
                  <a:moveTo>
                    <a:pt x="97674" y="105474"/>
                  </a:moveTo>
                  <a:lnTo>
                    <a:pt x="133858" y="84736"/>
                  </a:lnTo>
                  <a:lnTo>
                    <a:pt x="148744" y="68902"/>
                  </a:lnTo>
                  <a:lnTo>
                    <a:pt x="164813" y="42854"/>
                  </a:lnTo>
                  <a:lnTo>
                    <a:pt x="166246" y="41899"/>
                  </a:lnTo>
                  <a:lnTo>
                    <a:pt x="167201" y="42255"/>
                  </a:lnTo>
                  <a:lnTo>
                    <a:pt x="166846" y="41500"/>
                  </a:lnTo>
                  <a:lnTo>
                    <a:pt x="153769" y="22549"/>
                  </a:lnTo>
                  <a:lnTo>
                    <a:pt x="148071" y="19008"/>
                  </a:lnTo>
                  <a:lnTo>
                    <a:pt x="104094" y="2104"/>
                  </a:lnTo>
                  <a:lnTo>
                    <a:pt x="91929" y="0"/>
                  </a:lnTo>
                  <a:lnTo>
                    <a:pt x="79907" y="4357"/>
                  </a:lnTo>
                  <a:lnTo>
                    <a:pt x="36365" y="25803"/>
                  </a:lnTo>
                  <a:lnTo>
                    <a:pt x="27100" y="34015"/>
                  </a:lnTo>
                  <a:lnTo>
                    <a:pt x="15468" y="54535"/>
                  </a:lnTo>
                  <a:lnTo>
                    <a:pt x="2243" y="94246"/>
                  </a:lnTo>
                  <a:lnTo>
                    <a:pt x="0" y="124643"/>
                  </a:lnTo>
                  <a:lnTo>
                    <a:pt x="4352" y="150511"/>
                  </a:lnTo>
                  <a:lnTo>
                    <a:pt x="16666" y="172286"/>
                  </a:lnTo>
                  <a:lnTo>
                    <a:pt x="49029" y="207408"/>
                  </a:lnTo>
                  <a:lnTo>
                    <a:pt x="106604" y="2215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88"/>
            <p:cNvSpPr/>
            <p:nvPr/>
          </p:nvSpPr>
          <p:spPr>
            <a:xfrm>
              <a:off x="2251001" y="5679281"/>
              <a:ext cx="177875" cy="470073"/>
            </a:xfrm>
            <a:custGeom>
              <a:avLst/>
              <a:gdLst/>
              <a:ahLst/>
              <a:cxnLst/>
              <a:rect l="0" t="0" r="0" b="0"/>
              <a:pathLst>
                <a:path w="177875" h="470073">
                  <a:moveTo>
                    <a:pt x="177874" y="392907"/>
                  </a:moveTo>
                  <a:lnTo>
                    <a:pt x="176882" y="372512"/>
                  </a:lnTo>
                  <a:lnTo>
                    <a:pt x="170186" y="347103"/>
                  </a:lnTo>
                  <a:lnTo>
                    <a:pt x="167787" y="344512"/>
                  </a:lnTo>
                  <a:lnTo>
                    <a:pt x="139547" y="331662"/>
                  </a:lnTo>
                  <a:lnTo>
                    <a:pt x="112279" y="305969"/>
                  </a:lnTo>
                  <a:lnTo>
                    <a:pt x="98780" y="299697"/>
                  </a:lnTo>
                  <a:lnTo>
                    <a:pt x="92403" y="298025"/>
                  </a:lnTo>
                  <a:lnTo>
                    <a:pt x="69205" y="300411"/>
                  </a:lnTo>
                  <a:lnTo>
                    <a:pt x="28516" y="312902"/>
                  </a:lnTo>
                  <a:lnTo>
                    <a:pt x="1710" y="328656"/>
                  </a:lnTo>
                  <a:lnTo>
                    <a:pt x="0" y="344104"/>
                  </a:lnTo>
                  <a:lnTo>
                    <a:pt x="2246" y="354018"/>
                  </a:lnTo>
                  <a:lnTo>
                    <a:pt x="17400" y="398619"/>
                  </a:lnTo>
                  <a:lnTo>
                    <a:pt x="24201" y="412312"/>
                  </a:lnTo>
                  <a:lnTo>
                    <a:pt x="38194" y="429194"/>
                  </a:lnTo>
                  <a:lnTo>
                    <a:pt x="60212" y="445935"/>
                  </a:lnTo>
                  <a:lnTo>
                    <a:pt x="79048" y="468302"/>
                  </a:lnTo>
                  <a:lnTo>
                    <a:pt x="82224" y="469959"/>
                  </a:lnTo>
                  <a:lnTo>
                    <a:pt x="85334" y="470072"/>
                  </a:lnTo>
                  <a:lnTo>
                    <a:pt x="91435" y="467552"/>
                  </a:lnTo>
                  <a:lnTo>
                    <a:pt x="114143" y="427339"/>
                  </a:lnTo>
                  <a:lnTo>
                    <a:pt x="128145" y="385571"/>
                  </a:lnTo>
                  <a:lnTo>
                    <a:pt x="136461" y="348179"/>
                  </a:lnTo>
                  <a:lnTo>
                    <a:pt x="140468" y="315162"/>
                  </a:lnTo>
                  <a:lnTo>
                    <a:pt x="141655" y="277046"/>
                  </a:lnTo>
                  <a:lnTo>
                    <a:pt x="135920" y="234973"/>
                  </a:lnTo>
                  <a:lnTo>
                    <a:pt x="132470" y="192992"/>
                  </a:lnTo>
                  <a:lnTo>
                    <a:pt x="120828" y="156090"/>
                  </a:lnTo>
                  <a:lnTo>
                    <a:pt x="110308" y="111825"/>
                  </a:lnTo>
                  <a:lnTo>
                    <a:pt x="105599" y="79766"/>
                  </a:lnTo>
                  <a:lnTo>
                    <a:pt x="92527" y="36078"/>
                  </a:lnTo>
                  <a:lnTo>
                    <a:pt x="88105" y="13130"/>
                  </a:lnTo>
                  <a:lnTo>
                    <a:pt x="7964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SMARTInkShape-Group15"/>
          <p:cNvGrpSpPr/>
          <p:nvPr/>
        </p:nvGrpSpPr>
        <p:grpSpPr>
          <a:xfrm>
            <a:off x="2669977" y="4214813"/>
            <a:ext cx="1093862" cy="526852"/>
            <a:chOff x="2669977" y="4214813"/>
            <a:chExt cx="1093862" cy="526852"/>
          </a:xfrm>
        </p:grpSpPr>
        <p:sp>
          <p:nvSpPr>
            <p:cNvPr id="136" name="SMARTInkShape-89"/>
            <p:cNvSpPr/>
            <p:nvPr/>
          </p:nvSpPr>
          <p:spPr>
            <a:xfrm>
              <a:off x="2669977" y="4397562"/>
              <a:ext cx="223243" cy="323992"/>
            </a:xfrm>
            <a:custGeom>
              <a:avLst/>
              <a:gdLst/>
              <a:ahLst/>
              <a:cxnLst/>
              <a:rect l="0" t="0" r="0" b="0"/>
              <a:pathLst>
                <a:path w="223243" h="323992">
                  <a:moveTo>
                    <a:pt x="80367" y="4774"/>
                  </a:moveTo>
                  <a:lnTo>
                    <a:pt x="80367" y="20151"/>
                  </a:lnTo>
                  <a:lnTo>
                    <a:pt x="71989" y="41938"/>
                  </a:lnTo>
                  <a:lnTo>
                    <a:pt x="71805" y="44433"/>
                  </a:lnTo>
                  <a:lnTo>
                    <a:pt x="68955" y="49851"/>
                  </a:lnTo>
                  <a:lnTo>
                    <a:pt x="65373" y="55566"/>
                  </a:lnTo>
                  <a:lnTo>
                    <a:pt x="63357" y="65354"/>
                  </a:lnTo>
                  <a:lnTo>
                    <a:pt x="61590" y="86119"/>
                  </a:lnTo>
                  <a:lnTo>
                    <a:pt x="54829" y="117424"/>
                  </a:lnTo>
                  <a:lnTo>
                    <a:pt x="53688" y="161250"/>
                  </a:lnTo>
                  <a:lnTo>
                    <a:pt x="52607" y="186091"/>
                  </a:lnTo>
                  <a:lnTo>
                    <a:pt x="42555" y="223580"/>
                  </a:lnTo>
                  <a:lnTo>
                    <a:pt x="29848" y="266373"/>
                  </a:lnTo>
                  <a:lnTo>
                    <a:pt x="20731" y="310630"/>
                  </a:lnTo>
                  <a:lnTo>
                    <a:pt x="19136" y="318642"/>
                  </a:lnTo>
                  <a:lnTo>
                    <a:pt x="17718" y="321176"/>
                  </a:lnTo>
                  <a:lnTo>
                    <a:pt x="15781" y="322865"/>
                  </a:lnTo>
                  <a:lnTo>
                    <a:pt x="13497" y="323991"/>
                  </a:lnTo>
                  <a:lnTo>
                    <a:pt x="11974" y="323749"/>
                  </a:lnTo>
                  <a:lnTo>
                    <a:pt x="10959" y="322596"/>
                  </a:lnTo>
                  <a:lnTo>
                    <a:pt x="10283" y="320835"/>
                  </a:lnTo>
                  <a:lnTo>
                    <a:pt x="8839" y="319661"/>
                  </a:lnTo>
                  <a:lnTo>
                    <a:pt x="4590" y="318356"/>
                  </a:lnTo>
                  <a:lnTo>
                    <a:pt x="3059" y="316024"/>
                  </a:lnTo>
                  <a:lnTo>
                    <a:pt x="402" y="297287"/>
                  </a:lnTo>
                  <a:lnTo>
                    <a:pt x="4" y="254030"/>
                  </a:lnTo>
                  <a:lnTo>
                    <a:pt x="0" y="216372"/>
                  </a:lnTo>
                  <a:lnTo>
                    <a:pt x="2645" y="191493"/>
                  </a:lnTo>
                  <a:lnTo>
                    <a:pt x="9094" y="147543"/>
                  </a:lnTo>
                  <a:lnTo>
                    <a:pt x="21249" y="102987"/>
                  </a:lnTo>
                  <a:lnTo>
                    <a:pt x="31043" y="69538"/>
                  </a:lnTo>
                  <a:lnTo>
                    <a:pt x="44816" y="50112"/>
                  </a:lnTo>
                  <a:lnTo>
                    <a:pt x="77392" y="8996"/>
                  </a:lnTo>
                  <a:lnTo>
                    <a:pt x="89297" y="2962"/>
                  </a:lnTo>
                  <a:lnTo>
                    <a:pt x="92273" y="589"/>
                  </a:lnTo>
                  <a:lnTo>
                    <a:pt x="95250" y="0"/>
                  </a:lnTo>
                  <a:lnTo>
                    <a:pt x="98226" y="599"/>
                  </a:lnTo>
                  <a:lnTo>
                    <a:pt x="104179" y="2919"/>
                  </a:lnTo>
                  <a:lnTo>
                    <a:pt x="110132" y="3949"/>
                  </a:lnTo>
                  <a:lnTo>
                    <a:pt x="116086" y="9699"/>
                  </a:lnTo>
                  <a:lnTo>
                    <a:pt x="145851" y="51088"/>
                  </a:lnTo>
                  <a:lnTo>
                    <a:pt x="175617" y="91236"/>
                  </a:lnTo>
                  <a:lnTo>
                    <a:pt x="192484" y="118965"/>
                  </a:lnTo>
                  <a:lnTo>
                    <a:pt x="202241" y="159989"/>
                  </a:lnTo>
                  <a:lnTo>
                    <a:pt x="206099" y="202335"/>
                  </a:lnTo>
                  <a:lnTo>
                    <a:pt x="212396" y="220775"/>
                  </a:lnTo>
                  <a:lnTo>
                    <a:pt x="214452" y="230751"/>
                  </a:lnTo>
                  <a:lnTo>
                    <a:pt x="221212" y="245240"/>
                  </a:lnTo>
                  <a:lnTo>
                    <a:pt x="223242" y="254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90"/>
            <p:cNvSpPr/>
            <p:nvPr/>
          </p:nvSpPr>
          <p:spPr>
            <a:xfrm>
              <a:off x="2991478" y="4384477"/>
              <a:ext cx="151773" cy="357188"/>
            </a:xfrm>
            <a:custGeom>
              <a:avLst/>
              <a:gdLst/>
              <a:ahLst/>
              <a:cxnLst/>
              <a:rect l="0" t="0" r="0" b="0"/>
              <a:pathLst>
                <a:path w="151773" h="357188">
                  <a:moveTo>
                    <a:pt x="26756" y="0"/>
                  </a:moveTo>
                  <a:lnTo>
                    <a:pt x="14327" y="34338"/>
                  </a:lnTo>
                  <a:lnTo>
                    <a:pt x="9612" y="77539"/>
                  </a:lnTo>
                  <a:lnTo>
                    <a:pt x="4298" y="113101"/>
                  </a:lnTo>
                  <a:lnTo>
                    <a:pt x="823" y="154192"/>
                  </a:lnTo>
                  <a:lnTo>
                    <a:pt x="221" y="194845"/>
                  </a:lnTo>
                  <a:lnTo>
                    <a:pt x="0" y="233528"/>
                  </a:lnTo>
                  <a:lnTo>
                    <a:pt x="7103" y="267166"/>
                  </a:lnTo>
                  <a:lnTo>
                    <a:pt x="20959" y="300145"/>
                  </a:lnTo>
                  <a:lnTo>
                    <a:pt x="24876" y="303284"/>
                  </a:lnTo>
                  <a:lnTo>
                    <a:pt x="29471" y="304384"/>
                  </a:lnTo>
                  <a:lnTo>
                    <a:pt x="34519" y="304126"/>
                  </a:lnTo>
                  <a:lnTo>
                    <a:pt x="38877" y="301969"/>
                  </a:lnTo>
                  <a:lnTo>
                    <a:pt x="56158" y="283537"/>
                  </a:lnTo>
                  <a:lnTo>
                    <a:pt x="68357" y="243494"/>
                  </a:lnTo>
                  <a:lnTo>
                    <a:pt x="80321" y="201629"/>
                  </a:lnTo>
                  <a:lnTo>
                    <a:pt x="85289" y="184862"/>
                  </a:lnTo>
                  <a:lnTo>
                    <a:pt x="91125" y="144407"/>
                  </a:lnTo>
                  <a:lnTo>
                    <a:pt x="97263" y="104565"/>
                  </a:lnTo>
                  <a:lnTo>
                    <a:pt x="100656" y="73571"/>
                  </a:lnTo>
                  <a:lnTo>
                    <a:pt x="105846" y="57527"/>
                  </a:lnTo>
                  <a:lnTo>
                    <a:pt x="106272" y="57203"/>
                  </a:lnTo>
                  <a:lnTo>
                    <a:pt x="106556" y="57979"/>
                  </a:lnTo>
                  <a:lnTo>
                    <a:pt x="106745" y="59488"/>
                  </a:lnTo>
                  <a:lnTo>
                    <a:pt x="107863" y="60495"/>
                  </a:lnTo>
                  <a:lnTo>
                    <a:pt x="111752" y="61613"/>
                  </a:lnTo>
                  <a:lnTo>
                    <a:pt x="113186" y="62903"/>
                  </a:lnTo>
                  <a:lnTo>
                    <a:pt x="120416" y="84339"/>
                  </a:lnTo>
                  <a:lnTo>
                    <a:pt x="125073" y="118854"/>
                  </a:lnTo>
                  <a:lnTo>
                    <a:pt x="131845" y="157365"/>
                  </a:lnTo>
                  <a:lnTo>
                    <a:pt x="139143" y="198210"/>
                  </a:lnTo>
                  <a:lnTo>
                    <a:pt x="142112" y="242330"/>
                  </a:lnTo>
                  <a:lnTo>
                    <a:pt x="145272" y="279830"/>
                  </a:lnTo>
                  <a:lnTo>
                    <a:pt x="149846" y="319715"/>
                  </a:lnTo>
                  <a:lnTo>
                    <a:pt x="151772" y="3571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91"/>
            <p:cNvSpPr/>
            <p:nvPr/>
          </p:nvSpPr>
          <p:spPr>
            <a:xfrm>
              <a:off x="3358114" y="4214813"/>
              <a:ext cx="17309" cy="410766"/>
            </a:xfrm>
            <a:custGeom>
              <a:avLst/>
              <a:gdLst/>
              <a:ahLst/>
              <a:cxnLst/>
              <a:rect l="0" t="0" r="0" b="0"/>
              <a:pathLst>
                <a:path w="17309" h="410766">
                  <a:moveTo>
                    <a:pt x="8378" y="0"/>
                  </a:moveTo>
                  <a:lnTo>
                    <a:pt x="8378" y="42026"/>
                  </a:lnTo>
                  <a:lnTo>
                    <a:pt x="2241" y="84994"/>
                  </a:lnTo>
                  <a:lnTo>
                    <a:pt x="0" y="122585"/>
                  </a:lnTo>
                  <a:lnTo>
                    <a:pt x="2258" y="160014"/>
                  </a:lnTo>
                  <a:lnTo>
                    <a:pt x="7169" y="203476"/>
                  </a:lnTo>
                  <a:lnTo>
                    <a:pt x="8139" y="241717"/>
                  </a:lnTo>
                  <a:lnTo>
                    <a:pt x="8331" y="283813"/>
                  </a:lnTo>
                  <a:lnTo>
                    <a:pt x="8364" y="317256"/>
                  </a:lnTo>
                  <a:lnTo>
                    <a:pt x="8374" y="353293"/>
                  </a:lnTo>
                  <a:lnTo>
                    <a:pt x="17308" y="4107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92"/>
            <p:cNvSpPr/>
            <p:nvPr/>
          </p:nvSpPr>
          <p:spPr>
            <a:xfrm>
              <a:off x="3152180" y="4326211"/>
              <a:ext cx="285751" cy="102915"/>
            </a:xfrm>
            <a:custGeom>
              <a:avLst/>
              <a:gdLst/>
              <a:ahLst/>
              <a:cxnLst/>
              <a:rect l="0" t="0" r="0" b="0"/>
              <a:pathLst>
                <a:path w="285751" h="102915">
                  <a:moveTo>
                    <a:pt x="0" y="102914"/>
                  </a:moveTo>
                  <a:lnTo>
                    <a:pt x="12429" y="78056"/>
                  </a:lnTo>
                  <a:lnTo>
                    <a:pt x="54669" y="38551"/>
                  </a:lnTo>
                  <a:lnTo>
                    <a:pt x="83375" y="18579"/>
                  </a:lnTo>
                  <a:lnTo>
                    <a:pt x="110032" y="9245"/>
                  </a:lnTo>
                  <a:lnTo>
                    <a:pt x="147475" y="6038"/>
                  </a:lnTo>
                  <a:lnTo>
                    <a:pt x="190894" y="4954"/>
                  </a:lnTo>
                  <a:lnTo>
                    <a:pt x="228648" y="0"/>
                  </a:lnTo>
                  <a:lnTo>
                    <a:pt x="285750" y="136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93"/>
            <p:cNvSpPr/>
            <p:nvPr/>
          </p:nvSpPr>
          <p:spPr>
            <a:xfrm>
              <a:off x="3572447" y="4304109"/>
              <a:ext cx="191392" cy="303611"/>
            </a:xfrm>
            <a:custGeom>
              <a:avLst/>
              <a:gdLst/>
              <a:ahLst/>
              <a:cxnLst/>
              <a:rect l="0" t="0" r="0" b="0"/>
              <a:pathLst>
                <a:path w="191392" h="303611">
                  <a:moveTo>
                    <a:pt x="186951" y="0"/>
                  </a:moveTo>
                  <a:lnTo>
                    <a:pt x="174523" y="0"/>
                  </a:lnTo>
                  <a:lnTo>
                    <a:pt x="130953" y="19427"/>
                  </a:lnTo>
                  <a:lnTo>
                    <a:pt x="102229" y="30892"/>
                  </a:lnTo>
                  <a:lnTo>
                    <a:pt x="62354" y="41220"/>
                  </a:lnTo>
                  <a:lnTo>
                    <a:pt x="42106" y="45617"/>
                  </a:lnTo>
                  <a:lnTo>
                    <a:pt x="29641" y="53678"/>
                  </a:lnTo>
                  <a:lnTo>
                    <a:pt x="16207" y="69373"/>
                  </a:lnTo>
                  <a:lnTo>
                    <a:pt x="1359" y="94779"/>
                  </a:lnTo>
                  <a:lnTo>
                    <a:pt x="0" y="101946"/>
                  </a:lnTo>
                  <a:lnTo>
                    <a:pt x="1794" y="102691"/>
                  </a:lnTo>
                  <a:lnTo>
                    <a:pt x="13799" y="100983"/>
                  </a:lnTo>
                  <a:lnTo>
                    <a:pt x="50905" y="110888"/>
                  </a:lnTo>
                  <a:lnTo>
                    <a:pt x="83242" y="122470"/>
                  </a:lnTo>
                  <a:lnTo>
                    <a:pt x="123905" y="130818"/>
                  </a:lnTo>
                  <a:lnTo>
                    <a:pt x="137765" y="132555"/>
                  </a:lnTo>
                  <a:lnTo>
                    <a:pt x="150539" y="141265"/>
                  </a:lnTo>
                  <a:lnTo>
                    <a:pt x="178922" y="177574"/>
                  </a:lnTo>
                  <a:lnTo>
                    <a:pt x="190635" y="198512"/>
                  </a:lnTo>
                  <a:lnTo>
                    <a:pt x="191391" y="202786"/>
                  </a:lnTo>
                  <a:lnTo>
                    <a:pt x="189586" y="212828"/>
                  </a:lnTo>
                  <a:lnTo>
                    <a:pt x="162780" y="253096"/>
                  </a:lnTo>
                  <a:lnTo>
                    <a:pt x="152727" y="264953"/>
                  </a:lnTo>
                  <a:lnTo>
                    <a:pt x="138999" y="271546"/>
                  </a:lnTo>
                  <a:lnTo>
                    <a:pt x="95503" y="283426"/>
                  </a:lnTo>
                  <a:lnTo>
                    <a:pt x="60844" y="286436"/>
                  </a:lnTo>
                  <a:lnTo>
                    <a:pt x="8358" y="3036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SMARTInkShape-Group16"/>
          <p:cNvGrpSpPr/>
          <p:nvPr/>
        </p:nvGrpSpPr>
        <p:grpSpPr>
          <a:xfrm>
            <a:off x="2465188" y="4875609"/>
            <a:ext cx="2381658" cy="482205"/>
            <a:chOff x="2465188" y="4875609"/>
            <a:chExt cx="2381658" cy="482205"/>
          </a:xfrm>
        </p:grpSpPr>
        <p:sp>
          <p:nvSpPr>
            <p:cNvPr id="142" name="SMARTInkShape-94"/>
            <p:cNvSpPr/>
            <p:nvPr/>
          </p:nvSpPr>
          <p:spPr>
            <a:xfrm>
              <a:off x="2465188" y="5083825"/>
              <a:ext cx="213719" cy="220410"/>
            </a:xfrm>
            <a:custGeom>
              <a:avLst/>
              <a:gdLst/>
              <a:ahLst/>
              <a:cxnLst/>
              <a:rect l="0" t="0" r="0" b="0"/>
              <a:pathLst>
                <a:path w="213719" h="220410">
                  <a:moveTo>
                    <a:pt x="213718" y="41816"/>
                  </a:moveTo>
                  <a:lnTo>
                    <a:pt x="201289" y="21698"/>
                  </a:lnTo>
                  <a:lnTo>
                    <a:pt x="198487" y="20467"/>
                  </a:lnTo>
                  <a:lnTo>
                    <a:pt x="195627" y="20638"/>
                  </a:lnTo>
                  <a:lnTo>
                    <a:pt x="187818" y="22481"/>
                  </a:lnTo>
                  <a:lnTo>
                    <a:pt x="168672" y="22527"/>
                  </a:lnTo>
                  <a:lnTo>
                    <a:pt x="159633" y="19022"/>
                  </a:lnTo>
                  <a:lnTo>
                    <a:pt x="138616" y="3542"/>
                  </a:lnTo>
                  <a:lnTo>
                    <a:pt x="127092" y="0"/>
                  </a:lnTo>
                  <a:lnTo>
                    <a:pt x="122233" y="48"/>
                  </a:lnTo>
                  <a:lnTo>
                    <a:pt x="114188" y="2747"/>
                  </a:lnTo>
                  <a:lnTo>
                    <a:pt x="69945" y="25920"/>
                  </a:lnTo>
                  <a:lnTo>
                    <a:pt x="32563" y="49444"/>
                  </a:lnTo>
                  <a:lnTo>
                    <a:pt x="21418" y="63065"/>
                  </a:lnTo>
                  <a:lnTo>
                    <a:pt x="6179" y="91323"/>
                  </a:lnTo>
                  <a:lnTo>
                    <a:pt x="744" y="129279"/>
                  </a:lnTo>
                  <a:lnTo>
                    <a:pt x="0" y="148157"/>
                  </a:lnTo>
                  <a:lnTo>
                    <a:pt x="4962" y="163823"/>
                  </a:lnTo>
                  <a:lnTo>
                    <a:pt x="12789" y="175416"/>
                  </a:lnTo>
                  <a:lnTo>
                    <a:pt x="57110" y="203575"/>
                  </a:lnTo>
                  <a:lnTo>
                    <a:pt x="84633" y="215421"/>
                  </a:lnTo>
                  <a:lnTo>
                    <a:pt x="142281" y="2204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95"/>
            <p:cNvSpPr/>
            <p:nvPr/>
          </p:nvSpPr>
          <p:spPr>
            <a:xfrm>
              <a:off x="2661047" y="4884539"/>
              <a:ext cx="35720" cy="473275"/>
            </a:xfrm>
            <a:custGeom>
              <a:avLst/>
              <a:gdLst/>
              <a:ahLst/>
              <a:cxnLst/>
              <a:rect l="0" t="0" r="0" b="0"/>
              <a:pathLst>
                <a:path w="35720" h="473275">
                  <a:moveTo>
                    <a:pt x="35719" y="0"/>
                  </a:moveTo>
                  <a:lnTo>
                    <a:pt x="30978" y="0"/>
                  </a:lnTo>
                  <a:lnTo>
                    <a:pt x="29582" y="992"/>
                  </a:lnTo>
                  <a:lnTo>
                    <a:pt x="28651" y="2646"/>
                  </a:lnTo>
                  <a:lnTo>
                    <a:pt x="19885" y="44587"/>
                  </a:lnTo>
                  <a:lnTo>
                    <a:pt x="18459" y="82003"/>
                  </a:lnTo>
                  <a:lnTo>
                    <a:pt x="15391" y="126492"/>
                  </a:lnTo>
                  <a:lnTo>
                    <a:pt x="10206" y="168192"/>
                  </a:lnTo>
                  <a:lnTo>
                    <a:pt x="9308" y="200758"/>
                  </a:lnTo>
                  <a:lnTo>
                    <a:pt x="4301" y="245023"/>
                  </a:lnTo>
                  <a:lnTo>
                    <a:pt x="1912" y="278563"/>
                  </a:lnTo>
                  <a:lnTo>
                    <a:pt x="566" y="322977"/>
                  </a:lnTo>
                  <a:lnTo>
                    <a:pt x="168" y="362926"/>
                  </a:lnTo>
                  <a:lnTo>
                    <a:pt x="75" y="394464"/>
                  </a:lnTo>
                  <a:lnTo>
                    <a:pt x="22" y="435150"/>
                  </a:lnTo>
                  <a:lnTo>
                    <a:pt x="0" y="4732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96"/>
            <p:cNvSpPr/>
            <p:nvPr/>
          </p:nvSpPr>
          <p:spPr>
            <a:xfrm>
              <a:off x="2796913" y="5098852"/>
              <a:ext cx="42729" cy="205383"/>
            </a:xfrm>
            <a:custGeom>
              <a:avLst/>
              <a:gdLst/>
              <a:ahLst/>
              <a:cxnLst/>
              <a:rect l="0" t="0" r="0" b="0"/>
              <a:pathLst>
                <a:path w="42729" h="205383">
                  <a:moveTo>
                    <a:pt x="42728" y="0"/>
                  </a:moveTo>
                  <a:lnTo>
                    <a:pt x="37987" y="4740"/>
                  </a:lnTo>
                  <a:lnTo>
                    <a:pt x="35660" y="9713"/>
                  </a:lnTo>
                  <a:lnTo>
                    <a:pt x="35039" y="12428"/>
                  </a:lnTo>
                  <a:lnTo>
                    <a:pt x="24248" y="37440"/>
                  </a:lnTo>
                  <a:lnTo>
                    <a:pt x="15755" y="74593"/>
                  </a:lnTo>
                  <a:lnTo>
                    <a:pt x="8736" y="117370"/>
                  </a:lnTo>
                  <a:lnTo>
                    <a:pt x="1213" y="158195"/>
                  </a:lnTo>
                  <a:lnTo>
                    <a:pt x="0" y="184787"/>
                  </a:lnTo>
                  <a:lnTo>
                    <a:pt x="7009" y="2053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97"/>
            <p:cNvSpPr/>
            <p:nvPr/>
          </p:nvSpPr>
          <p:spPr>
            <a:xfrm>
              <a:off x="2821781" y="5036344"/>
              <a:ext cx="1" cy="26790"/>
            </a:xfrm>
            <a:custGeom>
              <a:avLst/>
              <a:gdLst/>
              <a:ahLst/>
              <a:cxnLst/>
              <a:rect l="0" t="0" r="0" b="0"/>
              <a:pathLst>
                <a:path w="1" h="26790">
                  <a:moveTo>
                    <a:pt x="0" y="2678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98"/>
            <p:cNvSpPr/>
            <p:nvPr/>
          </p:nvSpPr>
          <p:spPr>
            <a:xfrm>
              <a:off x="2964656" y="5027414"/>
              <a:ext cx="167477" cy="267892"/>
            </a:xfrm>
            <a:custGeom>
              <a:avLst/>
              <a:gdLst/>
              <a:ahLst/>
              <a:cxnLst/>
              <a:rect l="0" t="0" r="0" b="0"/>
              <a:pathLst>
                <a:path w="167477" h="267892">
                  <a:moveTo>
                    <a:pt x="160735" y="0"/>
                  </a:moveTo>
                  <a:lnTo>
                    <a:pt x="148375" y="19428"/>
                  </a:lnTo>
                  <a:lnTo>
                    <a:pt x="132930" y="33538"/>
                  </a:lnTo>
                  <a:lnTo>
                    <a:pt x="105192" y="47194"/>
                  </a:lnTo>
                  <a:lnTo>
                    <a:pt x="65905" y="57462"/>
                  </a:lnTo>
                  <a:lnTo>
                    <a:pt x="43560" y="57154"/>
                  </a:lnTo>
                  <a:lnTo>
                    <a:pt x="25365" y="67316"/>
                  </a:lnTo>
                  <a:lnTo>
                    <a:pt x="11290" y="78453"/>
                  </a:lnTo>
                  <a:lnTo>
                    <a:pt x="12625" y="76871"/>
                  </a:lnTo>
                  <a:lnTo>
                    <a:pt x="14370" y="75059"/>
                  </a:lnTo>
                  <a:lnTo>
                    <a:pt x="31047" y="67770"/>
                  </a:lnTo>
                  <a:lnTo>
                    <a:pt x="54840" y="64067"/>
                  </a:lnTo>
                  <a:lnTo>
                    <a:pt x="76001" y="67711"/>
                  </a:lnTo>
                  <a:lnTo>
                    <a:pt x="107065" y="84959"/>
                  </a:lnTo>
                  <a:lnTo>
                    <a:pt x="149950" y="123343"/>
                  </a:lnTo>
                  <a:lnTo>
                    <a:pt x="162280" y="145025"/>
                  </a:lnTo>
                  <a:lnTo>
                    <a:pt x="167476" y="165561"/>
                  </a:lnTo>
                  <a:lnTo>
                    <a:pt x="164275" y="193694"/>
                  </a:lnTo>
                  <a:lnTo>
                    <a:pt x="157043" y="212944"/>
                  </a:lnTo>
                  <a:lnTo>
                    <a:pt x="148616" y="224932"/>
                  </a:lnTo>
                  <a:lnTo>
                    <a:pt x="142781" y="228954"/>
                  </a:lnTo>
                  <a:lnTo>
                    <a:pt x="99805" y="245419"/>
                  </a:lnTo>
                  <a:lnTo>
                    <a:pt x="56151" y="262341"/>
                  </a:lnTo>
                  <a:lnTo>
                    <a:pt x="51325" y="263199"/>
                  </a:lnTo>
                  <a:lnTo>
                    <a:pt x="38800" y="261650"/>
                  </a:lnTo>
                  <a:lnTo>
                    <a:pt x="0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99"/>
            <p:cNvSpPr/>
            <p:nvPr/>
          </p:nvSpPr>
          <p:spPr>
            <a:xfrm>
              <a:off x="3241768" y="4906183"/>
              <a:ext cx="26499" cy="362334"/>
            </a:xfrm>
            <a:custGeom>
              <a:avLst/>
              <a:gdLst/>
              <a:ahLst/>
              <a:cxnLst/>
              <a:rect l="0" t="0" r="0" b="0"/>
              <a:pathLst>
                <a:path w="26499" h="362334">
                  <a:moveTo>
                    <a:pt x="26498" y="5145"/>
                  </a:moveTo>
                  <a:lnTo>
                    <a:pt x="26498" y="405"/>
                  </a:lnTo>
                  <a:lnTo>
                    <a:pt x="25505" y="0"/>
                  </a:lnTo>
                  <a:lnTo>
                    <a:pt x="18809" y="4272"/>
                  </a:lnTo>
                  <a:lnTo>
                    <a:pt x="13195" y="9627"/>
                  </a:lnTo>
                  <a:lnTo>
                    <a:pt x="10663" y="17390"/>
                  </a:lnTo>
                  <a:lnTo>
                    <a:pt x="7913" y="43285"/>
                  </a:lnTo>
                  <a:lnTo>
                    <a:pt x="4016" y="51200"/>
                  </a:lnTo>
                  <a:lnTo>
                    <a:pt x="3573" y="55692"/>
                  </a:lnTo>
                  <a:lnTo>
                    <a:pt x="5704" y="71495"/>
                  </a:lnTo>
                  <a:lnTo>
                    <a:pt x="0" y="115340"/>
                  </a:lnTo>
                  <a:lnTo>
                    <a:pt x="6815" y="152928"/>
                  </a:lnTo>
                  <a:lnTo>
                    <a:pt x="8278" y="191874"/>
                  </a:lnTo>
                  <a:lnTo>
                    <a:pt x="8567" y="228230"/>
                  </a:lnTo>
                  <a:lnTo>
                    <a:pt x="8632" y="269678"/>
                  </a:lnTo>
                  <a:lnTo>
                    <a:pt x="9628" y="290561"/>
                  </a:lnTo>
                  <a:lnTo>
                    <a:pt x="15706" y="312804"/>
                  </a:lnTo>
                  <a:lnTo>
                    <a:pt x="18315" y="339678"/>
                  </a:lnTo>
                  <a:lnTo>
                    <a:pt x="24587" y="353044"/>
                  </a:lnTo>
                  <a:lnTo>
                    <a:pt x="26498" y="3623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00"/>
            <p:cNvSpPr/>
            <p:nvPr/>
          </p:nvSpPr>
          <p:spPr>
            <a:xfrm>
              <a:off x="3152212" y="5107781"/>
              <a:ext cx="169633" cy="16513"/>
            </a:xfrm>
            <a:custGeom>
              <a:avLst/>
              <a:gdLst/>
              <a:ahLst/>
              <a:cxnLst/>
              <a:rect l="0" t="0" r="0" b="0"/>
              <a:pathLst>
                <a:path w="169633" h="16513">
                  <a:moveTo>
                    <a:pt x="8897" y="8930"/>
                  </a:moveTo>
                  <a:lnTo>
                    <a:pt x="4157" y="8930"/>
                  </a:lnTo>
                  <a:lnTo>
                    <a:pt x="2761" y="7938"/>
                  </a:lnTo>
                  <a:lnTo>
                    <a:pt x="1830" y="6284"/>
                  </a:lnTo>
                  <a:lnTo>
                    <a:pt x="76" y="368"/>
                  </a:lnTo>
                  <a:lnTo>
                    <a:pt x="0" y="4850"/>
                  </a:lnTo>
                  <a:lnTo>
                    <a:pt x="981" y="6210"/>
                  </a:lnTo>
                  <a:lnTo>
                    <a:pt x="16193" y="14828"/>
                  </a:lnTo>
                  <a:lnTo>
                    <a:pt x="25699" y="16512"/>
                  </a:lnTo>
                  <a:lnTo>
                    <a:pt x="33894" y="14615"/>
                  </a:lnTo>
                  <a:lnTo>
                    <a:pt x="41835" y="11457"/>
                  </a:lnTo>
                  <a:lnTo>
                    <a:pt x="86187" y="893"/>
                  </a:lnTo>
                  <a:lnTo>
                    <a:pt x="102023" y="1257"/>
                  </a:lnTo>
                  <a:lnTo>
                    <a:pt x="131049" y="7724"/>
                  </a:lnTo>
                  <a:lnTo>
                    <a:pt x="16963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01"/>
            <p:cNvSpPr/>
            <p:nvPr/>
          </p:nvSpPr>
          <p:spPr>
            <a:xfrm>
              <a:off x="3441205" y="5036344"/>
              <a:ext cx="112812" cy="248289"/>
            </a:xfrm>
            <a:custGeom>
              <a:avLst/>
              <a:gdLst/>
              <a:ahLst/>
              <a:cxnLst/>
              <a:rect l="0" t="0" r="0" b="0"/>
              <a:pathLst>
                <a:path w="112812" h="248289">
                  <a:moveTo>
                    <a:pt x="32443" y="0"/>
                  </a:moveTo>
                  <a:lnTo>
                    <a:pt x="32443" y="5144"/>
                  </a:lnTo>
                  <a:lnTo>
                    <a:pt x="32443" y="2948"/>
                  </a:lnTo>
                  <a:lnTo>
                    <a:pt x="32443" y="10354"/>
                  </a:lnTo>
                  <a:lnTo>
                    <a:pt x="29798" y="17169"/>
                  </a:lnTo>
                  <a:lnTo>
                    <a:pt x="15934" y="41999"/>
                  </a:lnTo>
                  <a:lnTo>
                    <a:pt x="14619" y="83612"/>
                  </a:lnTo>
                  <a:lnTo>
                    <a:pt x="14587" y="126542"/>
                  </a:lnTo>
                  <a:lnTo>
                    <a:pt x="14584" y="166299"/>
                  </a:lnTo>
                  <a:lnTo>
                    <a:pt x="14584" y="207230"/>
                  </a:lnTo>
                  <a:lnTo>
                    <a:pt x="14584" y="248288"/>
                  </a:lnTo>
                  <a:lnTo>
                    <a:pt x="14584" y="242190"/>
                  </a:lnTo>
                  <a:lnTo>
                    <a:pt x="7455" y="228050"/>
                  </a:lnTo>
                  <a:lnTo>
                    <a:pt x="2155" y="221080"/>
                  </a:lnTo>
                  <a:lnTo>
                    <a:pt x="1784" y="209382"/>
                  </a:lnTo>
                  <a:lnTo>
                    <a:pt x="2942" y="195254"/>
                  </a:lnTo>
                  <a:lnTo>
                    <a:pt x="0" y="176144"/>
                  </a:lnTo>
                  <a:lnTo>
                    <a:pt x="5376" y="135701"/>
                  </a:lnTo>
                  <a:lnTo>
                    <a:pt x="6592" y="112868"/>
                  </a:lnTo>
                  <a:lnTo>
                    <a:pt x="13752" y="77369"/>
                  </a:lnTo>
                  <a:lnTo>
                    <a:pt x="14214" y="65475"/>
                  </a:lnTo>
                  <a:lnTo>
                    <a:pt x="23955" y="42882"/>
                  </a:lnTo>
                  <a:lnTo>
                    <a:pt x="28769" y="37517"/>
                  </a:lnTo>
                  <a:lnTo>
                    <a:pt x="39409" y="31557"/>
                  </a:lnTo>
                  <a:lnTo>
                    <a:pt x="51816" y="28202"/>
                  </a:lnTo>
                  <a:lnTo>
                    <a:pt x="61228" y="30062"/>
                  </a:lnTo>
                  <a:lnTo>
                    <a:pt x="89261" y="40118"/>
                  </a:lnTo>
                  <a:lnTo>
                    <a:pt x="112811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02"/>
            <p:cNvSpPr/>
            <p:nvPr/>
          </p:nvSpPr>
          <p:spPr>
            <a:xfrm>
              <a:off x="3627475" y="5066015"/>
              <a:ext cx="203362" cy="203891"/>
            </a:xfrm>
            <a:custGeom>
              <a:avLst/>
              <a:gdLst/>
              <a:ahLst/>
              <a:cxnLst/>
              <a:rect l="0" t="0" r="0" b="0"/>
              <a:pathLst>
                <a:path w="203362" h="203891">
                  <a:moveTo>
                    <a:pt x="185502" y="32837"/>
                  </a:moveTo>
                  <a:lnTo>
                    <a:pt x="180761" y="32837"/>
                  </a:lnTo>
                  <a:lnTo>
                    <a:pt x="175788" y="30191"/>
                  </a:lnTo>
                  <a:lnTo>
                    <a:pt x="173073" y="28096"/>
                  </a:lnTo>
                  <a:lnTo>
                    <a:pt x="135573" y="19534"/>
                  </a:lnTo>
                  <a:lnTo>
                    <a:pt x="110228" y="3603"/>
                  </a:lnTo>
                  <a:lnTo>
                    <a:pt x="94499" y="0"/>
                  </a:lnTo>
                  <a:lnTo>
                    <a:pt x="68910" y="2712"/>
                  </a:lnTo>
                  <a:lnTo>
                    <a:pt x="56623" y="9857"/>
                  </a:lnTo>
                  <a:lnTo>
                    <a:pt x="24428" y="49168"/>
                  </a:lnTo>
                  <a:lnTo>
                    <a:pt x="12099" y="65457"/>
                  </a:lnTo>
                  <a:lnTo>
                    <a:pt x="1454" y="91151"/>
                  </a:lnTo>
                  <a:lnTo>
                    <a:pt x="0" y="115600"/>
                  </a:lnTo>
                  <a:lnTo>
                    <a:pt x="7895" y="156267"/>
                  </a:lnTo>
                  <a:lnTo>
                    <a:pt x="14292" y="174015"/>
                  </a:lnTo>
                  <a:lnTo>
                    <a:pt x="29050" y="194170"/>
                  </a:lnTo>
                  <a:lnTo>
                    <a:pt x="40231" y="203097"/>
                  </a:lnTo>
                  <a:lnTo>
                    <a:pt x="45990" y="203890"/>
                  </a:lnTo>
                  <a:lnTo>
                    <a:pt x="62585" y="198502"/>
                  </a:lnTo>
                  <a:lnTo>
                    <a:pt x="66846" y="198843"/>
                  </a:lnTo>
                  <a:lnTo>
                    <a:pt x="70679" y="200062"/>
                  </a:lnTo>
                  <a:lnTo>
                    <a:pt x="74227" y="199883"/>
                  </a:lnTo>
                  <a:lnTo>
                    <a:pt x="99265" y="192271"/>
                  </a:lnTo>
                  <a:lnTo>
                    <a:pt x="106825" y="184395"/>
                  </a:lnTo>
                  <a:lnTo>
                    <a:pt x="116660" y="168803"/>
                  </a:lnTo>
                  <a:lnTo>
                    <a:pt x="121743" y="126355"/>
                  </a:lnTo>
                  <a:lnTo>
                    <a:pt x="123876" y="82192"/>
                  </a:lnTo>
                  <a:lnTo>
                    <a:pt x="131086" y="48602"/>
                  </a:lnTo>
                  <a:lnTo>
                    <a:pt x="131551" y="40505"/>
                  </a:lnTo>
                  <a:lnTo>
                    <a:pt x="132668" y="37949"/>
                  </a:lnTo>
                  <a:lnTo>
                    <a:pt x="134404" y="36244"/>
                  </a:lnTo>
                  <a:lnTo>
                    <a:pt x="139580" y="33510"/>
                  </a:lnTo>
                  <a:lnTo>
                    <a:pt x="160858" y="65442"/>
                  </a:lnTo>
                  <a:lnTo>
                    <a:pt x="176462" y="105040"/>
                  </a:lnTo>
                  <a:lnTo>
                    <a:pt x="203361" y="1935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03"/>
            <p:cNvSpPr/>
            <p:nvPr/>
          </p:nvSpPr>
          <p:spPr>
            <a:xfrm>
              <a:off x="4054078" y="5054203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04"/>
            <p:cNvSpPr/>
            <p:nvPr/>
          </p:nvSpPr>
          <p:spPr>
            <a:xfrm>
              <a:off x="3938632" y="5054203"/>
              <a:ext cx="151166" cy="250032"/>
            </a:xfrm>
            <a:custGeom>
              <a:avLst/>
              <a:gdLst/>
              <a:ahLst/>
              <a:cxnLst/>
              <a:rect l="0" t="0" r="0" b="0"/>
              <a:pathLst>
                <a:path w="151166" h="250032">
                  <a:moveTo>
                    <a:pt x="61868" y="0"/>
                  </a:moveTo>
                  <a:lnTo>
                    <a:pt x="36709" y="27805"/>
                  </a:lnTo>
                  <a:lnTo>
                    <a:pt x="10295" y="70535"/>
                  </a:lnTo>
                  <a:lnTo>
                    <a:pt x="2600" y="109535"/>
                  </a:lnTo>
                  <a:lnTo>
                    <a:pt x="0" y="152936"/>
                  </a:lnTo>
                  <a:lnTo>
                    <a:pt x="4290" y="174189"/>
                  </a:lnTo>
                  <a:lnTo>
                    <a:pt x="16585" y="193053"/>
                  </a:lnTo>
                  <a:lnTo>
                    <a:pt x="27190" y="199903"/>
                  </a:lnTo>
                  <a:lnTo>
                    <a:pt x="32797" y="201730"/>
                  </a:lnTo>
                  <a:lnTo>
                    <a:pt x="71673" y="231397"/>
                  </a:lnTo>
                  <a:lnTo>
                    <a:pt x="88054" y="241749"/>
                  </a:lnTo>
                  <a:lnTo>
                    <a:pt x="109424" y="247577"/>
                  </a:lnTo>
                  <a:lnTo>
                    <a:pt x="151165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05"/>
            <p:cNvSpPr/>
            <p:nvPr/>
          </p:nvSpPr>
          <p:spPr>
            <a:xfrm>
              <a:off x="4241666" y="4893469"/>
              <a:ext cx="26726" cy="357188"/>
            </a:xfrm>
            <a:custGeom>
              <a:avLst/>
              <a:gdLst/>
              <a:ahLst/>
              <a:cxnLst/>
              <a:rect l="0" t="0" r="0" b="0"/>
              <a:pathLst>
                <a:path w="26726" h="357188">
                  <a:moveTo>
                    <a:pt x="26725" y="0"/>
                  </a:moveTo>
                  <a:lnTo>
                    <a:pt x="21984" y="0"/>
                  </a:lnTo>
                  <a:lnTo>
                    <a:pt x="19657" y="10583"/>
                  </a:lnTo>
                  <a:lnTo>
                    <a:pt x="15700" y="33563"/>
                  </a:lnTo>
                  <a:lnTo>
                    <a:pt x="5475" y="68586"/>
                  </a:lnTo>
                  <a:lnTo>
                    <a:pt x="1577" y="102122"/>
                  </a:lnTo>
                  <a:lnTo>
                    <a:pt x="422" y="141934"/>
                  </a:lnTo>
                  <a:lnTo>
                    <a:pt x="80" y="180410"/>
                  </a:lnTo>
                  <a:lnTo>
                    <a:pt x="0" y="212804"/>
                  </a:lnTo>
                  <a:lnTo>
                    <a:pt x="956" y="246384"/>
                  </a:lnTo>
                  <a:lnTo>
                    <a:pt x="7009" y="289550"/>
                  </a:lnTo>
                  <a:lnTo>
                    <a:pt x="8865" y="3571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106"/>
            <p:cNvSpPr/>
            <p:nvPr/>
          </p:nvSpPr>
          <p:spPr>
            <a:xfrm>
              <a:off x="4134445" y="5059653"/>
              <a:ext cx="205384" cy="48129"/>
            </a:xfrm>
            <a:custGeom>
              <a:avLst/>
              <a:gdLst/>
              <a:ahLst/>
              <a:cxnLst/>
              <a:rect l="0" t="0" r="0" b="0"/>
              <a:pathLst>
                <a:path w="205384" h="48129">
                  <a:moveTo>
                    <a:pt x="0" y="48128"/>
                  </a:moveTo>
                  <a:lnTo>
                    <a:pt x="0" y="38647"/>
                  </a:lnTo>
                  <a:lnTo>
                    <a:pt x="2977" y="34862"/>
                  </a:lnTo>
                  <a:lnTo>
                    <a:pt x="14222" y="28011"/>
                  </a:lnTo>
                  <a:lnTo>
                    <a:pt x="32546" y="23317"/>
                  </a:lnTo>
                  <a:lnTo>
                    <a:pt x="70774" y="21730"/>
                  </a:lnTo>
                  <a:lnTo>
                    <a:pt x="102881" y="19471"/>
                  </a:lnTo>
                  <a:lnTo>
                    <a:pt x="137805" y="4581"/>
                  </a:lnTo>
                  <a:lnTo>
                    <a:pt x="158481" y="0"/>
                  </a:lnTo>
                  <a:lnTo>
                    <a:pt x="205383" y="124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107"/>
            <p:cNvSpPr/>
            <p:nvPr/>
          </p:nvSpPr>
          <p:spPr>
            <a:xfrm>
              <a:off x="4394830" y="5036787"/>
              <a:ext cx="157466" cy="276378"/>
            </a:xfrm>
            <a:custGeom>
              <a:avLst/>
              <a:gdLst/>
              <a:ahLst/>
              <a:cxnLst/>
              <a:rect l="0" t="0" r="0" b="0"/>
              <a:pathLst>
                <a:path w="157466" h="276378">
                  <a:moveTo>
                    <a:pt x="34295" y="115643"/>
                  </a:moveTo>
                  <a:lnTo>
                    <a:pt x="34295" y="106162"/>
                  </a:lnTo>
                  <a:lnTo>
                    <a:pt x="42233" y="96215"/>
                  </a:lnTo>
                  <a:lnTo>
                    <a:pt x="55682" y="86172"/>
                  </a:lnTo>
                  <a:lnTo>
                    <a:pt x="78997" y="75932"/>
                  </a:lnTo>
                  <a:lnTo>
                    <a:pt x="107801" y="66678"/>
                  </a:lnTo>
                  <a:lnTo>
                    <a:pt x="116041" y="62164"/>
                  </a:lnTo>
                  <a:lnTo>
                    <a:pt x="127842" y="49210"/>
                  </a:lnTo>
                  <a:lnTo>
                    <a:pt x="136395" y="36508"/>
                  </a:lnTo>
                  <a:lnTo>
                    <a:pt x="149970" y="23062"/>
                  </a:lnTo>
                  <a:lnTo>
                    <a:pt x="157465" y="11365"/>
                  </a:lnTo>
                  <a:lnTo>
                    <a:pt x="157088" y="9414"/>
                  </a:lnTo>
                  <a:lnTo>
                    <a:pt x="154023" y="4599"/>
                  </a:lnTo>
                  <a:lnTo>
                    <a:pt x="151817" y="2918"/>
                  </a:lnTo>
                  <a:lnTo>
                    <a:pt x="146720" y="1051"/>
                  </a:lnTo>
                  <a:lnTo>
                    <a:pt x="128791" y="0"/>
                  </a:lnTo>
                  <a:lnTo>
                    <a:pt x="104627" y="9169"/>
                  </a:lnTo>
                  <a:lnTo>
                    <a:pt x="88097" y="19713"/>
                  </a:lnTo>
                  <a:lnTo>
                    <a:pt x="53654" y="61681"/>
                  </a:lnTo>
                  <a:lnTo>
                    <a:pt x="23635" y="101474"/>
                  </a:lnTo>
                  <a:lnTo>
                    <a:pt x="5951" y="124750"/>
                  </a:lnTo>
                  <a:lnTo>
                    <a:pt x="761" y="154611"/>
                  </a:lnTo>
                  <a:lnTo>
                    <a:pt x="0" y="195880"/>
                  </a:lnTo>
                  <a:lnTo>
                    <a:pt x="5833" y="226619"/>
                  </a:lnTo>
                  <a:lnTo>
                    <a:pt x="11062" y="238718"/>
                  </a:lnTo>
                  <a:lnTo>
                    <a:pt x="43770" y="268751"/>
                  </a:lnTo>
                  <a:lnTo>
                    <a:pt x="87873" y="2763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08"/>
            <p:cNvSpPr/>
            <p:nvPr/>
          </p:nvSpPr>
          <p:spPr>
            <a:xfrm>
              <a:off x="4621892" y="4875609"/>
              <a:ext cx="224954" cy="424958"/>
            </a:xfrm>
            <a:custGeom>
              <a:avLst/>
              <a:gdLst/>
              <a:ahLst/>
              <a:cxnLst/>
              <a:rect l="0" t="0" r="0" b="0"/>
              <a:pathLst>
                <a:path w="224954" h="424958">
                  <a:moveTo>
                    <a:pt x="173350" y="232172"/>
                  </a:moveTo>
                  <a:lnTo>
                    <a:pt x="168610" y="222691"/>
                  </a:lnTo>
                  <a:lnTo>
                    <a:pt x="166221" y="219899"/>
                  </a:lnTo>
                  <a:lnTo>
                    <a:pt x="147619" y="210308"/>
                  </a:lnTo>
                  <a:lnTo>
                    <a:pt x="126369" y="206842"/>
                  </a:lnTo>
                  <a:lnTo>
                    <a:pt x="115097" y="208678"/>
                  </a:lnTo>
                  <a:lnTo>
                    <a:pt x="105788" y="211808"/>
                  </a:lnTo>
                  <a:lnTo>
                    <a:pt x="88399" y="215555"/>
                  </a:lnTo>
                  <a:lnTo>
                    <a:pt x="59004" y="233594"/>
                  </a:lnTo>
                  <a:lnTo>
                    <a:pt x="52471" y="239073"/>
                  </a:lnTo>
                  <a:lnTo>
                    <a:pt x="27728" y="282520"/>
                  </a:lnTo>
                  <a:lnTo>
                    <a:pt x="9023" y="322412"/>
                  </a:lnTo>
                  <a:lnTo>
                    <a:pt x="0" y="350208"/>
                  </a:lnTo>
                  <a:lnTo>
                    <a:pt x="1229" y="358488"/>
                  </a:lnTo>
                  <a:lnTo>
                    <a:pt x="23023" y="397268"/>
                  </a:lnTo>
                  <a:lnTo>
                    <a:pt x="42488" y="416247"/>
                  </a:lnTo>
                  <a:lnTo>
                    <a:pt x="61281" y="423124"/>
                  </a:lnTo>
                  <a:lnTo>
                    <a:pt x="71848" y="424957"/>
                  </a:lnTo>
                  <a:lnTo>
                    <a:pt x="94173" y="421704"/>
                  </a:lnTo>
                  <a:lnTo>
                    <a:pt x="132276" y="410222"/>
                  </a:lnTo>
                  <a:lnTo>
                    <a:pt x="149715" y="398919"/>
                  </a:lnTo>
                  <a:lnTo>
                    <a:pt x="184067" y="384218"/>
                  </a:lnTo>
                  <a:lnTo>
                    <a:pt x="189424" y="379176"/>
                  </a:lnTo>
                  <a:lnTo>
                    <a:pt x="208209" y="341514"/>
                  </a:lnTo>
                  <a:lnTo>
                    <a:pt x="216065" y="298897"/>
                  </a:lnTo>
                  <a:lnTo>
                    <a:pt x="220262" y="264020"/>
                  </a:lnTo>
                  <a:lnTo>
                    <a:pt x="224953" y="228379"/>
                  </a:lnTo>
                  <a:lnTo>
                    <a:pt x="223698" y="189046"/>
                  </a:lnTo>
                  <a:lnTo>
                    <a:pt x="219687" y="149611"/>
                  </a:lnTo>
                  <a:lnTo>
                    <a:pt x="215853" y="109152"/>
                  </a:lnTo>
                  <a:lnTo>
                    <a:pt x="208433" y="69383"/>
                  </a:lnTo>
                  <a:lnTo>
                    <a:pt x="18228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SMARTInkShape-Group17"/>
          <p:cNvGrpSpPr/>
          <p:nvPr/>
        </p:nvGrpSpPr>
        <p:grpSpPr>
          <a:xfrm>
            <a:off x="6181523" y="4027289"/>
            <a:ext cx="1105103" cy="437556"/>
            <a:chOff x="6181523" y="4027289"/>
            <a:chExt cx="1105103" cy="437556"/>
          </a:xfrm>
        </p:grpSpPr>
        <p:sp>
          <p:nvSpPr>
            <p:cNvPr id="158" name="SMARTInkShape-109"/>
            <p:cNvSpPr/>
            <p:nvPr/>
          </p:nvSpPr>
          <p:spPr>
            <a:xfrm>
              <a:off x="6181523" y="4218906"/>
              <a:ext cx="194275" cy="239313"/>
            </a:xfrm>
            <a:custGeom>
              <a:avLst/>
              <a:gdLst/>
              <a:ahLst/>
              <a:cxnLst/>
              <a:rect l="0" t="0" r="0" b="0"/>
              <a:pathLst>
                <a:path w="194275" h="239313">
                  <a:moveTo>
                    <a:pt x="194274" y="4836"/>
                  </a:moveTo>
                  <a:lnTo>
                    <a:pt x="194274" y="96"/>
                  </a:lnTo>
                  <a:lnTo>
                    <a:pt x="193282" y="16137"/>
                  </a:lnTo>
                  <a:lnTo>
                    <a:pt x="188137" y="29572"/>
                  </a:lnTo>
                  <a:lnTo>
                    <a:pt x="185453" y="64803"/>
                  </a:lnTo>
                  <a:lnTo>
                    <a:pt x="185392" y="63569"/>
                  </a:lnTo>
                  <a:lnTo>
                    <a:pt x="185366" y="61697"/>
                  </a:lnTo>
                  <a:lnTo>
                    <a:pt x="185347" y="66405"/>
                  </a:lnTo>
                  <a:lnTo>
                    <a:pt x="180604" y="62325"/>
                  </a:lnTo>
                  <a:lnTo>
                    <a:pt x="161429" y="22063"/>
                  </a:lnTo>
                  <a:lnTo>
                    <a:pt x="155533" y="17453"/>
                  </a:lnTo>
                  <a:lnTo>
                    <a:pt x="136534" y="8357"/>
                  </a:lnTo>
                  <a:lnTo>
                    <a:pt x="101897" y="0"/>
                  </a:lnTo>
                  <a:lnTo>
                    <a:pt x="90048" y="2026"/>
                  </a:lnTo>
                  <a:lnTo>
                    <a:pt x="67480" y="13484"/>
                  </a:lnTo>
                  <a:lnTo>
                    <a:pt x="46683" y="38928"/>
                  </a:lnTo>
                  <a:lnTo>
                    <a:pt x="25556" y="77921"/>
                  </a:lnTo>
                  <a:lnTo>
                    <a:pt x="9851" y="116987"/>
                  </a:lnTo>
                  <a:lnTo>
                    <a:pt x="491" y="157149"/>
                  </a:lnTo>
                  <a:lnTo>
                    <a:pt x="0" y="168773"/>
                  </a:lnTo>
                  <a:lnTo>
                    <a:pt x="10406" y="198342"/>
                  </a:lnTo>
                  <a:lnTo>
                    <a:pt x="23598" y="220921"/>
                  </a:lnTo>
                  <a:lnTo>
                    <a:pt x="37059" y="232504"/>
                  </a:lnTo>
                  <a:lnTo>
                    <a:pt x="44816" y="236982"/>
                  </a:lnTo>
                  <a:lnTo>
                    <a:pt x="61371" y="239312"/>
                  </a:lnTo>
                  <a:lnTo>
                    <a:pt x="103130" y="231175"/>
                  </a:lnTo>
                  <a:lnTo>
                    <a:pt x="141371" y="223205"/>
                  </a:lnTo>
                  <a:lnTo>
                    <a:pt x="167485" y="2280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110"/>
            <p:cNvSpPr/>
            <p:nvPr/>
          </p:nvSpPr>
          <p:spPr>
            <a:xfrm>
              <a:off x="6492484" y="4219935"/>
              <a:ext cx="222642" cy="244910"/>
            </a:xfrm>
            <a:custGeom>
              <a:avLst/>
              <a:gdLst/>
              <a:ahLst/>
              <a:cxnLst/>
              <a:rect l="0" t="0" r="0" b="0"/>
              <a:pathLst>
                <a:path w="222642" h="244910">
                  <a:moveTo>
                    <a:pt x="177993" y="30596"/>
                  </a:moveTo>
                  <a:lnTo>
                    <a:pt x="165564" y="18168"/>
                  </a:lnTo>
                  <a:lnTo>
                    <a:pt x="157255" y="15150"/>
                  </a:lnTo>
                  <a:lnTo>
                    <a:pt x="131012" y="8473"/>
                  </a:lnTo>
                  <a:lnTo>
                    <a:pt x="115344" y="449"/>
                  </a:lnTo>
                  <a:lnTo>
                    <a:pt x="102524" y="0"/>
                  </a:lnTo>
                  <a:lnTo>
                    <a:pt x="87897" y="4099"/>
                  </a:lnTo>
                  <a:lnTo>
                    <a:pt x="56240" y="28442"/>
                  </a:lnTo>
                  <a:lnTo>
                    <a:pt x="21804" y="71629"/>
                  </a:lnTo>
                  <a:lnTo>
                    <a:pt x="6250" y="103083"/>
                  </a:lnTo>
                  <a:lnTo>
                    <a:pt x="301" y="144175"/>
                  </a:lnTo>
                  <a:lnTo>
                    <a:pt x="0" y="150964"/>
                  </a:lnTo>
                  <a:lnTo>
                    <a:pt x="9058" y="179480"/>
                  </a:lnTo>
                  <a:lnTo>
                    <a:pt x="21551" y="196316"/>
                  </a:lnTo>
                  <a:lnTo>
                    <a:pt x="40027" y="211659"/>
                  </a:lnTo>
                  <a:lnTo>
                    <a:pt x="44344" y="213813"/>
                  </a:lnTo>
                  <a:lnTo>
                    <a:pt x="57077" y="213560"/>
                  </a:lnTo>
                  <a:lnTo>
                    <a:pt x="71666" y="209148"/>
                  </a:lnTo>
                  <a:lnTo>
                    <a:pt x="115359" y="180188"/>
                  </a:lnTo>
                  <a:lnTo>
                    <a:pt x="121354" y="174973"/>
                  </a:lnTo>
                  <a:lnTo>
                    <a:pt x="128016" y="161240"/>
                  </a:lnTo>
                  <a:lnTo>
                    <a:pt x="138779" y="120450"/>
                  </a:lnTo>
                  <a:lnTo>
                    <a:pt x="141813" y="82876"/>
                  </a:lnTo>
                  <a:lnTo>
                    <a:pt x="151091" y="39980"/>
                  </a:lnTo>
                  <a:lnTo>
                    <a:pt x="151170" y="44401"/>
                  </a:lnTo>
                  <a:lnTo>
                    <a:pt x="160296" y="81657"/>
                  </a:lnTo>
                  <a:lnTo>
                    <a:pt x="167016" y="116612"/>
                  </a:lnTo>
                  <a:lnTo>
                    <a:pt x="178176" y="159190"/>
                  </a:lnTo>
                  <a:lnTo>
                    <a:pt x="199036" y="199739"/>
                  </a:lnTo>
                  <a:lnTo>
                    <a:pt x="222641" y="2449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111"/>
            <p:cNvSpPr/>
            <p:nvPr/>
          </p:nvSpPr>
          <p:spPr>
            <a:xfrm>
              <a:off x="6799350" y="4027289"/>
              <a:ext cx="22932" cy="392907"/>
            </a:xfrm>
            <a:custGeom>
              <a:avLst/>
              <a:gdLst/>
              <a:ahLst/>
              <a:cxnLst/>
              <a:rect l="0" t="0" r="0" b="0"/>
              <a:pathLst>
                <a:path w="22932" h="392907">
                  <a:moveTo>
                    <a:pt x="14002" y="0"/>
                  </a:moveTo>
                  <a:lnTo>
                    <a:pt x="9261" y="39079"/>
                  </a:lnTo>
                  <a:lnTo>
                    <a:pt x="6313" y="79268"/>
                  </a:lnTo>
                  <a:lnTo>
                    <a:pt x="4325" y="116898"/>
                  </a:lnTo>
                  <a:lnTo>
                    <a:pt x="0" y="142123"/>
                  </a:lnTo>
                  <a:lnTo>
                    <a:pt x="3776" y="179511"/>
                  </a:lnTo>
                  <a:lnTo>
                    <a:pt x="4687" y="220868"/>
                  </a:lnTo>
                  <a:lnTo>
                    <a:pt x="7604" y="263549"/>
                  </a:lnTo>
                  <a:lnTo>
                    <a:pt x="11158" y="294735"/>
                  </a:lnTo>
                  <a:lnTo>
                    <a:pt x="13159" y="332620"/>
                  </a:lnTo>
                  <a:lnTo>
                    <a:pt x="13891" y="375536"/>
                  </a:lnTo>
                  <a:lnTo>
                    <a:pt x="14920" y="381326"/>
                  </a:lnTo>
                  <a:lnTo>
                    <a:pt x="22931" y="392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12"/>
            <p:cNvSpPr/>
            <p:nvPr/>
          </p:nvSpPr>
          <p:spPr>
            <a:xfrm>
              <a:off x="6938446" y="4198176"/>
              <a:ext cx="348180" cy="257739"/>
            </a:xfrm>
            <a:custGeom>
              <a:avLst/>
              <a:gdLst/>
              <a:ahLst/>
              <a:cxnLst/>
              <a:rect l="0" t="0" r="0" b="0"/>
              <a:pathLst>
                <a:path w="348180" h="257739">
                  <a:moveTo>
                    <a:pt x="17781" y="7707"/>
                  </a:moveTo>
                  <a:lnTo>
                    <a:pt x="17781" y="12447"/>
                  </a:lnTo>
                  <a:lnTo>
                    <a:pt x="6756" y="55302"/>
                  </a:lnTo>
                  <a:lnTo>
                    <a:pt x="1271" y="93397"/>
                  </a:lnTo>
                  <a:lnTo>
                    <a:pt x="188" y="128850"/>
                  </a:lnTo>
                  <a:lnTo>
                    <a:pt x="0" y="169609"/>
                  </a:lnTo>
                  <a:lnTo>
                    <a:pt x="937" y="199876"/>
                  </a:lnTo>
                  <a:lnTo>
                    <a:pt x="8742" y="237123"/>
                  </a:lnTo>
                  <a:lnTo>
                    <a:pt x="8778" y="237049"/>
                  </a:lnTo>
                  <a:lnTo>
                    <a:pt x="8845" y="202107"/>
                  </a:lnTo>
                  <a:lnTo>
                    <a:pt x="8849" y="166069"/>
                  </a:lnTo>
                  <a:lnTo>
                    <a:pt x="8850" y="129314"/>
                  </a:lnTo>
                  <a:lnTo>
                    <a:pt x="11496" y="95994"/>
                  </a:lnTo>
                  <a:lnTo>
                    <a:pt x="18564" y="68923"/>
                  </a:lnTo>
                  <a:lnTo>
                    <a:pt x="42777" y="27315"/>
                  </a:lnTo>
                  <a:lnTo>
                    <a:pt x="56122" y="2099"/>
                  </a:lnTo>
                  <a:lnTo>
                    <a:pt x="59217" y="0"/>
                  </a:lnTo>
                  <a:lnTo>
                    <a:pt x="62272" y="584"/>
                  </a:lnTo>
                  <a:lnTo>
                    <a:pt x="69305" y="7518"/>
                  </a:lnTo>
                  <a:lnTo>
                    <a:pt x="97806" y="47490"/>
                  </a:lnTo>
                  <a:lnTo>
                    <a:pt x="118692" y="89672"/>
                  </a:lnTo>
                  <a:lnTo>
                    <a:pt x="129129" y="129363"/>
                  </a:lnTo>
                  <a:lnTo>
                    <a:pt x="135888" y="173597"/>
                  </a:lnTo>
                  <a:lnTo>
                    <a:pt x="138734" y="186608"/>
                  </a:lnTo>
                  <a:lnTo>
                    <a:pt x="133940" y="203940"/>
                  </a:lnTo>
                  <a:lnTo>
                    <a:pt x="133870" y="159565"/>
                  </a:lnTo>
                  <a:lnTo>
                    <a:pt x="138608" y="119063"/>
                  </a:lnTo>
                  <a:lnTo>
                    <a:pt x="156226" y="74829"/>
                  </a:lnTo>
                  <a:lnTo>
                    <a:pt x="184418" y="32186"/>
                  </a:lnTo>
                  <a:lnTo>
                    <a:pt x="200218" y="14850"/>
                  </a:lnTo>
                  <a:lnTo>
                    <a:pt x="211642" y="6582"/>
                  </a:lnTo>
                  <a:lnTo>
                    <a:pt x="217468" y="4972"/>
                  </a:lnTo>
                  <a:lnTo>
                    <a:pt x="229231" y="5830"/>
                  </a:lnTo>
                  <a:lnTo>
                    <a:pt x="234153" y="8440"/>
                  </a:lnTo>
                  <a:lnTo>
                    <a:pt x="246815" y="22587"/>
                  </a:lnTo>
                  <a:lnTo>
                    <a:pt x="269395" y="57328"/>
                  </a:lnTo>
                  <a:lnTo>
                    <a:pt x="285577" y="98681"/>
                  </a:lnTo>
                  <a:lnTo>
                    <a:pt x="299948" y="138198"/>
                  </a:lnTo>
                  <a:lnTo>
                    <a:pt x="312340" y="172463"/>
                  </a:lnTo>
                  <a:lnTo>
                    <a:pt x="327662" y="215513"/>
                  </a:lnTo>
                  <a:lnTo>
                    <a:pt x="330131" y="220120"/>
                  </a:lnTo>
                  <a:lnTo>
                    <a:pt x="334535" y="225475"/>
                  </a:lnTo>
                  <a:lnTo>
                    <a:pt x="337155" y="233807"/>
                  </a:lnTo>
                  <a:lnTo>
                    <a:pt x="339311" y="243134"/>
                  </a:lnTo>
                  <a:lnTo>
                    <a:pt x="348179" y="257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SMARTInkShape-Group18"/>
          <p:cNvGrpSpPr/>
          <p:nvPr/>
        </p:nvGrpSpPr>
        <p:grpSpPr>
          <a:xfrm>
            <a:off x="5018824" y="4607719"/>
            <a:ext cx="1919543" cy="1017985"/>
            <a:chOff x="5018824" y="4607719"/>
            <a:chExt cx="1919543" cy="1017985"/>
          </a:xfrm>
        </p:grpSpPr>
        <p:sp>
          <p:nvSpPr>
            <p:cNvPr id="163" name="SMARTInkShape-113"/>
            <p:cNvSpPr/>
            <p:nvPr/>
          </p:nvSpPr>
          <p:spPr>
            <a:xfrm>
              <a:off x="5375672" y="4822031"/>
              <a:ext cx="35720" cy="375048"/>
            </a:xfrm>
            <a:custGeom>
              <a:avLst/>
              <a:gdLst/>
              <a:ahLst/>
              <a:cxnLst/>
              <a:rect l="0" t="0" r="0" b="0"/>
              <a:pathLst>
                <a:path w="35720" h="375048">
                  <a:moveTo>
                    <a:pt x="35719" y="0"/>
                  </a:moveTo>
                  <a:lnTo>
                    <a:pt x="30978" y="4741"/>
                  </a:lnTo>
                  <a:lnTo>
                    <a:pt x="28650" y="9714"/>
                  </a:lnTo>
                  <a:lnTo>
                    <a:pt x="28030" y="12429"/>
                  </a:lnTo>
                  <a:lnTo>
                    <a:pt x="11391" y="42807"/>
                  </a:lnTo>
                  <a:lnTo>
                    <a:pt x="9416" y="75153"/>
                  </a:lnTo>
                  <a:lnTo>
                    <a:pt x="9146" y="103847"/>
                  </a:lnTo>
                  <a:lnTo>
                    <a:pt x="8994" y="142887"/>
                  </a:lnTo>
                  <a:lnTo>
                    <a:pt x="4202" y="183337"/>
                  </a:lnTo>
                  <a:lnTo>
                    <a:pt x="1245" y="222553"/>
                  </a:lnTo>
                  <a:lnTo>
                    <a:pt x="553" y="253693"/>
                  </a:lnTo>
                  <a:lnTo>
                    <a:pt x="164" y="296757"/>
                  </a:lnTo>
                  <a:lnTo>
                    <a:pt x="0" y="3750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114"/>
            <p:cNvSpPr/>
            <p:nvPr/>
          </p:nvSpPr>
          <p:spPr>
            <a:xfrm>
              <a:off x="5331023" y="4795361"/>
              <a:ext cx="205104" cy="205265"/>
            </a:xfrm>
            <a:custGeom>
              <a:avLst/>
              <a:gdLst/>
              <a:ahLst/>
              <a:cxnLst/>
              <a:rect l="0" t="0" r="0" b="0"/>
              <a:pathLst>
                <a:path w="205104" h="205265">
                  <a:moveTo>
                    <a:pt x="0" y="17741"/>
                  </a:moveTo>
                  <a:lnTo>
                    <a:pt x="14259" y="11604"/>
                  </a:lnTo>
                  <a:lnTo>
                    <a:pt x="29471" y="8646"/>
                  </a:lnTo>
                  <a:lnTo>
                    <a:pt x="43679" y="2919"/>
                  </a:lnTo>
                  <a:lnTo>
                    <a:pt x="79882" y="482"/>
                  </a:lnTo>
                  <a:lnTo>
                    <a:pt x="120731" y="0"/>
                  </a:lnTo>
                  <a:lnTo>
                    <a:pt x="145795" y="4657"/>
                  </a:lnTo>
                  <a:lnTo>
                    <a:pt x="165789" y="17061"/>
                  </a:lnTo>
                  <a:lnTo>
                    <a:pt x="198221" y="60723"/>
                  </a:lnTo>
                  <a:lnTo>
                    <a:pt x="202200" y="66609"/>
                  </a:lnTo>
                  <a:lnTo>
                    <a:pt x="205103" y="108192"/>
                  </a:lnTo>
                  <a:lnTo>
                    <a:pt x="200560" y="129428"/>
                  </a:lnTo>
                  <a:lnTo>
                    <a:pt x="188189" y="153028"/>
                  </a:lnTo>
                  <a:lnTo>
                    <a:pt x="174921" y="164850"/>
                  </a:lnTo>
                  <a:lnTo>
                    <a:pt x="146890" y="180524"/>
                  </a:lnTo>
                  <a:lnTo>
                    <a:pt x="108979" y="186045"/>
                  </a:lnTo>
                  <a:lnTo>
                    <a:pt x="67489" y="187226"/>
                  </a:lnTo>
                  <a:lnTo>
                    <a:pt x="17860" y="2052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115"/>
            <p:cNvSpPr/>
            <p:nvPr/>
          </p:nvSpPr>
          <p:spPr>
            <a:xfrm>
              <a:off x="5607844" y="4607719"/>
              <a:ext cx="35720" cy="366118"/>
            </a:xfrm>
            <a:custGeom>
              <a:avLst/>
              <a:gdLst/>
              <a:ahLst/>
              <a:cxnLst/>
              <a:rect l="0" t="0" r="0" b="0"/>
              <a:pathLst>
                <a:path w="35720" h="366118">
                  <a:moveTo>
                    <a:pt x="35719" y="0"/>
                  </a:moveTo>
                  <a:lnTo>
                    <a:pt x="35719" y="42810"/>
                  </a:lnTo>
                  <a:lnTo>
                    <a:pt x="30978" y="87170"/>
                  </a:lnTo>
                  <a:lnTo>
                    <a:pt x="27341" y="126597"/>
                  </a:lnTo>
                  <a:lnTo>
                    <a:pt x="22157" y="165787"/>
                  </a:lnTo>
                  <a:lnTo>
                    <a:pt x="19133" y="209526"/>
                  </a:lnTo>
                  <a:lnTo>
                    <a:pt x="18425" y="242943"/>
                  </a:lnTo>
                  <a:lnTo>
                    <a:pt x="18027" y="287288"/>
                  </a:lnTo>
                  <a:lnTo>
                    <a:pt x="15263" y="321924"/>
                  </a:lnTo>
                  <a:lnTo>
                    <a:pt x="0" y="3661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16"/>
            <p:cNvSpPr/>
            <p:nvPr/>
          </p:nvSpPr>
          <p:spPr>
            <a:xfrm>
              <a:off x="5643563" y="4804216"/>
              <a:ext cx="178300" cy="163911"/>
            </a:xfrm>
            <a:custGeom>
              <a:avLst/>
              <a:gdLst/>
              <a:ahLst/>
              <a:cxnLst/>
              <a:rect l="0" t="0" r="0" b="0"/>
              <a:pathLst>
                <a:path w="178300" h="163911">
                  <a:moveTo>
                    <a:pt x="0" y="98182"/>
                  </a:moveTo>
                  <a:lnTo>
                    <a:pt x="0" y="113559"/>
                  </a:lnTo>
                  <a:lnTo>
                    <a:pt x="9480" y="120047"/>
                  </a:lnTo>
                  <a:lnTo>
                    <a:pt x="14258" y="119704"/>
                  </a:lnTo>
                  <a:lnTo>
                    <a:pt x="54960" y="94221"/>
                  </a:lnTo>
                  <a:lnTo>
                    <a:pt x="81768" y="79039"/>
                  </a:lnTo>
                  <a:lnTo>
                    <a:pt x="123235" y="70258"/>
                  </a:lnTo>
                  <a:lnTo>
                    <a:pt x="140099" y="63943"/>
                  </a:lnTo>
                  <a:lnTo>
                    <a:pt x="150901" y="54522"/>
                  </a:lnTo>
                  <a:lnTo>
                    <a:pt x="171065" y="26169"/>
                  </a:lnTo>
                  <a:lnTo>
                    <a:pt x="178299" y="1095"/>
                  </a:lnTo>
                  <a:lnTo>
                    <a:pt x="177406" y="715"/>
                  </a:lnTo>
                  <a:lnTo>
                    <a:pt x="141062" y="0"/>
                  </a:lnTo>
                  <a:lnTo>
                    <a:pt x="125202" y="968"/>
                  </a:lnTo>
                  <a:lnTo>
                    <a:pt x="97430" y="7647"/>
                  </a:lnTo>
                  <a:lnTo>
                    <a:pt x="87620" y="18918"/>
                  </a:lnTo>
                  <a:lnTo>
                    <a:pt x="52267" y="63218"/>
                  </a:lnTo>
                  <a:lnTo>
                    <a:pt x="37629" y="93741"/>
                  </a:lnTo>
                  <a:lnTo>
                    <a:pt x="45684" y="126738"/>
                  </a:lnTo>
                  <a:lnTo>
                    <a:pt x="53885" y="146992"/>
                  </a:lnTo>
                  <a:lnTo>
                    <a:pt x="56759" y="151558"/>
                  </a:lnTo>
                  <a:lnTo>
                    <a:pt x="67890" y="159278"/>
                  </a:lnTo>
                  <a:lnTo>
                    <a:pt x="75025" y="162725"/>
                  </a:lnTo>
                  <a:lnTo>
                    <a:pt x="88245" y="163910"/>
                  </a:lnTo>
                  <a:lnTo>
                    <a:pt x="133945" y="1606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117"/>
            <p:cNvSpPr/>
            <p:nvPr/>
          </p:nvSpPr>
          <p:spPr>
            <a:xfrm>
              <a:off x="5866860" y="4813134"/>
              <a:ext cx="214258" cy="213751"/>
            </a:xfrm>
            <a:custGeom>
              <a:avLst/>
              <a:gdLst/>
              <a:ahLst/>
              <a:cxnLst/>
              <a:rect l="0" t="0" r="0" b="0"/>
              <a:pathLst>
                <a:path w="214258" h="213751">
                  <a:moveTo>
                    <a:pt x="187468" y="8897"/>
                  </a:moveTo>
                  <a:lnTo>
                    <a:pt x="179779" y="8897"/>
                  </a:lnTo>
                  <a:lnTo>
                    <a:pt x="174165" y="4157"/>
                  </a:lnTo>
                  <a:lnTo>
                    <a:pt x="166343" y="1829"/>
                  </a:lnTo>
                  <a:lnTo>
                    <a:pt x="131012" y="0"/>
                  </a:lnTo>
                  <a:lnTo>
                    <a:pt x="125004" y="2628"/>
                  </a:lnTo>
                  <a:lnTo>
                    <a:pt x="122013" y="4718"/>
                  </a:lnTo>
                  <a:lnTo>
                    <a:pt x="108323" y="7659"/>
                  </a:lnTo>
                  <a:lnTo>
                    <a:pt x="92055" y="9645"/>
                  </a:lnTo>
                  <a:lnTo>
                    <a:pt x="50629" y="24704"/>
                  </a:lnTo>
                  <a:lnTo>
                    <a:pt x="42976" y="30144"/>
                  </a:lnTo>
                  <a:lnTo>
                    <a:pt x="10789" y="71654"/>
                  </a:lnTo>
                  <a:lnTo>
                    <a:pt x="4765" y="83422"/>
                  </a:lnTo>
                  <a:lnTo>
                    <a:pt x="580" y="113092"/>
                  </a:lnTo>
                  <a:lnTo>
                    <a:pt x="0" y="144056"/>
                  </a:lnTo>
                  <a:lnTo>
                    <a:pt x="4701" y="158967"/>
                  </a:lnTo>
                  <a:lnTo>
                    <a:pt x="7085" y="162522"/>
                  </a:lnTo>
                  <a:lnTo>
                    <a:pt x="18038" y="173519"/>
                  </a:lnTo>
                  <a:lnTo>
                    <a:pt x="47574" y="208239"/>
                  </a:lnTo>
                  <a:lnTo>
                    <a:pt x="56170" y="211595"/>
                  </a:lnTo>
                  <a:lnTo>
                    <a:pt x="73118" y="213750"/>
                  </a:lnTo>
                  <a:lnTo>
                    <a:pt x="87661" y="209383"/>
                  </a:lnTo>
                  <a:lnTo>
                    <a:pt x="99798" y="201805"/>
                  </a:lnTo>
                  <a:lnTo>
                    <a:pt x="114148" y="181516"/>
                  </a:lnTo>
                  <a:lnTo>
                    <a:pt x="122788" y="166871"/>
                  </a:lnTo>
                  <a:lnTo>
                    <a:pt x="128294" y="163444"/>
                  </a:lnTo>
                  <a:lnTo>
                    <a:pt x="130159" y="160545"/>
                  </a:lnTo>
                  <a:lnTo>
                    <a:pt x="133153" y="144281"/>
                  </a:lnTo>
                  <a:lnTo>
                    <a:pt x="133399" y="140825"/>
                  </a:lnTo>
                  <a:lnTo>
                    <a:pt x="131026" y="134339"/>
                  </a:lnTo>
                  <a:lnTo>
                    <a:pt x="129004" y="131221"/>
                  </a:lnTo>
                  <a:lnTo>
                    <a:pt x="125315" y="97725"/>
                  </a:lnTo>
                  <a:lnTo>
                    <a:pt x="124981" y="57332"/>
                  </a:lnTo>
                  <a:lnTo>
                    <a:pt x="124965" y="43196"/>
                  </a:lnTo>
                  <a:lnTo>
                    <a:pt x="124963" y="43669"/>
                  </a:lnTo>
                  <a:lnTo>
                    <a:pt x="124961" y="39285"/>
                  </a:lnTo>
                  <a:lnTo>
                    <a:pt x="124960" y="43718"/>
                  </a:lnTo>
                  <a:lnTo>
                    <a:pt x="124960" y="39294"/>
                  </a:lnTo>
                  <a:lnTo>
                    <a:pt x="124960" y="41589"/>
                  </a:lnTo>
                  <a:lnTo>
                    <a:pt x="125953" y="42598"/>
                  </a:lnTo>
                  <a:lnTo>
                    <a:pt x="129701" y="43719"/>
                  </a:lnTo>
                  <a:lnTo>
                    <a:pt x="131097" y="45010"/>
                  </a:lnTo>
                  <a:lnTo>
                    <a:pt x="135984" y="54212"/>
                  </a:lnTo>
                  <a:lnTo>
                    <a:pt x="163692" y="96626"/>
                  </a:lnTo>
                  <a:lnTo>
                    <a:pt x="175399" y="138937"/>
                  </a:lnTo>
                  <a:lnTo>
                    <a:pt x="178600" y="154364"/>
                  </a:lnTo>
                  <a:lnTo>
                    <a:pt x="185392" y="165659"/>
                  </a:lnTo>
                  <a:lnTo>
                    <a:pt x="199493" y="181406"/>
                  </a:lnTo>
                  <a:lnTo>
                    <a:pt x="205380" y="184787"/>
                  </a:lnTo>
                  <a:lnTo>
                    <a:pt x="208340" y="185688"/>
                  </a:lnTo>
                  <a:lnTo>
                    <a:pt x="210312" y="187281"/>
                  </a:lnTo>
                  <a:lnTo>
                    <a:pt x="214257" y="1964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118"/>
            <p:cNvSpPr/>
            <p:nvPr/>
          </p:nvSpPr>
          <p:spPr>
            <a:xfrm>
              <a:off x="6143625" y="4790660"/>
              <a:ext cx="187524" cy="240919"/>
            </a:xfrm>
            <a:custGeom>
              <a:avLst/>
              <a:gdLst/>
              <a:ahLst/>
              <a:cxnLst/>
              <a:rect l="0" t="0" r="0" b="0"/>
              <a:pathLst>
                <a:path w="187524" h="240919">
                  <a:moveTo>
                    <a:pt x="187523" y="31371"/>
                  </a:moveTo>
                  <a:lnTo>
                    <a:pt x="187523" y="26631"/>
                  </a:lnTo>
                  <a:lnTo>
                    <a:pt x="182783" y="14202"/>
                  </a:lnTo>
                  <a:lnTo>
                    <a:pt x="180394" y="10995"/>
                  </a:lnTo>
                  <a:lnTo>
                    <a:pt x="166786" y="3203"/>
                  </a:lnTo>
                  <a:lnTo>
                    <a:pt x="161792" y="686"/>
                  </a:lnTo>
                  <a:lnTo>
                    <a:pt x="156479" y="0"/>
                  </a:lnTo>
                  <a:lnTo>
                    <a:pt x="127824" y="3783"/>
                  </a:lnTo>
                  <a:lnTo>
                    <a:pt x="122919" y="6034"/>
                  </a:lnTo>
                  <a:lnTo>
                    <a:pt x="99947" y="24629"/>
                  </a:lnTo>
                  <a:lnTo>
                    <a:pt x="78339" y="35775"/>
                  </a:lnTo>
                  <a:lnTo>
                    <a:pt x="73062" y="40260"/>
                  </a:lnTo>
                  <a:lnTo>
                    <a:pt x="68552" y="42258"/>
                  </a:lnTo>
                  <a:lnTo>
                    <a:pt x="64553" y="42598"/>
                  </a:lnTo>
                  <a:lnTo>
                    <a:pt x="60895" y="41832"/>
                  </a:lnTo>
                  <a:lnTo>
                    <a:pt x="57463" y="42314"/>
                  </a:lnTo>
                  <a:lnTo>
                    <a:pt x="39767" y="49485"/>
                  </a:lnTo>
                  <a:lnTo>
                    <a:pt x="38417" y="51385"/>
                  </a:lnTo>
                  <a:lnTo>
                    <a:pt x="36918" y="56141"/>
                  </a:lnTo>
                  <a:lnTo>
                    <a:pt x="35877" y="70193"/>
                  </a:lnTo>
                  <a:lnTo>
                    <a:pt x="38435" y="76076"/>
                  </a:lnTo>
                  <a:lnTo>
                    <a:pt x="40506" y="79034"/>
                  </a:lnTo>
                  <a:lnTo>
                    <a:pt x="45453" y="82320"/>
                  </a:lnTo>
                  <a:lnTo>
                    <a:pt x="50959" y="84773"/>
                  </a:lnTo>
                  <a:lnTo>
                    <a:pt x="56714" y="89171"/>
                  </a:lnTo>
                  <a:lnTo>
                    <a:pt x="65224" y="91786"/>
                  </a:lnTo>
                  <a:lnTo>
                    <a:pt x="70272" y="92484"/>
                  </a:lnTo>
                  <a:lnTo>
                    <a:pt x="73637" y="93941"/>
                  </a:lnTo>
                  <a:lnTo>
                    <a:pt x="75880" y="95905"/>
                  </a:lnTo>
                  <a:lnTo>
                    <a:pt x="77376" y="98206"/>
                  </a:lnTo>
                  <a:lnTo>
                    <a:pt x="84330" y="100763"/>
                  </a:lnTo>
                  <a:lnTo>
                    <a:pt x="88962" y="101445"/>
                  </a:lnTo>
                  <a:lnTo>
                    <a:pt x="104962" y="111886"/>
                  </a:lnTo>
                  <a:lnTo>
                    <a:pt x="121017" y="127055"/>
                  </a:lnTo>
                  <a:lnTo>
                    <a:pt x="138816" y="153526"/>
                  </a:lnTo>
                  <a:lnTo>
                    <a:pt x="144719" y="172211"/>
                  </a:lnTo>
                  <a:lnTo>
                    <a:pt x="150406" y="181010"/>
                  </a:lnTo>
                  <a:lnTo>
                    <a:pt x="143994" y="198363"/>
                  </a:lnTo>
                  <a:lnTo>
                    <a:pt x="138466" y="204984"/>
                  </a:lnTo>
                  <a:lnTo>
                    <a:pt x="133309" y="207751"/>
                  </a:lnTo>
                  <a:lnTo>
                    <a:pt x="130544" y="208489"/>
                  </a:lnTo>
                  <a:lnTo>
                    <a:pt x="128701" y="210966"/>
                  </a:lnTo>
                  <a:lnTo>
                    <a:pt x="125116" y="221947"/>
                  </a:lnTo>
                  <a:lnTo>
                    <a:pt x="123098" y="223907"/>
                  </a:lnTo>
                  <a:lnTo>
                    <a:pt x="99327" y="240024"/>
                  </a:lnTo>
                  <a:lnTo>
                    <a:pt x="94991" y="240918"/>
                  </a:lnTo>
                  <a:lnTo>
                    <a:pt x="91109" y="240522"/>
                  </a:lnTo>
                  <a:lnTo>
                    <a:pt x="47134" y="224390"/>
                  </a:lnTo>
                  <a:lnTo>
                    <a:pt x="34361" y="215782"/>
                  </a:lnTo>
                  <a:lnTo>
                    <a:pt x="30845" y="214836"/>
                  </a:lnTo>
                  <a:lnTo>
                    <a:pt x="27509" y="215196"/>
                  </a:lnTo>
                  <a:lnTo>
                    <a:pt x="21156" y="218243"/>
                  </a:lnTo>
                  <a:lnTo>
                    <a:pt x="0" y="2367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119"/>
            <p:cNvSpPr/>
            <p:nvPr/>
          </p:nvSpPr>
          <p:spPr>
            <a:xfrm>
              <a:off x="6331148" y="4841615"/>
              <a:ext cx="196455" cy="210919"/>
            </a:xfrm>
            <a:custGeom>
              <a:avLst/>
              <a:gdLst/>
              <a:ahLst/>
              <a:cxnLst/>
              <a:rect l="0" t="0" r="0" b="0"/>
              <a:pathLst>
                <a:path w="196455" h="210919">
                  <a:moveTo>
                    <a:pt x="0" y="132221"/>
                  </a:moveTo>
                  <a:lnTo>
                    <a:pt x="7129" y="124100"/>
                  </a:lnTo>
                  <a:lnTo>
                    <a:pt x="20991" y="98801"/>
                  </a:lnTo>
                  <a:lnTo>
                    <a:pt x="24908" y="95059"/>
                  </a:lnTo>
                  <a:lnTo>
                    <a:pt x="55920" y="76948"/>
                  </a:lnTo>
                  <a:lnTo>
                    <a:pt x="60101" y="76521"/>
                  </a:lnTo>
                  <a:lnTo>
                    <a:pt x="63879" y="77228"/>
                  </a:lnTo>
                  <a:lnTo>
                    <a:pt x="96477" y="71235"/>
                  </a:lnTo>
                  <a:lnTo>
                    <a:pt x="136507" y="54702"/>
                  </a:lnTo>
                  <a:lnTo>
                    <a:pt x="148644" y="48820"/>
                  </a:lnTo>
                  <a:lnTo>
                    <a:pt x="152674" y="44870"/>
                  </a:lnTo>
                  <a:lnTo>
                    <a:pt x="159673" y="28065"/>
                  </a:lnTo>
                  <a:lnTo>
                    <a:pt x="159035" y="27065"/>
                  </a:lnTo>
                  <a:lnTo>
                    <a:pt x="150881" y="22814"/>
                  </a:lnTo>
                  <a:lnTo>
                    <a:pt x="134816" y="9885"/>
                  </a:lnTo>
                  <a:lnTo>
                    <a:pt x="114690" y="2156"/>
                  </a:lnTo>
                  <a:lnTo>
                    <a:pt x="101906" y="0"/>
                  </a:lnTo>
                  <a:lnTo>
                    <a:pt x="96711" y="1410"/>
                  </a:lnTo>
                  <a:lnTo>
                    <a:pt x="56206" y="40302"/>
                  </a:lnTo>
                  <a:lnTo>
                    <a:pt x="34658" y="63830"/>
                  </a:lnTo>
                  <a:lnTo>
                    <a:pt x="30287" y="75697"/>
                  </a:lnTo>
                  <a:lnTo>
                    <a:pt x="27825" y="98275"/>
                  </a:lnTo>
                  <a:lnTo>
                    <a:pt x="34123" y="137716"/>
                  </a:lnTo>
                  <a:lnTo>
                    <a:pt x="43073" y="160087"/>
                  </a:lnTo>
                  <a:lnTo>
                    <a:pt x="57852" y="178291"/>
                  </a:lnTo>
                  <a:lnTo>
                    <a:pt x="69038" y="186762"/>
                  </a:lnTo>
                  <a:lnTo>
                    <a:pt x="80624" y="191188"/>
                  </a:lnTo>
                  <a:lnTo>
                    <a:pt x="121401" y="204132"/>
                  </a:lnTo>
                  <a:lnTo>
                    <a:pt x="150539" y="210918"/>
                  </a:lnTo>
                  <a:lnTo>
                    <a:pt x="196454" y="1947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120"/>
            <p:cNvSpPr/>
            <p:nvPr/>
          </p:nvSpPr>
          <p:spPr>
            <a:xfrm>
              <a:off x="6759773" y="4830961"/>
              <a:ext cx="26791" cy="26790"/>
            </a:xfrm>
            <a:custGeom>
              <a:avLst/>
              <a:gdLst/>
              <a:ahLst/>
              <a:cxnLst/>
              <a:rect l="0" t="0" r="0" b="0"/>
              <a:pathLst>
                <a:path w="26791" h="26790">
                  <a:moveTo>
                    <a:pt x="26790" y="26789"/>
                  </a:moveTo>
                  <a:lnTo>
                    <a:pt x="26790" y="22049"/>
                  </a:lnTo>
                  <a:lnTo>
                    <a:pt x="24144" y="17075"/>
                  </a:lnTo>
                  <a:lnTo>
                    <a:pt x="18668" y="1155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121"/>
            <p:cNvSpPr/>
            <p:nvPr/>
          </p:nvSpPr>
          <p:spPr>
            <a:xfrm>
              <a:off x="6601419" y="4661297"/>
              <a:ext cx="190767" cy="346967"/>
            </a:xfrm>
            <a:custGeom>
              <a:avLst/>
              <a:gdLst/>
              <a:ahLst/>
              <a:cxnLst/>
              <a:rect l="0" t="0" r="0" b="0"/>
              <a:pathLst>
                <a:path w="190767" h="346967">
                  <a:moveTo>
                    <a:pt x="113706" y="187523"/>
                  </a:moveTo>
                  <a:lnTo>
                    <a:pt x="104225" y="182783"/>
                  </a:lnTo>
                  <a:lnTo>
                    <a:pt x="79367" y="179835"/>
                  </a:lnTo>
                  <a:lnTo>
                    <a:pt x="66033" y="181791"/>
                  </a:lnTo>
                  <a:lnTo>
                    <a:pt x="61088" y="183702"/>
                  </a:lnTo>
                  <a:lnTo>
                    <a:pt x="39907" y="200612"/>
                  </a:lnTo>
                  <a:lnTo>
                    <a:pt x="14204" y="238138"/>
                  </a:lnTo>
                  <a:lnTo>
                    <a:pt x="5653" y="253344"/>
                  </a:lnTo>
                  <a:lnTo>
                    <a:pt x="0" y="282542"/>
                  </a:lnTo>
                  <a:lnTo>
                    <a:pt x="2183" y="290557"/>
                  </a:lnTo>
                  <a:lnTo>
                    <a:pt x="6615" y="296892"/>
                  </a:lnTo>
                  <a:lnTo>
                    <a:pt x="51220" y="338441"/>
                  </a:lnTo>
                  <a:lnTo>
                    <a:pt x="60469" y="343895"/>
                  </a:lnTo>
                  <a:lnTo>
                    <a:pt x="75994" y="346966"/>
                  </a:lnTo>
                  <a:lnTo>
                    <a:pt x="87354" y="342392"/>
                  </a:lnTo>
                  <a:lnTo>
                    <a:pt x="102260" y="333952"/>
                  </a:lnTo>
                  <a:lnTo>
                    <a:pt x="120926" y="326360"/>
                  </a:lnTo>
                  <a:lnTo>
                    <a:pt x="137894" y="313437"/>
                  </a:lnTo>
                  <a:lnTo>
                    <a:pt x="150749" y="278078"/>
                  </a:lnTo>
                  <a:lnTo>
                    <a:pt x="160841" y="234639"/>
                  </a:lnTo>
                  <a:lnTo>
                    <a:pt x="173141" y="193927"/>
                  </a:lnTo>
                  <a:lnTo>
                    <a:pt x="182138" y="156238"/>
                  </a:lnTo>
                  <a:lnTo>
                    <a:pt x="189104" y="121478"/>
                  </a:lnTo>
                  <a:lnTo>
                    <a:pt x="188866" y="88304"/>
                  </a:lnTo>
                  <a:lnTo>
                    <a:pt x="190766" y="71989"/>
                  </a:lnTo>
                  <a:lnTo>
                    <a:pt x="181340" y="29679"/>
                  </a:lnTo>
                  <a:lnTo>
                    <a:pt x="172992" y="5596"/>
                  </a:lnTo>
                  <a:lnTo>
                    <a:pt x="170097" y="1747"/>
                  </a:lnTo>
                  <a:lnTo>
                    <a:pt x="15835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122"/>
            <p:cNvSpPr/>
            <p:nvPr/>
          </p:nvSpPr>
          <p:spPr>
            <a:xfrm>
              <a:off x="5018824" y="5377176"/>
              <a:ext cx="196115" cy="239598"/>
            </a:xfrm>
            <a:custGeom>
              <a:avLst/>
              <a:gdLst/>
              <a:ahLst/>
              <a:cxnLst/>
              <a:rect l="0" t="0" r="0" b="0"/>
              <a:pathLst>
                <a:path w="196115" h="239598">
                  <a:moveTo>
                    <a:pt x="26449" y="34215"/>
                  </a:moveTo>
                  <a:lnTo>
                    <a:pt x="26449" y="24734"/>
                  </a:lnTo>
                  <a:lnTo>
                    <a:pt x="25457" y="21941"/>
                  </a:lnTo>
                  <a:lnTo>
                    <a:pt x="23804" y="20079"/>
                  </a:lnTo>
                  <a:lnTo>
                    <a:pt x="14021" y="12350"/>
                  </a:lnTo>
                  <a:lnTo>
                    <a:pt x="11219" y="11701"/>
                  </a:lnTo>
                  <a:lnTo>
                    <a:pt x="8358" y="12260"/>
                  </a:lnTo>
                  <a:lnTo>
                    <a:pt x="5459" y="13625"/>
                  </a:lnTo>
                  <a:lnTo>
                    <a:pt x="2237" y="25726"/>
                  </a:lnTo>
                  <a:lnTo>
                    <a:pt x="0" y="63855"/>
                  </a:lnTo>
                  <a:lnTo>
                    <a:pt x="2373" y="97285"/>
                  </a:lnTo>
                  <a:lnTo>
                    <a:pt x="8044" y="140637"/>
                  </a:lnTo>
                  <a:lnTo>
                    <a:pt x="8226" y="146834"/>
                  </a:lnTo>
                  <a:lnTo>
                    <a:pt x="17963" y="174519"/>
                  </a:lnTo>
                  <a:lnTo>
                    <a:pt x="30615" y="188515"/>
                  </a:lnTo>
                  <a:lnTo>
                    <a:pt x="53510" y="205584"/>
                  </a:lnTo>
                  <a:lnTo>
                    <a:pt x="58381" y="206008"/>
                  </a:lnTo>
                  <a:lnTo>
                    <a:pt x="69084" y="201187"/>
                  </a:lnTo>
                  <a:lnTo>
                    <a:pt x="110842" y="156750"/>
                  </a:lnTo>
                  <a:lnTo>
                    <a:pt x="132814" y="137549"/>
                  </a:lnTo>
                  <a:lnTo>
                    <a:pt x="153553" y="100959"/>
                  </a:lnTo>
                  <a:lnTo>
                    <a:pt x="165180" y="56733"/>
                  </a:lnTo>
                  <a:lnTo>
                    <a:pt x="168961" y="14155"/>
                  </a:lnTo>
                  <a:lnTo>
                    <a:pt x="169277" y="3571"/>
                  </a:lnTo>
                  <a:lnTo>
                    <a:pt x="168300" y="1879"/>
                  </a:lnTo>
                  <a:lnTo>
                    <a:pt x="166657" y="752"/>
                  </a:lnTo>
                  <a:lnTo>
                    <a:pt x="164570" y="0"/>
                  </a:lnTo>
                  <a:lnTo>
                    <a:pt x="163178" y="490"/>
                  </a:lnTo>
                  <a:lnTo>
                    <a:pt x="162250" y="1810"/>
                  </a:lnTo>
                  <a:lnTo>
                    <a:pt x="161220" y="6914"/>
                  </a:lnTo>
                  <a:lnTo>
                    <a:pt x="160467" y="49943"/>
                  </a:lnTo>
                  <a:lnTo>
                    <a:pt x="160409" y="85792"/>
                  </a:lnTo>
                  <a:lnTo>
                    <a:pt x="163045" y="122919"/>
                  </a:lnTo>
                  <a:lnTo>
                    <a:pt x="169490" y="163562"/>
                  </a:lnTo>
                  <a:lnTo>
                    <a:pt x="178875" y="198450"/>
                  </a:lnTo>
                  <a:lnTo>
                    <a:pt x="196114" y="2395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23"/>
            <p:cNvSpPr/>
            <p:nvPr/>
          </p:nvSpPr>
          <p:spPr>
            <a:xfrm>
              <a:off x="5278686" y="5393531"/>
              <a:ext cx="136429" cy="232173"/>
            </a:xfrm>
            <a:custGeom>
              <a:avLst/>
              <a:gdLst/>
              <a:ahLst/>
              <a:cxnLst/>
              <a:rect l="0" t="0" r="0" b="0"/>
              <a:pathLst>
                <a:path w="136429" h="232173">
                  <a:moveTo>
                    <a:pt x="7689" y="0"/>
                  </a:moveTo>
                  <a:lnTo>
                    <a:pt x="0" y="0"/>
                  </a:lnTo>
                  <a:lnTo>
                    <a:pt x="5990" y="36209"/>
                  </a:lnTo>
                  <a:lnTo>
                    <a:pt x="7353" y="76275"/>
                  </a:lnTo>
                  <a:lnTo>
                    <a:pt x="13760" y="115278"/>
                  </a:lnTo>
                  <a:lnTo>
                    <a:pt x="16242" y="155888"/>
                  </a:lnTo>
                  <a:lnTo>
                    <a:pt x="21689" y="180209"/>
                  </a:lnTo>
                  <a:lnTo>
                    <a:pt x="17483" y="194118"/>
                  </a:lnTo>
                  <a:lnTo>
                    <a:pt x="10532" y="153580"/>
                  </a:lnTo>
                  <a:lnTo>
                    <a:pt x="9524" y="132377"/>
                  </a:lnTo>
                  <a:lnTo>
                    <a:pt x="22994" y="88245"/>
                  </a:lnTo>
                  <a:lnTo>
                    <a:pt x="34332" y="47900"/>
                  </a:lnTo>
                  <a:lnTo>
                    <a:pt x="46757" y="12923"/>
                  </a:lnTo>
                  <a:lnTo>
                    <a:pt x="50601" y="8615"/>
                  </a:lnTo>
                  <a:lnTo>
                    <a:pt x="60165" y="3829"/>
                  </a:lnTo>
                  <a:lnTo>
                    <a:pt x="64501" y="3545"/>
                  </a:lnTo>
                  <a:lnTo>
                    <a:pt x="84841" y="9319"/>
                  </a:lnTo>
                  <a:lnTo>
                    <a:pt x="90927" y="13403"/>
                  </a:lnTo>
                  <a:lnTo>
                    <a:pt x="118000" y="50045"/>
                  </a:lnTo>
                  <a:lnTo>
                    <a:pt x="132152" y="88305"/>
                  </a:lnTo>
                  <a:lnTo>
                    <a:pt x="136428" y="107708"/>
                  </a:lnTo>
                  <a:lnTo>
                    <a:pt x="133734" y="149856"/>
                  </a:lnTo>
                  <a:lnTo>
                    <a:pt x="132908" y="187139"/>
                  </a:lnTo>
                  <a:lnTo>
                    <a:pt x="132705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24"/>
            <p:cNvSpPr/>
            <p:nvPr/>
          </p:nvSpPr>
          <p:spPr>
            <a:xfrm>
              <a:off x="5545336" y="5259586"/>
              <a:ext cx="26790" cy="330399"/>
            </a:xfrm>
            <a:custGeom>
              <a:avLst/>
              <a:gdLst/>
              <a:ahLst/>
              <a:cxnLst/>
              <a:rect l="0" t="0" r="0" b="0"/>
              <a:pathLst>
                <a:path w="26790" h="330399">
                  <a:moveTo>
                    <a:pt x="26789" y="0"/>
                  </a:moveTo>
                  <a:lnTo>
                    <a:pt x="19100" y="0"/>
                  </a:lnTo>
                  <a:lnTo>
                    <a:pt x="13228" y="42027"/>
                  </a:lnTo>
                  <a:lnTo>
                    <a:pt x="9307" y="82619"/>
                  </a:lnTo>
                  <a:lnTo>
                    <a:pt x="9041" y="122045"/>
                  </a:lnTo>
                  <a:lnTo>
                    <a:pt x="8980" y="154453"/>
                  </a:lnTo>
                  <a:lnTo>
                    <a:pt x="8945" y="198230"/>
                  </a:lnTo>
                  <a:lnTo>
                    <a:pt x="8934" y="232699"/>
                  </a:lnTo>
                  <a:lnTo>
                    <a:pt x="4190" y="275161"/>
                  </a:lnTo>
                  <a:lnTo>
                    <a:pt x="0" y="3303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125"/>
            <p:cNvSpPr/>
            <p:nvPr/>
          </p:nvSpPr>
          <p:spPr>
            <a:xfrm>
              <a:off x="5402829" y="5397636"/>
              <a:ext cx="205016" cy="58404"/>
            </a:xfrm>
            <a:custGeom>
              <a:avLst/>
              <a:gdLst/>
              <a:ahLst/>
              <a:cxnLst/>
              <a:rect l="0" t="0" r="0" b="0"/>
              <a:pathLst>
                <a:path w="205016" h="58404">
                  <a:moveTo>
                    <a:pt x="8562" y="58403"/>
                  </a:moveTo>
                  <a:lnTo>
                    <a:pt x="3821" y="53663"/>
                  </a:lnTo>
                  <a:lnTo>
                    <a:pt x="1493" y="46044"/>
                  </a:lnTo>
                  <a:lnTo>
                    <a:pt x="0" y="34464"/>
                  </a:lnTo>
                  <a:lnTo>
                    <a:pt x="2441" y="30235"/>
                  </a:lnTo>
                  <a:lnTo>
                    <a:pt x="4482" y="27718"/>
                  </a:lnTo>
                  <a:lnTo>
                    <a:pt x="14686" y="24921"/>
                  </a:lnTo>
                  <a:lnTo>
                    <a:pt x="55610" y="20235"/>
                  </a:lnTo>
                  <a:lnTo>
                    <a:pt x="94143" y="10294"/>
                  </a:lnTo>
                  <a:lnTo>
                    <a:pt x="131851" y="4913"/>
                  </a:lnTo>
                  <a:lnTo>
                    <a:pt x="154012" y="0"/>
                  </a:lnTo>
                  <a:lnTo>
                    <a:pt x="205015" y="48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126"/>
            <p:cNvSpPr/>
            <p:nvPr/>
          </p:nvSpPr>
          <p:spPr>
            <a:xfrm>
              <a:off x="5644807" y="5322094"/>
              <a:ext cx="132702" cy="282554"/>
            </a:xfrm>
            <a:custGeom>
              <a:avLst/>
              <a:gdLst/>
              <a:ahLst/>
              <a:cxnLst/>
              <a:rect l="0" t="0" r="0" b="0"/>
              <a:pathLst>
                <a:path w="132702" h="282554">
                  <a:moveTo>
                    <a:pt x="61263" y="0"/>
                  </a:moveTo>
                  <a:lnTo>
                    <a:pt x="46032" y="42736"/>
                  </a:lnTo>
                  <a:lnTo>
                    <a:pt x="29483" y="87067"/>
                  </a:lnTo>
                  <a:lnTo>
                    <a:pt x="27295" y="93267"/>
                  </a:lnTo>
                  <a:lnTo>
                    <a:pt x="24898" y="130907"/>
                  </a:lnTo>
                  <a:lnTo>
                    <a:pt x="18545" y="169064"/>
                  </a:lnTo>
                  <a:lnTo>
                    <a:pt x="16869" y="208096"/>
                  </a:lnTo>
                  <a:lnTo>
                    <a:pt x="15698" y="231984"/>
                  </a:lnTo>
                  <a:lnTo>
                    <a:pt x="8056" y="274961"/>
                  </a:lnTo>
                  <a:lnTo>
                    <a:pt x="7795" y="282553"/>
                  </a:lnTo>
                  <a:lnTo>
                    <a:pt x="7718" y="275322"/>
                  </a:lnTo>
                  <a:lnTo>
                    <a:pt x="5054" y="268547"/>
                  </a:lnTo>
                  <a:lnTo>
                    <a:pt x="2954" y="265352"/>
                  </a:lnTo>
                  <a:lnTo>
                    <a:pt x="0" y="241893"/>
                  </a:lnTo>
                  <a:lnTo>
                    <a:pt x="5987" y="199203"/>
                  </a:lnTo>
                  <a:lnTo>
                    <a:pt x="9828" y="179409"/>
                  </a:lnTo>
                  <a:lnTo>
                    <a:pt x="25732" y="135879"/>
                  </a:lnTo>
                  <a:lnTo>
                    <a:pt x="40452" y="92160"/>
                  </a:lnTo>
                  <a:lnTo>
                    <a:pt x="46391" y="77010"/>
                  </a:lnTo>
                  <a:lnTo>
                    <a:pt x="50356" y="72176"/>
                  </a:lnTo>
                  <a:lnTo>
                    <a:pt x="60053" y="66804"/>
                  </a:lnTo>
                  <a:lnTo>
                    <a:pt x="71929" y="63781"/>
                  </a:lnTo>
                  <a:lnTo>
                    <a:pt x="75319" y="65341"/>
                  </a:lnTo>
                  <a:lnTo>
                    <a:pt x="95660" y="82737"/>
                  </a:lnTo>
                  <a:lnTo>
                    <a:pt x="112355" y="87353"/>
                  </a:lnTo>
                  <a:lnTo>
                    <a:pt x="132701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127"/>
            <p:cNvSpPr/>
            <p:nvPr/>
          </p:nvSpPr>
          <p:spPr>
            <a:xfrm>
              <a:off x="5833014" y="5384602"/>
              <a:ext cx="183376" cy="192908"/>
            </a:xfrm>
            <a:custGeom>
              <a:avLst/>
              <a:gdLst/>
              <a:ahLst/>
              <a:cxnLst/>
              <a:rect l="0" t="0" r="0" b="0"/>
              <a:pathLst>
                <a:path w="183376" h="192908">
                  <a:moveTo>
                    <a:pt x="132017" y="0"/>
                  </a:moveTo>
                  <a:lnTo>
                    <a:pt x="127277" y="4740"/>
                  </a:lnTo>
                  <a:lnTo>
                    <a:pt x="122304" y="7068"/>
                  </a:lnTo>
                  <a:lnTo>
                    <a:pt x="83021" y="14993"/>
                  </a:lnTo>
                  <a:lnTo>
                    <a:pt x="60284" y="18995"/>
                  </a:lnTo>
                  <a:lnTo>
                    <a:pt x="46888" y="26962"/>
                  </a:lnTo>
                  <a:lnTo>
                    <a:pt x="18734" y="68128"/>
                  </a:lnTo>
                  <a:lnTo>
                    <a:pt x="4579" y="99337"/>
                  </a:lnTo>
                  <a:lnTo>
                    <a:pt x="0" y="125344"/>
                  </a:lnTo>
                  <a:lnTo>
                    <a:pt x="1575" y="137729"/>
                  </a:lnTo>
                  <a:lnTo>
                    <a:pt x="15410" y="163245"/>
                  </a:lnTo>
                  <a:lnTo>
                    <a:pt x="36282" y="183527"/>
                  </a:lnTo>
                  <a:lnTo>
                    <a:pt x="52758" y="190708"/>
                  </a:lnTo>
                  <a:lnTo>
                    <a:pt x="69009" y="192907"/>
                  </a:lnTo>
                  <a:lnTo>
                    <a:pt x="82847" y="190577"/>
                  </a:lnTo>
                  <a:lnTo>
                    <a:pt x="123668" y="171144"/>
                  </a:lnTo>
                  <a:lnTo>
                    <a:pt x="149440" y="158050"/>
                  </a:lnTo>
                  <a:lnTo>
                    <a:pt x="165512" y="139434"/>
                  </a:lnTo>
                  <a:lnTo>
                    <a:pt x="180599" y="96187"/>
                  </a:lnTo>
                  <a:lnTo>
                    <a:pt x="183375" y="83098"/>
                  </a:lnTo>
                  <a:lnTo>
                    <a:pt x="178028" y="47208"/>
                  </a:lnTo>
                  <a:lnTo>
                    <a:pt x="167417" y="21598"/>
                  </a:lnTo>
                  <a:lnTo>
                    <a:pt x="164547" y="17375"/>
                  </a:lnTo>
                  <a:lnTo>
                    <a:pt x="159657" y="14560"/>
                  </a:lnTo>
                  <a:lnTo>
                    <a:pt x="11415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128"/>
            <p:cNvSpPr/>
            <p:nvPr/>
          </p:nvSpPr>
          <p:spPr>
            <a:xfrm>
              <a:off x="6054548" y="5366742"/>
              <a:ext cx="205164" cy="230188"/>
            </a:xfrm>
            <a:custGeom>
              <a:avLst/>
              <a:gdLst/>
              <a:ahLst/>
              <a:cxnLst/>
              <a:rect l="0" t="0" r="0" b="0"/>
              <a:pathLst>
                <a:path w="205164" h="230188">
                  <a:moveTo>
                    <a:pt x="35499" y="0"/>
                  </a:moveTo>
                  <a:lnTo>
                    <a:pt x="35499" y="4741"/>
                  </a:lnTo>
                  <a:lnTo>
                    <a:pt x="30207" y="9714"/>
                  </a:lnTo>
                  <a:lnTo>
                    <a:pt x="20122" y="16250"/>
                  </a:lnTo>
                  <a:lnTo>
                    <a:pt x="5429" y="42576"/>
                  </a:lnTo>
                  <a:lnTo>
                    <a:pt x="896" y="85066"/>
                  </a:lnTo>
                  <a:lnTo>
                    <a:pt x="0" y="129471"/>
                  </a:lnTo>
                  <a:lnTo>
                    <a:pt x="2491" y="165692"/>
                  </a:lnTo>
                  <a:lnTo>
                    <a:pt x="12222" y="199859"/>
                  </a:lnTo>
                  <a:lnTo>
                    <a:pt x="20524" y="210535"/>
                  </a:lnTo>
                  <a:lnTo>
                    <a:pt x="31819" y="218586"/>
                  </a:lnTo>
                  <a:lnTo>
                    <a:pt x="58034" y="229194"/>
                  </a:lnTo>
                  <a:lnTo>
                    <a:pt x="62428" y="230187"/>
                  </a:lnTo>
                  <a:lnTo>
                    <a:pt x="75249" y="225998"/>
                  </a:lnTo>
                  <a:lnTo>
                    <a:pt x="82835" y="222103"/>
                  </a:lnTo>
                  <a:lnTo>
                    <a:pt x="96555" y="207191"/>
                  </a:lnTo>
                  <a:lnTo>
                    <a:pt x="116792" y="170021"/>
                  </a:lnTo>
                  <a:lnTo>
                    <a:pt x="131905" y="133500"/>
                  </a:lnTo>
                  <a:lnTo>
                    <a:pt x="153797" y="90973"/>
                  </a:lnTo>
                  <a:lnTo>
                    <a:pt x="167188" y="54350"/>
                  </a:lnTo>
                  <a:lnTo>
                    <a:pt x="169356" y="15471"/>
                  </a:lnTo>
                  <a:lnTo>
                    <a:pt x="169442" y="58402"/>
                  </a:lnTo>
                  <a:lnTo>
                    <a:pt x="172090" y="99434"/>
                  </a:lnTo>
                  <a:lnTo>
                    <a:pt x="183684" y="137889"/>
                  </a:lnTo>
                  <a:lnTo>
                    <a:pt x="191567" y="181930"/>
                  </a:lnTo>
                  <a:lnTo>
                    <a:pt x="205163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129"/>
            <p:cNvSpPr/>
            <p:nvPr/>
          </p:nvSpPr>
          <p:spPr>
            <a:xfrm>
              <a:off x="6304359" y="5197078"/>
              <a:ext cx="160577" cy="369561"/>
            </a:xfrm>
            <a:custGeom>
              <a:avLst/>
              <a:gdLst/>
              <a:ahLst/>
              <a:cxnLst/>
              <a:rect l="0" t="0" r="0" b="0"/>
              <a:pathLst>
                <a:path w="160577" h="369561">
                  <a:moveTo>
                    <a:pt x="71438" y="0"/>
                  </a:moveTo>
                  <a:lnTo>
                    <a:pt x="61725" y="37078"/>
                  </a:lnTo>
                  <a:lnTo>
                    <a:pt x="55992" y="80770"/>
                  </a:lnTo>
                  <a:lnTo>
                    <a:pt x="54294" y="117198"/>
                  </a:lnTo>
                  <a:lnTo>
                    <a:pt x="47536" y="158897"/>
                  </a:lnTo>
                  <a:lnTo>
                    <a:pt x="38765" y="203266"/>
                  </a:lnTo>
                  <a:lnTo>
                    <a:pt x="36120" y="242195"/>
                  </a:lnTo>
                  <a:lnTo>
                    <a:pt x="28704" y="285025"/>
                  </a:lnTo>
                  <a:lnTo>
                    <a:pt x="27042" y="298553"/>
                  </a:lnTo>
                  <a:lnTo>
                    <a:pt x="26958" y="298254"/>
                  </a:lnTo>
                  <a:lnTo>
                    <a:pt x="26793" y="257501"/>
                  </a:lnTo>
                  <a:lnTo>
                    <a:pt x="36504" y="214806"/>
                  </a:lnTo>
                  <a:lnTo>
                    <a:pt x="48913" y="171951"/>
                  </a:lnTo>
                  <a:lnTo>
                    <a:pt x="61677" y="154577"/>
                  </a:lnTo>
                  <a:lnTo>
                    <a:pt x="72391" y="148076"/>
                  </a:lnTo>
                  <a:lnTo>
                    <a:pt x="110997" y="137934"/>
                  </a:lnTo>
                  <a:lnTo>
                    <a:pt x="122424" y="140017"/>
                  </a:lnTo>
                  <a:lnTo>
                    <a:pt x="131470" y="146897"/>
                  </a:lnTo>
                  <a:lnTo>
                    <a:pt x="145363" y="167482"/>
                  </a:lnTo>
                  <a:lnTo>
                    <a:pt x="156669" y="197787"/>
                  </a:lnTo>
                  <a:lnTo>
                    <a:pt x="160378" y="237875"/>
                  </a:lnTo>
                  <a:lnTo>
                    <a:pt x="160576" y="252565"/>
                  </a:lnTo>
                  <a:lnTo>
                    <a:pt x="146578" y="292368"/>
                  </a:lnTo>
                  <a:lnTo>
                    <a:pt x="145344" y="299092"/>
                  </a:lnTo>
                  <a:lnTo>
                    <a:pt x="129386" y="322776"/>
                  </a:lnTo>
                  <a:lnTo>
                    <a:pt x="105806" y="339164"/>
                  </a:lnTo>
                  <a:lnTo>
                    <a:pt x="89448" y="345564"/>
                  </a:lnTo>
                  <a:lnTo>
                    <a:pt x="61766" y="349710"/>
                  </a:lnTo>
                  <a:lnTo>
                    <a:pt x="30060" y="368305"/>
                  </a:lnTo>
                  <a:lnTo>
                    <a:pt x="24009" y="369560"/>
                  </a:lnTo>
                  <a:lnTo>
                    <a:pt x="0" y="3661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130"/>
            <p:cNvSpPr/>
            <p:nvPr/>
          </p:nvSpPr>
          <p:spPr>
            <a:xfrm>
              <a:off x="6500813" y="5242968"/>
              <a:ext cx="53579" cy="338088"/>
            </a:xfrm>
            <a:custGeom>
              <a:avLst/>
              <a:gdLst/>
              <a:ahLst/>
              <a:cxnLst/>
              <a:rect l="0" t="0" r="0" b="0"/>
              <a:pathLst>
                <a:path w="53579" h="338088">
                  <a:moveTo>
                    <a:pt x="53578" y="7688"/>
                  </a:moveTo>
                  <a:lnTo>
                    <a:pt x="48837" y="2948"/>
                  </a:lnTo>
                  <a:lnTo>
                    <a:pt x="43864" y="620"/>
                  </a:lnTo>
                  <a:lnTo>
                    <a:pt x="41149" y="0"/>
                  </a:lnTo>
                  <a:lnTo>
                    <a:pt x="38347" y="1571"/>
                  </a:lnTo>
                  <a:lnTo>
                    <a:pt x="32587" y="8608"/>
                  </a:lnTo>
                  <a:lnTo>
                    <a:pt x="23766" y="33206"/>
                  </a:lnTo>
                  <a:lnTo>
                    <a:pt x="19609" y="75111"/>
                  </a:lnTo>
                  <a:lnTo>
                    <a:pt x="13637" y="111009"/>
                  </a:lnTo>
                  <a:lnTo>
                    <a:pt x="10324" y="149978"/>
                  </a:lnTo>
                  <a:lnTo>
                    <a:pt x="4602" y="188203"/>
                  </a:lnTo>
                  <a:lnTo>
                    <a:pt x="909" y="225394"/>
                  </a:lnTo>
                  <a:lnTo>
                    <a:pt x="268" y="262473"/>
                  </a:lnTo>
                  <a:lnTo>
                    <a:pt x="79" y="298044"/>
                  </a:lnTo>
                  <a:lnTo>
                    <a:pt x="0" y="3380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131"/>
            <p:cNvSpPr/>
            <p:nvPr/>
          </p:nvSpPr>
          <p:spPr>
            <a:xfrm>
              <a:off x="6581180" y="5385425"/>
              <a:ext cx="153922" cy="240279"/>
            </a:xfrm>
            <a:custGeom>
              <a:avLst/>
              <a:gdLst/>
              <a:ahLst/>
              <a:cxnLst/>
              <a:rect l="0" t="0" r="0" b="0"/>
              <a:pathLst>
                <a:path w="153922" h="240279">
                  <a:moveTo>
                    <a:pt x="0" y="106333"/>
                  </a:moveTo>
                  <a:lnTo>
                    <a:pt x="4740" y="101592"/>
                  </a:lnTo>
                  <a:lnTo>
                    <a:pt x="8121" y="101188"/>
                  </a:lnTo>
                  <a:lnTo>
                    <a:pt x="22360" y="105360"/>
                  </a:lnTo>
                  <a:lnTo>
                    <a:pt x="33419" y="110200"/>
                  </a:lnTo>
                  <a:lnTo>
                    <a:pt x="44949" y="110366"/>
                  </a:lnTo>
                  <a:lnTo>
                    <a:pt x="50802" y="109022"/>
                  </a:lnTo>
                  <a:lnTo>
                    <a:pt x="90107" y="80192"/>
                  </a:lnTo>
                  <a:lnTo>
                    <a:pt x="111034" y="67168"/>
                  </a:lnTo>
                  <a:lnTo>
                    <a:pt x="142577" y="54286"/>
                  </a:lnTo>
                  <a:lnTo>
                    <a:pt x="152003" y="44836"/>
                  </a:lnTo>
                  <a:lnTo>
                    <a:pt x="153921" y="39538"/>
                  </a:lnTo>
                  <a:lnTo>
                    <a:pt x="152280" y="20391"/>
                  </a:lnTo>
                  <a:lnTo>
                    <a:pt x="147205" y="8549"/>
                  </a:lnTo>
                  <a:lnTo>
                    <a:pt x="143777" y="5425"/>
                  </a:lnTo>
                  <a:lnTo>
                    <a:pt x="134677" y="1954"/>
                  </a:lnTo>
                  <a:lnTo>
                    <a:pt x="118397" y="0"/>
                  </a:lnTo>
                  <a:lnTo>
                    <a:pt x="79496" y="6352"/>
                  </a:lnTo>
                  <a:lnTo>
                    <a:pt x="64104" y="6335"/>
                  </a:lnTo>
                  <a:lnTo>
                    <a:pt x="53957" y="3019"/>
                  </a:lnTo>
                  <a:lnTo>
                    <a:pt x="48870" y="4715"/>
                  </a:lnTo>
                  <a:lnTo>
                    <a:pt x="37925" y="14537"/>
                  </a:lnTo>
                  <a:lnTo>
                    <a:pt x="25349" y="36801"/>
                  </a:lnTo>
                  <a:lnTo>
                    <a:pt x="11084" y="79938"/>
                  </a:lnTo>
                  <a:lnTo>
                    <a:pt x="9355" y="103434"/>
                  </a:lnTo>
                  <a:lnTo>
                    <a:pt x="16142" y="133321"/>
                  </a:lnTo>
                  <a:lnTo>
                    <a:pt x="38990" y="177711"/>
                  </a:lnTo>
                  <a:lnTo>
                    <a:pt x="56201" y="205372"/>
                  </a:lnTo>
                  <a:lnTo>
                    <a:pt x="64996" y="209881"/>
                  </a:lnTo>
                  <a:lnTo>
                    <a:pt x="99585" y="220967"/>
                  </a:lnTo>
                  <a:lnTo>
                    <a:pt x="133945" y="2402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132"/>
            <p:cNvSpPr/>
            <p:nvPr/>
          </p:nvSpPr>
          <p:spPr>
            <a:xfrm>
              <a:off x="6782946" y="5206008"/>
              <a:ext cx="155421" cy="386590"/>
            </a:xfrm>
            <a:custGeom>
              <a:avLst/>
              <a:gdLst/>
              <a:ahLst/>
              <a:cxnLst/>
              <a:rect l="0" t="0" r="0" b="0"/>
              <a:pathLst>
                <a:path w="155421" h="386590">
                  <a:moveTo>
                    <a:pt x="146492" y="196453"/>
                  </a:moveTo>
                  <a:lnTo>
                    <a:pt x="141751" y="191713"/>
                  </a:lnTo>
                  <a:lnTo>
                    <a:pt x="138370" y="191308"/>
                  </a:lnTo>
                  <a:lnTo>
                    <a:pt x="98637" y="200935"/>
                  </a:lnTo>
                  <a:lnTo>
                    <a:pt x="54379" y="206114"/>
                  </a:lnTo>
                  <a:lnTo>
                    <a:pt x="42383" y="210007"/>
                  </a:lnTo>
                  <a:lnTo>
                    <a:pt x="33083" y="220336"/>
                  </a:lnTo>
                  <a:lnTo>
                    <a:pt x="12781" y="261351"/>
                  </a:lnTo>
                  <a:lnTo>
                    <a:pt x="686" y="295152"/>
                  </a:lnTo>
                  <a:lnTo>
                    <a:pt x="0" y="310103"/>
                  </a:lnTo>
                  <a:lnTo>
                    <a:pt x="3001" y="322370"/>
                  </a:lnTo>
                  <a:lnTo>
                    <a:pt x="25835" y="358104"/>
                  </a:lnTo>
                  <a:lnTo>
                    <a:pt x="48538" y="380924"/>
                  </a:lnTo>
                  <a:lnTo>
                    <a:pt x="54400" y="384917"/>
                  </a:lnTo>
                  <a:lnTo>
                    <a:pt x="60293" y="386589"/>
                  </a:lnTo>
                  <a:lnTo>
                    <a:pt x="72132" y="385798"/>
                  </a:lnTo>
                  <a:lnTo>
                    <a:pt x="84008" y="379494"/>
                  </a:lnTo>
                  <a:lnTo>
                    <a:pt x="99204" y="370081"/>
                  </a:lnTo>
                  <a:lnTo>
                    <a:pt x="112636" y="367291"/>
                  </a:lnTo>
                  <a:lnTo>
                    <a:pt x="117968" y="366900"/>
                  </a:lnTo>
                  <a:lnTo>
                    <a:pt x="122515" y="364654"/>
                  </a:lnTo>
                  <a:lnTo>
                    <a:pt x="130213" y="356868"/>
                  </a:lnTo>
                  <a:lnTo>
                    <a:pt x="140125" y="341329"/>
                  </a:lnTo>
                  <a:lnTo>
                    <a:pt x="151371" y="303049"/>
                  </a:lnTo>
                  <a:lnTo>
                    <a:pt x="154221" y="264969"/>
                  </a:lnTo>
                  <a:lnTo>
                    <a:pt x="155184" y="227074"/>
                  </a:lnTo>
                  <a:lnTo>
                    <a:pt x="155374" y="190706"/>
                  </a:lnTo>
                  <a:lnTo>
                    <a:pt x="155407" y="147455"/>
                  </a:lnTo>
                  <a:lnTo>
                    <a:pt x="155418" y="112177"/>
                  </a:lnTo>
                  <a:lnTo>
                    <a:pt x="155420" y="72846"/>
                  </a:lnTo>
                  <a:lnTo>
                    <a:pt x="154429" y="51284"/>
                  </a:lnTo>
                  <a:lnTo>
                    <a:pt x="138912" y="7237"/>
                  </a:lnTo>
                  <a:lnTo>
                    <a:pt x="13756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SMARTInkShape-Group19"/>
          <p:cNvGrpSpPr/>
          <p:nvPr/>
        </p:nvGrpSpPr>
        <p:grpSpPr>
          <a:xfrm>
            <a:off x="7295555" y="4595290"/>
            <a:ext cx="1134071" cy="505371"/>
            <a:chOff x="7295555" y="4595290"/>
            <a:chExt cx="1134071" cy="505371"/>
          </a:xfrm>
        </p:grpSpPr>
        <p:sp>
          <p:nvSpPr>
            <p:cNvPr id="184" name="SMARTInkShape-133"/>
            <p:cNvSpPr/>
            <p:nvPr/>
          </p:nvSpPr>
          <p:spPr>
            <a:xfrm>
              <a:off x="7295555" y="4595290"/>
              <a:ext cx="178594" cy="376197"/>
            </a:xfrm>
            <a:custGeom>
              <a:avLst/>
              <a:gdLst/>
              <a:ahLst/>
              <a:cxnLst/>
              <a:rect l="0" t="0" r="0" b="0"/>
              <a:pathLst>
                <a:path w="178594" h="376197">
                  <a:moveTo>
                    <a:pt x="44648" y="12429"/>
                  </a:moveTo>
                  <a:lnTo>
                    <a:pt x="44648" y="7688"/>
                  </a:lnTo>
                  <a:lnTo>
                    <a:pt x="42002" y="2715"/>
                  </a:lnTo>
                  <a:lnTo>
                    <a:pt x="39907" y="0"/>
                  </a:lnTo>
                  <a:lnTo>
                    <a:pt x="37519" y="174"/>
                  </a:lnTo>
                  <a:lnTo>
                    <a:pt x="32219" y="5659"/>
                  </a:lnTo>
                  <a:lnTo>
                    <a:pt x="29203" y="12066"/>
                  </a:lnTo>
                  <a:lnTo>
                    <a:pt x="19978" y="47659"/>
                  </a:lnTo>
                  <a:lnTo>
                    <a:pt x="10030" y="91393"/>
                  </a:lnTo>
                  <a:lnTo>
                    <a:pt x="9256" y="127548"/>
                  </a:lnTo>
                  <a:lnTo>
                    <a:pt x="9074" y="158843"/>
                  </a:lnTo>
                  <a:lnTo>
                    <a:pt x="8972" y="200449"/>
                  </a:lnTo>
                  <a:lnTo>
                    <a:pt x="8942" y="242653"/>
                  </a:lnTo>
                  <a:lnTo>
                    <a:pt x="8933" y="281837"/>
                  </a:lnTo>
                  <a:lnTo>
                    <a:pt x="2793" y="322511"/>
                  </a:lnTo>
                  <a:lnTo>
                    <a:pt x="164" y="366652"/>
                  </a:lnTo>
                  <a:lnTo>
                    <a:pt x="32" y="376196"/>
                  </a:lnTo>
                  <a:lnTo>
                    <a:pt x="1" y="335673"/>
                  </a:lnTo>
                  <a:lnTo>
                    <a:pt x="0" y="297040"/>
                  </a:lnTo>
                  <a:lnTo>
                    <a:pt x="7129" y="256098"/>
                  </a:lnTo>
                  <a:lnTo>
                    <a:pt x="18092" y="223610"/>
                  </a:lnTo>
                  <a:lnTo>
                    <a:pt x="32773" y="188442"/>
                  </a:lnTo>
                  <a:lnTo>
                    <a:pt x="42673" y="159610"/>
                  </a:lnTo>
                  <a:lnTo>
                    <a:pt x="52369" y="147957"/>
                  </a:lnTo>
                  <a:lnTo>
                    <a:pt x="57733" y="145445"/>
                  </a:lnTo>
                  <a:lnTo>
                    <a:pt x="86475" y="146056"/>
                  </a:lnTo>
                  <a:lnTo>
                    <a:pt x="104225" y="151020"/>
                  </a:lnTo>
                  <a:lnTo>
                    <a:pt x="113459" y="158692"/>
                  </a:lnTo>
                  <a:lnTo>
                    <a:pt x="136360" y="196612"/>
                  </a:lnTo>
                  <a:lnTo>
                    <a:pt x="156899" y="239016"/>
                  </a:lnTo>
                  <a:lnTo>
                    <a:pt x="166848" y="278922"/>
                  </a:lnTo>
                  <a:lnTo>
                    <a:pt x="173848" y="315762"/>
                  </a:lnTo>
                  <a:lnTo>
                    <a:pt x="178593" y="3517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134"/>
            <p:cNvSpPr/>
            <p:nvPr/>
          </p:nvSpPr>
          <p:spPr>
            <a:xfrm>
              <a:off x="7514444" y="4729032"/>
              <a:ext cx="227596" cy="226946"/>
            </a:xfrm>
            <a:custGeom>
              <a:avLst/>
              <a:gdLst/>
              <a:ahLst/>
              <a:cxnLst/>
              <a:rect l="0" t="0" r="0" b="0"/>
              <a:pathLst>
                <a:path w="227596" h="226946">
                  <a:moveTo>
                    <a:pt x="182947" y="30491"/>
                  </a:moveTo>
                  <a:lnTo>
                    <a:pt x="182947" y="25751"/>
                  </a:lnTo>
                  <a:lnTo>
                    <a:pt x="181954" y="24355"/>
                  </a:lnTo>
                  <a:lnTo>
                    <a:pt x="180300" y="23424"/>
                  </a:lnTo>
                  <a:lnTo>
                    <a:pt x="167716" y="20815"/>
                  </a:lnTo>
                  <a:lnTo>
                    <a:pt x="127068" y="580"/>
                  </a:lnTo>
                  <a:lnTo>
                    <a:pt x="113133" y="0"/>
                  </a:lnTo>
                  <a:lnTo>
                    <a:pt x="106638" y="1234"/>
                  </a:lnTo>
                  <a:lnTo>
                    <a:pt x="88018" y="12452"/>
                  </a:lnTo>
                  <a:lnTo>
                    <a:pt x="48260" y="46857"/>
                  </a:lnTo>
                  <a:lnTo>
                    <a:pt x="24638" y="68414"/>
                  </a:lnTo>
                  <a:lnTo>
                    <a:pt x="13369" y="85049"/>
                  </a:lnTo>
                  <a:lnTo>
                    <a:pt x="3488" y="122628"/>
                  </a:lnTo>
                  <a:lnTo>
                    <a:pt x="0" y="144863"/>
                  </a:lnTo>
                  <a:lnTo>
                    <a:pt x="3584" y="189077"/>
                  </a:lnTo>
                  <a:lnTo>
                    <a:pt x="6816" y="193762"/>
                  </a:lnTo>
                  <a:lnTo>
                    <a:pt x="18346" y="201614"/>
                  </a:lnTo>
                  <a:lnTo>
                    <a:pt x="33393" y="203119"/>
                  </a:lnTo>
                  <a:lnTo>
                    <a:pt x="48017" y="200480"/>
                  </a:lnTo>
                  <a:lnTo>
                    <a:pt x="92165" y="179495"/>
                  </a:lnTo>
                  <a:lnTo>
                    <a:pt x="103904" y="169145"/>
                  </a:lnTo>
                  <a:lnTo>
                    <a:pt x="117082" y="149185"/>
                  </a:lnTo>
                  <a:lnTo>
                    <a:pt x="131130" y="114167"/>
                  </a:lnTo>
                  <a:lnTo>
                    <a:pt x="136174" y="79207"/>
                  </a:lnTo>
                  <a:lnTo>
                    <a:pt x="138273" y="35192"/>
                  </a:lnTo>
                  <a:lnTo>
                    <a:pt x="138291" y="31884"/>
                  </a:lnTo>
                  <a:lnTo>
                    <a:pt x="138297" y="35645"/>
                  </a:lnTo>
                  <a:lnTo>
                    <a:pt x="149322" y="79413"/>
                  </a:lnTo>
                  <a:lnTo>
                    <a:pt x="162387" y="115206"/>
                  </a:lnTo>
                  <a:lnTo>
                    <a:pt x="171123" y="141802"/>
                  </a:lnTo>
                  <a:lnTo>
                    <a:pt x="196036" y="176683"/>
                  </a:lnTo>
                  <a:lnTo>
                    <a:pt x="227595" y="226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135"/>
            <p:cNvSpPr/>
            <p:nvPr/>
          </p:nvSpPr>
          <p:spPr>
            <a:xfrm>
              <a:off x="7822406" y="4714951"/>
              <a:ext cx="160156" cy="385710"/>
            </a:xfrm>
            <a:custGeom>
              <a:avLst/>
              <a:gdLst/>
              <a:ahLst/>
              <a:cxnLst/>
              <a:rect l="0" t="0" r="0" b="0"/>
              <a:pathLst>
                <a:path w="160156" h="385710">
                  <a:moveTo>
                    <a:pt x="0" y="53502"/>
                  </a:moveTo>
                  <a:lnTo>
                    <a:pt x="0" y="94328"/>
                  </a:lnTo>
                  <a:lnTo>
                    <a:pt x="6137" y="133114"/>
                  </a:lnTo>
                  <a:lnTo>
                    <a:pt x="8563" y="173678"/>
                  </a:lnTo>
                  <a:lnTo>
                    <a:pt x="15987" y="213244"/>
                  </a:lnTo>
                  <a:lnTo>
                    <a:pt x="27007" y="256631"/>
                  </a:lnTo>
                  <a:lnTo>
                    <a:pt x="35784" y="292944"/>
                  </a:lnTo>
                  <a:lnTo>
                    <a:pt x="42022" y="336114"/>
                  </a:lnTo>
                  <a:lnTo>
                    <a:pt x="44130" y="372036"/>
                  </a:lnTo>
                  <a:lnTo>
                    <a:pt x="41772" y="381274"/>
                  </a:lnTo>
                  <a:lnTo>
                    <a:pt x="39754" y="385125"/>
                  </a:lnTo>
                  <a:lnTo>
                    <a:pt x="37417" y="385709"/>
                  </a:lnTo>
                  <a:lnTo>
                    <a:pt x="34866" y="384115"/>
                  </a:lnTo>
                  <a:lnTo>
                    <a:pt x="30379" y="378042"/>
                  </a:lnTo>
                  <a:lnTo>
                    <a:pt x="17286" y="342112"/>
                  </a:lnTo>
                  <a:lnTo>
                    <a:pt x="10580" y="299358"/>
                  </a:lnTo>
                  <a:lnTo>
                    <a:pt x="8263" y="258832"/>
                  </a:lnTo>
                  <a:lnTo>
                    <a:pt x="2890" y="225245"/>
                  </a:lnTo>
                  <a:lnTo>
                    <a:pt x="571" y="180986"/>
                  </a:lnTo>
                  <a:lnTo>
                    <a:pt x="2816" y="144523"/>
                  </a:lnTo>
                  <a:lnTo>
                    <a:pt x="7118" y="106598"/>
                  </a:lnTo>
                  <a:lnTo>
                    <a:pt x="11039" y="74857"/>
                  </a:lnTo>
                  <a:lnTo>
                    <a:pt x="18484" y="39324"/>
                  </a:lnTo>
                  <a:lnTo>
                    <a:pt x="29889" y="5392"/>
                  </a:lnTo>
                  <a:lnTo>
                    <a:pt x="32825" y="1585"/>
                  </a:lnTo>
                  <a:lnTo>
                    <a:pt x="35774" y="39"/>
                  </a:lnTo>
                  <a:lnTo>
                    <a:pt x="38732" y="0"/>
                  </a:lnTo>
                  <a:lnTo>
                    <a:pt x="47311" y="5250"/>
                  </a:lnTo>
                  <a:lnTo>
                    <a:pt x="91405" y="40647"/>
                  </a:lnTo>
                  <a:lnTo>
                    <a:pt x="134939" y="81539"/>
                  </a:lnTo>
                  <a:lnTo>
                    <a:pt x="147359" y="95764"/>
                  </a:lnTo>
                  <a:lnTo>
                    <a:pt x="156330" y="116956"/>
                  </a:lnTo>
                  <a:lnTo>
                    <a:pt x="160155" y="153225"/>
                  </a:lnTo>
                  <a:lnTo>
                    <a:pt x="155822" y="174221"/>
                  </a:lnTo>
                  <a:lnTo>
                    <a:pt x="153491" y="177638"/>
                  </a:lnTo>
                  <a:lnTo>
                    <a:pt x="150945" y="178924"/>
                  </a:lnTo>
                  <a:lnTo>
                    <a:pt x="134988" y="178598"/>
                  </a:lnTo>
                  <a:lnTo>
                    <a:pt x="93345" y="193902"/>
                  </a:lnTo>
                  <a:lnTo>
                    <a:pt x="69991" y="190903"/>
                  </a:lnTo>
                  <a:lnTo>
                    <a:pt x="0" y="1695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136"/>
            <p:cNvSpPr/>
            <p:nvPr/>
          </p:nvSpPr>
          <p:spPr>
            <a:xfrm>
              <a:off x="8027789" y="4712655"/>
              <a:ext cx="133370" cy="355235"/>
            </a:xfrm>
            <a:custGeom>
              <a:avLst/>
              <a:gdLst/>
              <a:ahLst/>
              <a:cxnLst/>
              <a:rect l="0" t="0" r="0" b="0"/>
              <a:pathLst>
                <a:path w="133370" h="355235">
                  <a:moveTo>
                    <a:pt x="26789" y="37939"/>
                  </a:moveTo>
                  <a:lnTo>
                    <a:pt x="25797" y="47052"/>
                  </a:lnTo>
                  <a:lnTo>
                    <a:pt x="19100" y="79047"/>
                  </a:lnTo>
                  <a:lnTo>
                    <a:pt x="18227" y="111524"/>
                  </a:lnTo>
                  <a:lnTo>
                    <a:pt x="13228" y="152566"/>
                  </a:lnTo>
                  <a:lnTo>
                    <a:pt x="10203" y="191406"/>
                  </a:lnTo>
                  <a:lnTo>
                    <a:pt x="10173" y="226819"/>
                  </a:lnTo>
                  <a:lnTo>
                    <a:pt x="16652" y="270289"/>
                  </a:lnTo>
                  <a:lnTo>
                    <a:pt x="24768" y="312137"/>
                  </a:lnTo>
                  <a:lnTo>
                    <a:pt x="26883" y="324508"/>
                  </a:lnTo>
                  <a:lnTo>
                    <a:pt x="35316" y="348514"/>
                  </a:lnTo>
                  <a:lnTo>
                    <a:pt x="35639" y="355234"/>
                  </a:lnTo>
                  <a:lnTo>
                    <a:pt x="35683" y="353253"/>
                  </a:lnTo>
                  <a:lnTo>
                    <a:pt x="21478" y="310091"/>
                  </a:lnTo>
                  <a:lnTo>
                    <a:pt x="13596" y="266679"/>
                  </a:lnTo>
                  <a:lnTo>
                    <a:pt x="9851" y="227577"/>
                  </a:lnTo>
                  <a:lnTo>
                    <a:pt x="6466" y="187516"/>
                  </a:lnTo>
                  <a:lnTo>
                    <a:pt x="851" y="143185"/>
                  </a:lnTo>
                  <a:lnTo>
                    <a:pt x="169" y="106353"/>
                  </a:lnTo>
                  <a:lnTo>
                    <a:pt x="4773" y="65894"/>
                  </a:lnTo>
                  <a:lnTo>
                    <a:pt x="11029" y="27301"/>
                  </a:lnTo>
                  <a:lnTo>
                    <a:pt x="13305" y="18941"/>
                  </a:lnTo>
                  <a:lnTo>
                    <a:pt x="21127" y="7005"/>
                  </a:lnTo>
                  <a:lnTo>
                    <a:pt x="25991" y="2434"/>
                  </a:lnTo>
                  <a:lnTo>
                    <a:pt x="30225" y="378"/>
                  </a:lnTo>
                  <a:lnTo>
                    <a:pt x="34041" y="0"/>
                  </a:lnTo>
                  <a:lnTo>
                    <a:pt x="40926" y="2225"/>
                  </a:lnTo>
                  <a:lnTo>
                    <a:pt x="82624" y="27913"/>
                  </a:lnTo>
                  <a:lnTo>
                    <a:pt x="108410" y="56353"/>
                  </a:lnTo>
                  <a:lnTo>
                    <a:pt x="120647" y="77901"/>
                  </a:lnTo>
                  <a:lnTo>
                    <a:pt x="131024" y="117086"/>
                  </a:lnTo>
                  <a:lnTo>
                    <a:pt x="133369" y="149043"/>
                  </a:lnTo>
                  <a:lnTo>
                    <a:pt x="128398" y="162063"/>
                  </a:lnTo>
                  <a:lnTo>
                    <a:pt x="124293" y="168313"/>
                  </a:lnTo>
                  <a:lnTo>
                    <a:pt x="119573" y="172481"/>
                  </a:lnTo>
                  <a:lnTo>
                    <a:pt x="75506" y="194836"/>
                  </a:lnTo>
                  <a:lnTo>
                    <a:pt x="60348" y="196968"/>
                  </a:lnTo>
                  <a:lnTo>
                    <a:pt x="39819" y="193428"/>
                  </a:lnTo>
                  <a:lnTo>
                    <a:pt x="0" y="154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137"/>
            <p:cNvSpPr/>
            <p:nvPr/>
          </p:nvSpPr>
          <p:spPr>
            <a:xfrm>
              <a:off x="8251399" y="4705945"/>
              <a:ext cx="106790" cy="196454"/>
            </a:xfrm>
            <a:custGeom>
              <a:avLst/>
              <a:gdLst/>
              <a:ahLst/>
              <a:cxnLst/>
              <a:rect l="0" t="0" r="0" b="0"/>
              <a:pathLst>
                <a:path w="106790" h="196454">
                  <a:moveTo>
                    <a:pt x="8562" y="0"/>
                  </a:moveTo>
                  <a:lnTo>
                    <a:pt x="8562" y="4741"/>
                  </a:lnTo>
                  <a:lnTo>
                    <a:pt x="5916" y="9714"/>
                  </a:lnTo>
                  <a:lnTo>
                    <a:pt x="872" y="16250"/>
                  </a:lnTo>
                  <a:lnTo>
                    <a:pt x="0" y="22123"/>
                  </a:lnTo>
                  <a:lnTo>
                    <a:pt x="9394" y="57961"/>
                  </a:lnTo>
                  <a:lnTo>
                    <a:pt x="20633" y="97328"/>
                  </a:lnTo>
                  <a:lnTo>
                    <a:pt x="30654" y="131609"/>
                  </a:lnTo>
                  <a:lnTo>
                    <a:pt x="67485" y="171484"/>
                  </a:lnTo>
                  <a:lnTo>
                    <a:pt x="106789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138"/>
            <p:cNvSpPr/>
            <p:nvPr/>
          </p:nvSpPr>
          <p:spPr>
            <a:xfrm>
              <a:off x="8304609" y="4688086"/>
              <a:ext cx="125017" cy="395043"/>
            </a:xfrm>
            <a:custGeom>
              <a:avLst/>
              <a:gdLst/>
              <a:ahLst/>
              <a:cxnLst/>
              <a:rect l="0" t="0" r="0" b="0"/>
              <a:pathLst>
                <a:path w="125017" h="395043">
                  <a:moveTo>
                    <a:pt x="125016" y="0"/>
                  </a:moveTo>
                  <a:lnTo>
                    <a:pt x="125016" y="4740"/>
                  </a:lnTo>
                  <a:lnTo>
                    <a:pt x="113992" y="44949"/>
                  </a:lnTo>
                  <a:lnTo>
                    <a:pt x="103767" y="78001"/>
                  </a:lnTo>
                  <a:lnTo>
                    <a:pt x="95128" y="115936"/>
                  </a:lnTo>
                  <a:lnTo>
                    <a:pt x="87420" y="156979"/>
                  </a:lnTo>
                  <a:lnTo>
                    <a:pt x="81761" y="195711"/>
                  </a:lnTo>
                  <a:lnTo>
                    <a:pt x="74506" y="233017"/>
                  </a:lnTo>
                  <a:lnTo>
                    <a:pt x="70362" y="267039"/>
                  </a:lnTo>
                  <a:lnTo>
                    <a:pt x="58441" y="304129"/>
                  </a:lnTo>
                  <a:lnTo>
                    <a:pt x="38862" y="347364"/>
                  </a:lnTo>
                  <a:lnTo>
                    <a:pt x="21843" y="383743"/>
                  </a:lnTo>
                  <a:lnTo>
                    <a:pt x="19630" y="393133"/>
                  </a:lnTo>
                  <a:lnTo>
                    <a:pt x="18048" y="395042"/>
                  </a:lnTo>
                  <a:lnTo>
                    <a:pt x="0" y="392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SMARTInkShape-Group20"/>
          <p:cNvGrpSpPr/>
          <p:nvPr/>
        </p:nvGrpSpPr>
        <p:grpSpPr>
          <a:xfrm>
            <a:off x="7242099" y="5143500"/>
            <a:ext cx="785691" cy="481550"/>
            <a:chOff x="7242099" y="5143500"/>
            <a:chExt cx="785691" cy="481550"/>
          </a:xfrm>
        </p:grpSpPr>
        <p:sp>
          <p:nvSpPr>
            <p:cNvPr id="191" name="SMARTInkShape-139"/>
            <p:cNvSpPr/>
            <p:nvPr/>
          </p:nvSpPr>
          <p:spPr>
            <a:xfrm>
              <a:off x="7242099" y="5384602"/>
              <a:ext cx="178472" cy="212988"/>
            </a:xfrm>
            <a:custGeom>
              <a:avLst/>
              <a:gdLst/>
              <a:ahLst/>
              <a:cxnLst/>
              <a:rect l="0" t="0" r="0" b="0"/>
              <a:pathLst>
                <a:path w="178472" h="212988">
                  <a:moveTo>
                    <a:pt x="124893" y="0"/>
                  </a:moveTo>
                  <a:lnTo>
                    <a:pt x="124893" y="22481"/>
                  </a:lnTo>
                  <a:lnTo>
                    <a:pt x="125885" y="22925"/>
                  </a:lnTo>
                  <a:lnTo>
                    <a:pt x="129634" y="20772"/>
                  </a:lnTo>
                  <a:lnTo>
                    <a:pt x="131030" y="20793"/>
                  </a:lnTo>
                  <a:lnTo>
                    <a:pt x="131961" y="21799"/>
                  </a:lnTo>
                  <a:lnTo>
                    <a:pt x="133455" y="25803"/>
                  </a:lnTo>
                  <a:lnTo>
                    <a:pt x="141479" y="34390"/>
                  </a:lnTo>
                  <a:lnTo>
                    <a:pt x="142641" y="43290"/>
                  </a:lnTo>
                  <a:lnTo>
                    <a:pt x="142750" y="31310"/>
                  </a:lnTo>
                  <a:lnTo>
                    <a:pt x="141759" y="29803"/>
                  </a:lnTo>
                  <a:lnTo>
                    <a:pt x="140105" y="28799"/>
                  </a:lnTo>
                  <a:lnTo>
                    <a:pt x="138011" y="28128"/>
                  </a:lnTo>
                  <a:lnTo>
                    <a:pt x="136615" y="25697"/>
                  </a:lnTo>
                  <a:lnTo>
                    <a:pt x="135063" y="17704"/>
                  </a:lnTo>
                  <a:lnTo>
                    <a:pt x="133658" y="15772"/>
                  </a:lnTo>
                  <a:lnTo>
                    <a:pt x="131728" y="15475"/>
                  </a:lnTo>
                  <a:lnTo>
                    <a:pt x="129450" y="16270"/>
                  </a:lnTo>
                  <a:lnTo>
                    <a:pt x="127932" y="15807"/>
                  </a:lnTo>
                  <a:lnTo>
                    <a:pt x="126918" y="14507"/>
                  </a:lnTo>
                  <a:lnTo>
                    <a:pt x="126243" y="12648"/>
                  </a:lnTo>
                  <a:lnTo>
                    <a:pt x="124801" y="11408"/>
                  </a:lnTo>
                  <a:lnTo>
                    <a:pt x="120552" y="10031"/>
                  </a:lnTo>
                  <a:lnTo>
                    <a:pt x="92127" y="7956"/>
                  </a:lnTo>
                  <a:lnTo>
                    <a:pt x="86187" y="4198"/>
                  </a:lnTo>
                  <a:lnTo>
                    <a:pt x="83214" y="3790"/>
                  </a:lnTo>
                  <a:lnTo>
                    <a:pt x="77265" y="5984"/>
                  </a:lnTo>
                  <a:lnTo>
                    <a:pt x="74289" y="5974"/>
                  </a:lnTo>
                  <a:lnTo>
                    <a:pt x="68338" y="3316"/>
                  </a:lnTo>
                  <a:lnTo>
                    <a:pt x="65361" y="3203"/>
                  </a:lnTo>
                  <a:lnTo>
                    <a:pt x="59409" y="5722"/>
                  </a:lnTo>
                  <a:lnTo>
                    <a:pt x="50479" y="12720"/>
                  </a:lnTo>
                  <a:lnTo>
                    <a:pt x="23690" y="52018"/>
                  </a:lnTo>
                  <a:lnTo>
                    <a:pt x="11454" y="77908"/>
                  </a:lnTo>
                  <a:lnTo>
                    <a:pt x="498" y="118116"/>
                  </a:lnTo>
                  <a:lnTo>
                    <a:pt x="0" y="135559"/>
                  </a:lnTo>
                  <a:lnTo>
                    <a:pt x="9608" y="161339"/>
                  </a:lnTo>
                  <a:lnTo>
                    <a:pt x="20872" y="179925"/>
                  </a:lnTo>
                  <a:lnTo>
                    <a:pt x="29690" y="190012"/>
                  </a:lnTo>
                  <a:lnTo>
                    <a:pt x="35618" y="193591"/>
                  </a:lnTo>
                  <a:lnTo>
                    <a:pt x="41559" y="196173"/>
                  </a:lnTo>
                  <a:lnTo>
                    <a:pt x="47507" y="200628"/>
                  </a:lnTo>
                  <a:lnTo>
                    <a:pt x="51474" y="201221"/>
                  </a:lnTo>
                  <a:lnTo>
                    <a:pt x="65546" y="199298"/>
                  </a:lnTo>
                  <a:lnTo>
                    <a:pt x="73051" y="202017"/>
                  </a:lnTo>
                  <a:lnTo>
                    <a:pt x="82339" y="201241"/>
                  </a:lnTo>
                  <a:lnTo>
                    <a:pt x="87594" y="199645"/>
                  </a:lnTo>
                  <a:lnTo>
                    <a:pt x="98724" y="200518"/>
                  </a:lnTo>
                  <a:lnTo>
                    <a:pt x="131232" y="207602"/>
                  </a:lnTo>
                  <a:lnTo>
                    <a:pt x="139616" y="211330"/>
                  </a:lnTo>
                  <a:lnTo>
                    <a:pt x="149958" y="212987"/>
                  </a:lnTo>
                  <a:lnTo>
                    <a:pt x="158523" y="211077"/>
                  </a:lnTo>
                  <a:lnTo>
                    <a:pt x="165636" y="207914"/>
                  </a:lnTo>
                  <a:lnTo>
                    <a:pt x="178471" y="2053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140"/>
            <p:cNvSpPr/>
            <p:nvPr/>
          </p:nvSpPr>
          <p:spPr>
            <a:xfrm>
              <a:off x="7483426" y="5382417"/>
              <a:ext cx="231199" cy="242633"/>
            </a:xfrm>
            <a:custGeom>
              <a:avLst/>
              <a:gdLst/>
              <a:ahLst/>
              <a:cxnLst/>
              <a:rect l="0" t="0" r="0" b="0"/>
              <a:pathLst>
                <a:path w="231199" h="242633">
                  <a:moveTo>
                    <a:pt x="115738" y="37903"/>
                  </a:moveTo>
                  <a:lnTo>
                    <a:pt x="115738" y="33163"/>
                  </a:lnTo>
                  <a:lnTo>
                    <a:pt x="110997" y="20734"/>
                  </a:lnTo>
                  <a:lnTo>
                    <a:pt x="108609" y="17527"/>
                  </a:lnTo>
                  <a:lnTo>
                    <a:pt x="90007" y="2478"/>
                  </a:lnTo>
                  <a:lnTo>
                    <a:pt x="85686" y="396"/>
                  </a:lnTo>
                  <a:lnTo>
                    <a:pt x="81813" y="0"/>
                  </a:lnTo>
                  <a:lnTo>
                    <a:pt x="63727" y="6494"/>
                  </a:lnTo>
                  <a:lnTo>
                    <a:pt x="55250" y="14352"/>
                  </a:lnTo>
                  <a:lnTo>
                    <a:pt x="38613" y="42298"/>
                  </a:lnTo>
                  <a:lnTo>
                    <a:pt x="20511" y="84738"/>
                  </a:lnTo>
                  <a:lnTo>
                    <a:pt x="3622" y="126322"/>
                  </a:lnTo>
                  <a:lnTo>
                    <a:pt x="0" y="157542"/>
                  </a:lnTo>
                  <a:lnTo>
                    <a:pt x="747" y="175988"/>
                  </a:lnTo>
                  <a:lnTo>
                    <a:pt x="4439" y="191547"/>
                  </a:lnTo>
                  <a:lnTo>
                    <a:pt x="12032" y="203093"/>
                  </a:lnTo>
                  <a:lnTo>
                    <a:pt x="24817" y="217817"/>
                  </a:lnTo>
                  <a:lnTo>
                    <a:pt x="32665" y="227998"/>
                  </a:lnTo>
                  <a:lnTo>
                    <a:pt x="42767" y="235830"/>
                  </a:lnTo>
                  <a:lnTo>
                    <a:pt x="53871" y="239972"/>
                  </a:lnTo>
                  <a:lnTo>
                    <a:pt x="77170" y="242632"/>
                  </a:lnTo>
                  <a:lnTo>
                    <a:pt x="120461" y="227851"/>
                  </a:lnTo>
                  <a:lnTo>
                    <a:pt x="133051" y="221213"/>
                  </a:lnTo>
                  <a:lnTo>
                    <a:pt x="175238" y="195937"/>
                  </a:lnTo>
                  <a:lnTo>
                    <a:pt x="206245" y="177826"/>
                  </a:lnTo>
                  <a:lnTo>
                    <a:pt x="216418" y="164139"/>
                  </a:lnTo>
                  <a:lnTo>
                    <a:pt x="227066" y="125282"/>
                  </a:lnTo>
                  <a:lnTo>
                    <a:pt x="231198" y="93789"/>
                  </a:lnTo>
                  <a:lnTo>
                    <a:pt x="230553" y="76632"/>
                  </a:lnTo>
                  <a:lnTo>
                    <a:pt x="215563" y="41258"/>
                  </a:lnTo>
                  <a:lnTo>
                    <a:pt x="209697" y="34157"/>
                  </a:lnTo>
                  <a:lnTo>
                    <a:pt x="196935" y="25769"/>
                  </a:lnTo>
                  <a:lnTo>
                    <a:pt x="180982" y="19191"/>
                  </a:lnTo>
                  <a:lnTo>
                    <a:pt x="165387" y="8105"/>
                  </a:lnTo>
                  <a:lnTo>
                    <a:pt x="144984" y="3354"/>
                  </a:lnTo>
                  <a:lnTo>
                    <a:pt x="126366" y="2416"/>
                  </a:lnTo>
                  <a:lnTo>
                    <a:pt x="117815" y="4933"/>
                  </a:lnTo>
                  <a:lnTo>
                    <a:pt x="110708" y="8367"/>
                  </a:lnTo>
                  <a:lnTo>
                    <a:pt x="101128" y="11293"/>
                  </a:lnTo>
                  <a:lnTo>
                    <a:pt x="88949" y="200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141"/>
            <p:cNvSpPr/>
            <p:nvPr/>
          </p:nvSpPr>
          <p:spPr>
            <a:xfrm>
              <a:off x="7726333" y="5382104"/>
              <a:ext cx="202920" cy="231090"/>
            </a:xfrm>
            <a:custGeom>
              <a:avLst/>
              <a:gdLst/>
              <a:ahLst/>
              <a:cxnLst/>
              <a:rect l="0" t="0" r="0" b="0"/>
              <a:pathLst>
                <a:path w="202920" h="231090">
                  <a:moveTo>
                    <a:pt x="105003" y="20357"/>
                  </a:moveTo>
                  <a:lnTo>
                    <a:pt x="85575" y="3575"/>
                  </a:lnTo>
                  <a:lnTo>
                    <a:pt x="80146" y="240"/>
                  </a:lnTo>
                  <a:lnTo>
                    <a:pt x="73548" y="0"/>
                  </a:lnTo>
                  <a:lnTo>
                    <a:pt x="58281" y="5025"/>
                  </a:lnTo>
                  <a:lnTo>
                    <a:pt x="32951" y="28492"/>
                  </a:lnTo>
                  <a:lnTo>
                    <a:pt x="23370" y="46793"/>
                  </a:lnTo>
                  <a:lnTo>
                    <a:pt x="9586" y="90756"/>
                  </a:lnTo>
                  <a:lnTo>
                    <a:pt x="1766" y="113425"/>
                  </a:lnTo>
                  <a:lnTo>
                    <a:pt x="0" y="143404"/>
                  </a:lnTo>
                  <a:lnTo>
                    <a:pt x="7789" y="178057"/>
                  </a:lnTo>
                  <a:lnTo>
                    <a:pt x="10429" y="185021"/>
                  </a:lnTo>
                  <a:lnTo>
                    <a:pt x="23944" y="198052"/>
                  </a:lnTo>
                  <a:lnTo>
                    <a:pt x="64958" y="222585"/>
                  </a:lnTo>
                  <a:lnTo>
                    <a:pt x="90051" y="231089"/>
                  </a:lnTo>
                  <a:lnTo>
                    <a:pt x="114795" y="228868"/>
                  </a:lnTo>
                  <a:lnTo>
                    <a:pt x="129529" y="221838"/>
                  </a:lnTo>
                  <a:lnTo>
                    <a:pt x="173331" y="196268"/>
                  </a:lnTo>
                  <a:lnTo>
                    <a:pt x="191284" y="182391"/>
                  </a:lnTo>
                  <a:lnTo>
                    <a:pt x="197921" y="168771"/>
                  </a:lnTo>
                  <a:lnTo>
                    <a:pt x="202182" y="131033"/>
                  </a:lnTo>
                  <a:lnTo>
                    <a:pt x="202919" y="106507"/>
                  </a:lnTo>
                  <a:lnTo>
                    <a:pt x="193656" y="77192"/>
                  </a:lnTo>
                  <a:lnTo>
                    <a:pt x="186406" y="65460"/>
                  </a:lnTo>
                  <a:lnTo>
                    <a:pt x="168928" y="48449"/>
                  </a:lnTo>
                  <a:lnTo>
                    <a:pt x="155243" y="42764"/>
                  </a:lnTo>
                  <a:lnTo>
                    <a:pt x="114485" y="38815"/>
                  </a:lnTo>
                  <a:lnTo>
                    <a:pt x="87144" y="382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142"/>
            <p:cNvSpPr/>
            <p:nvPr/>
          </p:nvSpPr>
          <p:spPr>
            <a:xfrm>
              <a:off x="8010071" y="5143500"/>
              <a:ext cx="17719" cy="427087"/>
            </a:xfrm>
            <a:custGeom>
              <a:avLst/>
              <a:gdLst/>
              <a:ahLst/>
              <a:cxnLst/>
              <a:rect l="0" t="0" r="0" b="0"/>
              <a:pathLst>
                <a:path w="17719" h="427087">
                  <a:moveTo>
                    <a:pt x="17718" y="0"/>
                  </a:moveTo>
                  <a:lnTo>
                    <a:pt x="12977" y="42027"/>
                  </a:lnTo>
                  <a:lnTo>
                    <a:pt x="3479" y="84002"/>
                  </a:lnTo>
                  <a:lnTo>
                    <a:pt x="335" y="122873"/>
                  </a:lnTo>
                  <a:lnTo>
                    <a:pt x="0" y="165391"/>
                  </a:lnTo>
                  <a:lnTo>
                    <a:pt x="4641" y="206211"/>
                  </a:lnTo>
                  <a:lnTo>
                    <a:pt x="7560" y="243442"/>
                  </a:lnTo>
                  <a:lnTo>
                    <a:pt x="14683" y="285441"/>
                  </a:lnTo>
                  <a:lnTo>
                    <a:pt x="17118" y="328279"/>
                  </a:lnTo>
                  <a:lnTo>
                    <a:pt x="17639" y="368631"/>
                  </a:lnTo>
                  <a:lnTo>
                    <a:pt x="17707" y="411097"/>
                  </a:lnTo>
                  <a:lnTo>
                    <a:pt x="17715" y="423432"/>
                  </a:lnTo>
                  <a:lnTo>
                    <a:pt x="16724" y="425162"/>
                  </a:lnTo>
                  <a:lnTo>
                    <a:pt x="15071" y="426317"/>
                  </a:lnTo>
                  <a:lnTo>
                    <a:pt x="12976" y="427086"/>
                  </a:lnTo>
                  <a:lnTo>
                    <a:pt x="11580" y="426607"/>
                  </a:lnTo>
                  <a:lnTo>
                    <a:pt x="10650" y="425295"/>
                  </a:lnTo>
                  <a:lnTo>
                    <a:pt x="9340" y="418709"/>
                  </a:lnTo>
                  <a:lnTo>
                    <a:pt x="9033" y="415288"/>
                  </a:lnTo>
                  <a:lnTo>
                    <a:pt x="8898" y="417075"/>
                  </a:lnTo>
                  <a:lnTo>
                    <a:pt x="8861" y="416957"/>
                  </a:lnTo>
                  <a:lnTo>
                    <a:pt x="8788" y="4107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SMARTInkShape-Group21"/>
          <p:cNvGrpSpPr/>
          <p:nvPr/>
        </p:nvGrpSpPr>
        <p:grpSpPr>
          <a:xfrm>
            <a:off x="4991695" y="5706070"/>
            <a:ext cx="1071564" cy="366119"/>
            <a:chOff x="4991695" y="5706070"/>
            <a:chExt cx="1071564" cy="366119"/>
          </a:xfrm>
        </p:grpSpPr>
        <p:sp>
          <p:nvSpPr>
            <p:cNvPr id="196" name="SMARTInkShape-143"/>
            <p:cNvSpPr/>
            <p:nvPr/>
          </p:nvSpPr>
          <p:spPr>
            <a:xfrm>
              <a:off x="4991695" y="5806156"/>
              <a:ext cx="232173" cy="266033"/>
            </a:xfrm>
            <a:custGeom>
              <a:avLst/>
              <a:gdLst/>
              <a:ahLst/>
              <a:cxnLst/>
              <a:rect l="0" t="0" r="0" b="0"/>
              <a:pathLst>
                <a:path w="232173" h="266033">
                  <a:moveTo>
                    <a:pt x="232172" y="42789"/>
                  </a:moveTo>
                  <a:lnTo>
                    <a:pt x="232172" y="38049"/>
                  </a:lnTo>
                  <a:lnTo>
                    <a:pt x="227432" y="25620"/>
                  </a:lnTo>
                  <a:lnTo>
                    <a:pt x="219813" y="17630"/>
                  </a:lnTo>
                  <a:lnTo>
                    <a:pt x="199162" y="2324"/>
                  </a:lnTo>
                  <a:lnTo>
                    <a:pt x="189058" y="0"/>
                  </a:lnTo>
                  <a:lnTo>
                    <a:pt x="177953" y="1613"/>
                  </a:lnTo>
                  <a:lnTo>
                    <a:pt x="159395" y="5993"/>
                  </a:lnTo>
                  <a:lnTo>
                    <a:pt x="126310" y="9574"/>
                  </a:lnTo>
                  <a:lnTo>
                    <a:pt x="113685" y="15129"/>
                  </a:lnTo>
                  <a:lnTo>
                    <a:pt x="71472" y="52017"/>
                  </a:lnTo>
                  <a:lnTo>
                    <a:pt x="46938" y="76239"/>
                  </a:lnTo>
                  <a:lnTo>
                    <a:pt x="47166" y="76995"/>
                  </a:lnTo>
                  <a:lnTo>
                    <a:pt x="48312" y="77500"/>
                  </a:lnTo>
                  <a:lnTo>
                    <a:pt x="53222" y="79052"/>
                  </a:lnTo>
                  <a:lnTo>
                    <a:pt x="69898" y="88134"/>
                  </a:lnTo>
                  <a:lnTo>
                    <a:pt x="93247" y="107557"/>
                  </a:lnTo>
                  <a:lnTo>
                    <a:pt x="110421" y="112251"/>
                  </a:lnTo>
                  <a:lnTo>
                    <a:pt x="152014" y="116038"/>
                  </a:lnTo>
                  <a:lnTo>
                    <a:pt x="175401" y="130974"/>
                  </a:lnTo>
                  <a:lnTo>
                    <a:pt x="179442" y="134321"/>
                  </a:lnTo>
                  <a:lnTo>
                    <a:pt x="183932" y="143332"/>
                  </a:lnTo>
                  <a:lnTo>
                    <a:pt x="187313" y="162706"/>
                  </a:lnTo>
                  <a:lnTo>
                    <a:pt x="184784" y="168185"/>
                  </a:lnTo>
                  <a:lnTo>
                    <a:pt x="180353" y="175911"/>
                  </a:lnTo>
                  <a:lnTo>
                    <a:pt x="166778" y="202479"/>
                  </a:lnTo>
                  <a:lnTo>
                    <a:pt x="150950" y="218428"/>
                  </a:lnTo>
                  <a:lnTo>
                    <a:pt x="127824" y="232706"/>
                  </a:lnTo>
                  <a:lnTo>
                    <a:pt x="121927" y="233892"/>
                  </a:lnTo>
                  <a:lnTo>
                    <a:pt x="95559" y="233960"/>
                  </a:lnTo>
                  <a:lnTo>
                    <a:pt x="79182" y="238879"/>
                  </a:lnTo>
                  <a:lnTo>
                    <a:pt x="35562" y="263791"/>
                  </a:lnTo>
                  <a:lnTo>
                    <a:pt x="0" y="2660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144"/>
            <p:cNvSpPr/>
            <p:nvPr/>
          </p:nvSpPr>
          <p:spPr>
            <a:xfrm>
              <a:off x="5260108" y="5867540"/>
              <a:ext cx="151110" cy="158965"/>
            </a:xfrm>
            <a:custGeom>
              <a:avLst/>
              <a:gdLst/>
              <a:ahLst/>
              <a:cxnLst/>
              <a:rect l="0" t="0" r="0" b="0"/>
              <a:pathLst>
                <a:path w="151110" h="158965">
                  <a:moveTo>
                    <a:pt x="61986" y="17124"/>
                  </a:moveTo>
                  <a:lnTo>
                    <a:pt x="57245" y="7643"/>
                  </a:lnTo>
                  <a:lnTo>
                    <a:pt x="54857" y="4850"/>
                  </a:lnTo>
                  <a:lnTo>
                    <a:pt x="49557" y="1747"/>
                  </a:lnTo>
                  <a:lnTo>
                    <a:pt x="40995" y="0"/>
                  </a:lnTo>
                  <a:lnTo>
                    <a:pt x="35128" y="2237"/>
                  </a:lnTo>
                  <a:lnTo>
                    <a:pt x="23277" y="11758"/>
                  </a:lnTo>
                  <a:lnTo>
                    <a:pt x="1241" y="49485"/>
                  </a:lnTo>
                  <a:lnTo>
                    <a:pt x="0" y="66069"/>
                  </a:lnTo>
                  <a:lnTo>
                    <a:pt x="6710" y="105469"/>
                  </a:lnTo>
                  <a:lnTo>
                    <a:pt x="14740" y="135794"/>
                  </a:lnTo>
                  <a:lnTo>
                    <a:pt x="20482" y="144280"/>
                  </a:lnTo>
                  <a:lnTo>
                    <a:pt x="34034" y="153798"/>
                  </a:lnTo>
                  <a:lnTo>
                    <a:pt x="47578" y="154597"/>
                  </a:lnTo>
                  <a:lnTo>
                    <a:pt x="61536" y="153630"/>
                  </a:lnTo>
                  <a:lnTo>
                    <a:pt x="96200" y="158964"/>
                  </a:lnTo>
                  <a:lnTo>
                    <a:pt x="133981" y="152220"/>
                  </a:lnTo>
                  <a:lnTo>
                    <a:pt x="137764" y="148859"/>
                  </a:lnTo>
                  <a:lnTo>
                    <a:pt x="144612" y="137189"/>
                  </a:lnTo>
                  <a:lnTo>
                    <a:pt x="149965" y="113564"/>
                  </a:lnTo>
                  <a:lnTo>
                    <a:pt x="151109" y="95063"/>
                  </a:lnTo>
                  <a:lnTo>
                    <a:pt x="149183" y="91904"/>
                  </a:lnTo>
                  <a:lnTo>
                    <a:pt x="117738" y="61010"/>
                  </a:lnTo>
                  <a:lnTo>
                    <a:pt x="99346" y="37810"/>
                  </a:lnTo>
                  <a:lnTo>
                    <a:pt x="88182" y="31279"/>
                  </a:lnTo>
                  <a:lnTo>
                    <a:pt x="69786" y="26513"/>
                  </a:lnTo>
                  <a:lnTo>
                    <a:pt x="67185" y="26360"/>
                  </a:lnTo>
                  <a:lnTo>
                    <a:pt x="44126" y="171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145"/>
            <p:cNvSpPr/>
            <p:nvPr/>
          </p:nvSpPr>
          <p:spPr>
            <a:xfrm>
              <a:off x="5465539" y="5840016"/>
              <a:ext cx="142306" cy="192837"/>
            </a:xfrm>
            <a:custGeom>
              <a:avLst/>
              <a:gdLst/>
              <a:ahLst/>
              <a:cxnLst/>
              <a:rect l="0" t="0" r="0" b="0"/>
              <a:pathLst>
                <a:path w="142306" h="192837">
                  <a:moveTo>
                    <a:pt x="26219" y="0"/>
                  </a:moveTo>
                  <a:lnTo>
                    <a:pt x="25227" y="14258"/>
                  </a:lnTo>
                  <a:lnTo>
                    <a:pt x="9969" y="54882"/>
                  </a:lnTo>
                  <a:lnTo>
                    <a:pt x="3760" y="91437"/>
                  </a:lnTo>
                  <a:lnTo>
                    <a:pt x="0" y="131581"/>
                  </a:lnTo>
                  <a:lnTo>
                    <a:pt x="497" y="169536"/>
                  </a:lnTo>
                  <a:lnTo>
                    <a:pt x="4204" y="183167"/>
                  </a:lnTo>
                  <a:lnTo>
                    <a:pt x="6581" y="187595"/>
                  </a:lnTo>
                  <a:lnTo>
                    <a:pt x="9158" y="190548"/>
                  </a:lnTo>
                  <a:lnTo>
                    <a:pt x="11869" y="192517"/>
                  </a:lnTo>
                  <a:lnTo>
                    <a:pt x="13675" y="192836"/>
                  </a:lnTo>
                  <a:lnTo>
                    <a:pt x="14880" y="192057"/>
                  </a:lnTo>
                  <a:lnTo>
                    <a:pt x="15683" y="190545"/>
                  </a:lnTo>
                  <a:lnTo>
                    <a:pt x="21867" y="188866"/>
                  </a:lnTo>
                  <a:lnTo>
                    <a:pt x="31230" y="187128"/>
                  </a:lnTo>
                  <a:lnTo>
                    <a:pt x="42006" y="183048"/>
                  </a:lnTo>
                  <a:lnTo>
                    <a:pt x="50764" y="172636"/>
                  </a:lnTo>
                  <a:lnTo>
                    <a:pt x="66564" y="150039"/>
                  </a:lnTo>
                  <a:lnTo>
                    <a:pt x="93830" y="110996"/>
                  </a:lnTo>
                  <a:lnTo>
                    <a:pt x="121070" y="68206"/>
                  </a:lnTo>
                  <a:lnTo>
                    <a:pt x="129288" y="50526"/>
                  </a:lnTo>
                  <a:lnTo>
                    <a:pt x="133216" y="23090"/>
                  </a:lnTo>
                  <a:lnTo>
                    <a:pt x="132276" y="22339"/>
                  </a:lnTo>
                  <a:lnTo>
                    <a:pt x="130658" y="22830"/>
                  </a:lnTo>
                  <a:lnTo>
                    <a:pt x="128587" y="24150"/>
                  </a:lnTo>
                  <a:lnTo>
                    <a:pt x="127207" y="26021"/>
                  </a:lnTo>
                  <a:lnTo>
                    <a:pt x="115916" y="60401"/>
                  </a:lnTo>
                  <a:lnTo>
                    <a:pt x="115551" y="104350"/>
                  </a:lnTo>
                  <a:lnTo>
                    <a:pt x="116515" y="135191"/>
                  </a:lnTo>
                  <a:lnTo>
                    <a:pt x="126540" y="175846"/>
                  </a:lnTo>
                  <a:lnTo>
                    <a:pt x="142305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146"/>
            <p:cNvSpPr/>
            <p:nvPr/>
          </p:nvSpPr>
          <p:spPr>
            <a:xfrm>
              <a:off x="5670352" y="5832601"/>
              <a:ext cx="151016" cy="237299"/>
            </a:xfrm>
            <a:custGeom>
              <a:avLst/>
              <a:gdLst/>
              <a:ahLst/>
              <a:cxnLst/>
              <a:rect l="0" t="0" r="0" b="0"/>
              <a:pathLst>
                <a:path w="151016" h="237299">
                  <a:moveTo>
                    <a:pt x="8929" y="43133"/>
                  </a:moveTo>
                  <a:lnTo>
                    <a:pt x="4189" y="47874"/>
                  </a:lnTo>
                  <a:lnTo>
                    <a:pt x="1861" y="55492"/>
                  </a:lnTo>
                  <a:lnTo>
                    <a:pt x="108" y="98676"/>
                  </a:lnTo>
                  <a:lnTo>
                    <a:pt x="6" y="142119"/>
                  </a:lnTo>
                  <a:lnTo>
                    <a:pt x="1" y="177656"/>
                  </a:lnTo>
                  <a:lnTo>
                    <a:pt x="0" y="218736"/>
                  </a:lnTo>
                  <a:lnTo>
                    <a:pt x="0" y="237298"/>
                  </a:lnTo>
                  <a:lnTo>
                    <a:pt x="0" y="198825"/>
                  </a:lnTo>
                  <a:lnTo>
                    <a:pt x="992" y="176577"/>
                  </a:lnTo>
                  <a:lnTo>
                    <a:pt x="7688" y="135181"/>
                  </a:lnTo>
                  <a:lnTo>
                    <a:pt x="8561" y="96975"/>
                  </a:lnTo>
                  <a:lnTo>
                    <a:pt x="15986" y="55864"/>
                  </a:lnTo>
                  <a:lnTo>
                    <a:pt x="24139" y="40070"/>
                  </a:lnTo>
                  <a:lnTo>
                    <a:pt x="43478" y="17938"/>
                  </a:lnTo>
                  <a:lnTo>
                    <a:pt x="51735" y="12092"/>
                  </a:lnTo>
                  <a:lnTo>
                    <a:pt x="61962" y="6154"/>
                  </a:lnTo>
                  <a:lnTo>
                    <a:pt x="65120" y="3598"/>
                  </a:lnTo>
                  <a:lnTo>
                    <a:pt x="73921" y="758"/>
                  </a:lnTo>
                  <a:lnTo>
                    <a:pt x="79046" y="0"/>
                  </a:lnTo>
                  <a:lnTo>
                    <a:pt x="87386" y="1804"/>
                  </a:lnTo>
                  <a:lnTo>
                    <a:pt x="100306" y="11043"/>
                  </a:lnTo>
                  <a:lnTo>
                    <a:pt x="121137" y="29537"/>
                  </a:lnTo>
                  <a:lnTo>
                    <a:pt x="133767" y="35928"/>
                  </a:lnTo>
                  <a:lnTo>
                    <a:pt x="136803" y="38330"/>
                  </a:lnTo>
                  <a:lnTo>
                    <a:pt x="145815" y="55931"/>
                  </a:lnTo>
                  <a:lnTo>
                    <a:pt x="151015" y="98997"/>
                  </a:lnTo>
                  <a:lnTo>
                    <a:pt x="150708" y="126778"/>
                  </a:lnTo>
                  <a:lnTo>
                    <a:pt x="143693" y="157078"/>
                  </a:lnTo>
                  <a:lnTo>
                    <a:pt x="142983" y="195832"/>
                  </a:lnTo>
                  <a:lnTo>
                    <a:pt x="133945" y="2127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147"/>
            <p:cNvSpPr/>
            <p:nvPr/>
          </p:nvSpPr>
          <p:spPr>
            <a:xfrm>
              <a:off x="5850487" y="5706070"/>
              <a:ext cx="212772" cy="346744"/>
            </a:xfrm>
            <a:custGeom>
              <a:avLst/>
              <a:gdLst/>
              <a:ahLst/>
              <a:cxnLst/>
              <a:rect l="0" t="0" r="0" b="0"/>
              <a:pathLst>
                <a:path w="212772" h="346744">
                  <a:moveTo>
                    <a:pt x="212771" y="116086"/>
                  </a:moveTo>
                  <a:lnTo>
                    <a:pt x="204650" y="123215"/>
                  </a:lnTo>
                  <a:lnTo>
                    <a:pt x="190411" y="130326"/>
                  </a:lnTo>
                  <a:lnTo>
                    <a:pt x="179351" y="132336"/>
                  </a:lnTo>
                  <a:lnTo>
                    <a:pt x="174616" y="130888"/>
                  </a:lnTo>
                  <a:lnTo>
                    <a:pt x="162219" y="121354"/>
                  </a:lnTo>
                  <a:lnTo>
                    <a:pt x="151939" y="118427"/>
                  </a:lnTo>
                  <a:lnTo>
                    <a:pt x="140755" y="119773"/>
                  </a:lnTo>
                  <a:lnTo>
                    <a:pt x="98830" y="132914"/>
                  </a:lnTo>
                  <a:lnTo>
                    <a:pt x="84740" y="133487"/>
                  </a:lnTo>
                  <a:lnTo>
                    <a:pt x="71202" y="139034"/>
                  </a:lnTo>
                  <a:lnTo>
                    <a:pt x="59562" y="148113"/>
                  </a:lnTo>
                  <a:lnTo>
                    <a:pt x="35989" y="185397"/>
                  </a:lnTo>
                  <a:lnTo>
                    <a:pt x="12526" y="229246"/>
                  </a:lnTo>
                  <a:lnTo>
                    <a:pt x="1928" y="267689"/>
                  </a:lnTo>
                  <a:lnTo>
                    <a:pt x="0" y="281361"/>
                  </a:lnTo>
                  <a:lnTo>
                    <a:pt x="6282" y="321317"/>
                  </a:lnTo>
                  <a:lnTo>
                    <a:pt x="9543" y="329008"/>
                  </a:lnTo>
                  <a:lnTo>
                    <a:pt x="11801" y="332448"/>
                  </a:lnTo>
                  <a:lnTo>
                    <a:pt x="16956" y="336270"/>
                  </a:lnTo>
                  <a:lnTo>
                    <a:pt x="19720" y="337290"/>
                  </a:lnTo>
                  <a:lnTo>
                    <a:pt x="22555" y="336977"/>
                  </a:lnTo>
                  <a:lnTo>
                    <a:pt x="28350" y="333984"/>
                  </a:lnTo>
                  <a:lnTo>
                    <a:pt x="32276" y="333781"/>
                  </a:lnTo>
                  <a:lnTo>
                    <a:pt x="41931" y="336201"/>
                  </a:lnTo>
                  <a:lnTo>
                    <a:pt x="63578" y="346743"/>
                  </a:lnTo>
                  <a:lnTo>
                    <a:pt x="66676" y="346255"/>
                  </a:lnTo>
                  <a:lnTo>
                    <a:pt x="72764" y="343069"/>
                  </a:lnTo>
                  <a:lnTo>
                    <a:pt x="93670" y="324280"/>
                  </a:lnTo>
                  <a:lnTo>
                    <a:pt x="125979" y="282077"/>
                  </a:lnTo>
                  <a:lnTo>
                    <a:pt x="136343" y="258865"/>
                  </a:lnTo>
                  <a:lnTo>
                    <a:pt x="145417" y="217117"/>
                  </a:lnTo>
                  <a:lnTo>
                    <a:pt x="150298" y="174004"/>
                  </a:lnTo>
                  <a:lnTo>
                    <a:pt x="158281" y="130619"/>
                  </a:lnTo>
                  <a:lnTo>
                    <a:pt x="159112" y="86212"/>
                  </a:lnTo>
                  <a:lnTo>
                    <a:pt x="159182" y="44243"/>
                  </a:lnTo>
                  <a:lnTo>
                    <a:pt x="15919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SMARTInkShape-Group22"/>
          <p:cNvGrpSpPr/>
          <p:nvPr/>
        </p:nvGrpSpPr>
        <p:grpSpPr>
          <a:xfrm>
            <a:off x="6377994" y="5706070"/>
            <a:ext cx="1828390" cy="553642"/>
            <a:chOff x="6377994" y="5706070"/>
            <a:chExt cx="1828390" cy="553642"/>
          </a:xfrm>
        </p:grpSpPr>
        <p:sp>
          <p:nvSpPr>
            <p:cNvPr id="202" name="SMARTInkShape-148"/>
            <p:cNvSpPr/>
            <p:nvPr/>
          </p:nvSpPr>
          <p:spPr>
            <a:xfrm>
              <a:off x="6377994" y="5858321"/>
              <a:ext cx="247834" cy="401391"/>
            </a:xfrm>
            <a:custGeom>
              <a:avLst/>
              <a:gdLst/>
              <a:ahLst/>
              <a:cxnLst/>
              <a:rect l="0" t="0" r="0" b="0"/>
              <a:pathLst>
                <a:path w="247834" h="401391">
                  <a:moveTo>
                    <a:pt x="194256" y="26343"/>
                  </a:moveTo>
                  <a:lnTo>
                    <a:pt x="194256" y="21603"/>
                  </a:lnTo>
                  <a:lnTo>
                    <a:pt x="191610" y="16630"/>
                  </a:lnTo>
                  <a:lnTo>
                    <a:pt x="189515" y="13914"/>
                  </a:lnTo>
                  <a:lnTo>
                    <a:pt x="186135" y="13096"/>
                  </a:lnTo>
                  <a:lnTo>
                    <a:pt x="170317" y="16649"/>
                  </a:lnTo>
                  <a:lnTo>
                    <a:pt x="138163" y="4122"/>
                  </a:lnTo>
                  <a:lnTo>
                    <a:pt x="124829" y="5758"/>
                  </a:lnTo>
                  <a:lnTo>
                    <a:pt x="102909" y="2825"/>
                  </a:lnTo>
                  <a:lnTo>
                    <a:pt x="79547" y="7358"/>
                  </a:lnTo>
                  <a:lnTo>
                    <a:pt x="36262" y="29392"/>
                  </a:lnTo>
                  <a:lnTo>
                    <a:pt x="23309" y="33530"/>
                  </a:lnTo>
                  <a:lnTo>
                    <a:pt x="16415" y="39790"/>
                  </a:lnTo>
                  <a:lnTo>
                    <a:pt x="3905" y="55237"/>
                  </a:lnTo>
                  <a:lnTo>
                    <a:pt x="515" y="66966"/>
                  </a:lnTo>
                  <a:lnTo>
                    <a:pt x="0" y="80117"/>
                  </a:lnTo>
                  <a:lnTo>
                    <a:pt x="6412" y="121891"/>
                  </a:lnTo>
                  <a:lnTo>
                    <a:pt x="7511" y="125761"/>
                  </a:lnTo>
                  <a:lnTo>
                    <a:pt x="9236" y="128340"/>
                  </a:lnTo>
                  <a:lnTo>
                    <a:pt x="11378" y="130060"/>
                  </a:lnTo>
                  <a:lnTo>
                    <a:pt x="20953" y="144102"/>
                  </a:lnTo>
                  <a:lnTo>
                    <a:pt x="22166" y="144536"/>
                  </a:lnTo>
                  <a:lnTo>
                    <a:pt x="22975" y="143834"/>
                  </a:lnTo>
                  <a:lnTo>
                    <a:pt x="67265" y="151211"/>
                  </a:lnTo>
                  <a:lnTo>
                    <a:pt x="75308" y="152285"/>
                  </a:lnTo>
                  <a:lnTo>
                    <a:pt x="85497" y="156070"/>
                  </a:lnTo>
                  <a:lnTo>
                    <a:pt x="90000" y="156484"/>
                  </a:lnTo>
                  <a:lnTo>
                    <a:pt x="97649" y="154298"/>
                  </a:lnTo>
                  <a:lnTo>
                    <a:pt x="107533" y="147489"/>
                  </a:lnTo>
                  <a:lnTo>
                    <a:pt x="111065" y="142033"/>
                  </a:lnTo>
                  <a:lnTo>
                    <a:pt x="120646" y="121357"/>
                  </a:lnTo>
                  <a:lnTo>
                    <a:pt x="149622" y="77874"/>
                  </a:lnTo>
                  <a:lnTo>
                    <a:pt x="155896" y="64101"/>
                  </a:lnTo>
                  <a:lnTo>
                    <a:pt x="158434" y="38329"/>
                  </a:lnTo>
                  <a:lnTo>
                    <a:pt x="158492" y="32332"/>
                  </a:lnTo>
                  <a:lnTo>
                    <a:pt x="167358" y="1059"/>
                  </a:lnTo>
                  <a:lnTo>
                    <a:pt x="168386" y="557"/>
                  </a:lnTo>
                  <a:lnTo>
                    <a:pt x="172175" y="0"/>
                  </a:lnTo>
                  <a:lnTo>
                    <a:pt x="173582" y="843"/>
                  </a:lnTo>
                  <a:lnTo>
                    <a:pt x="174520" y="2398"/>
                  </a:lnTo>
                  <a:lnTo>
                    <a:pt x="175146" y="4427"/>
                  </a:lnTo>
                  <a:lnTo>
                    <a:pt x="182286" y="15803"/>
                  </a:lnTo>
                  <a:lnTo>
                    <a:pt x="185418" y="29614"/>
                  </a:lnTo>
                  <a:lnTo>
                    <a:pt x="192217" y="43673"/>
                  </a:lnTo>
                  <a:lnTo>
                    <a:pt x="207523" y="84313"/>
                  </a:lnTo>
                  <a:lnTo>
                    <a:pt x="227078" y="126482"/>
                  </a:lnTo>
                  <a:lnTo>
                    <a:pt x="241892" y="169470"/>
                  </a:lnTo>
                  <a:lnTo>
                    <a:pt x="247051" y="211254"/>
                  </a:lnTo>
                  <a:lnTo>
                    <a:pt x="247788" y="255386"/>
                  </a:lnTo>
                  <a:lnTo>
                    <a:pt x="247833" y="298735"/>
                  </a:lnTo>
                  <a:lnTo>
                    <a:pt x="246842" y="326209"/>
                  </a:lnTo>
                  <a:lnTo>
                    <a:pt x="240705" y="341521"/>
                  </a:lnTo>
                  <a:lnTo>
                    <a:pt x="235405" y="349316"/>
                  </a:lnTo>
                  <a:lnTo>
                    <a:pt x="229743" y="353441"/>
                  </a:lnTo>
                  <a:lnTo>
                    <a:pt x="223919" y="356267"/>
                  </a:lnTo>
                  <a:lnTo>
                    <a:pt x="218023" y="360830"/>
                  </a:lnTo>
                  <a:lnTo>
                    <a:pt x="215061" y="361452"/>
                  </a:lnTo>
                  <a:lnTo>
                    <a:pt x="212095" y="360874"/>
                  </a:lnTo>
                  <a:lnTo>
                    <a:pt x="209126" y="359496"/>
                  </a:lnTo>
                  <a:lnTo>
                    <a:pt x="206153" y="359570"/>
                  </a:lnTo>
                  <a:lnTo>
                    <a:pt x="191608" y="364172"/>
                  </a:lnTo>
                  <a:lnTo>
                    <a:pt x="182165" y="365997"/>
                  </a:lnTo>
                  <a:lnTo>
                    <a:pt x="171271" y="372603"/>
                  </a:lnTo>
                  <a:lnTo>
                    <a:pt x="164858" y="378012"/>
                  </a:lnTo>
                  <a:lnTo>
                    <a:pt x="156055" y="381078"/>
                  </a:lnTo>
                  <a:lnTo>
                    <a:pt x="150929" y="381895"/>
                  </a:lnTo>
                  <a:lnTo>
                    <a:pt x="129437" y="394489"/>
                  </a:lnTo>
                  <a:lnTo>
                    <a:pt x="125247" y="394805"/>
                  </a:lnTo>
                  <a:lnTo>
                    <a:pt x="121460" y="394024"/>
                  </a:lnTo>
                  <a:lnTo>
                    <a:pt x="117944" y="394494"/>
                  </a:lnTo>
                  <a:lnTo>
                    <a:pt x="104959" y="4013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49"/>
            <p:cNvSpPr/>
            <p:nvPr/>
          </p:nvSpPr>
          <p:spPr>
            <a:xfrm>
              <a:off x="6656402" y="5777985"/>
              <a:ext cx="31935" cy="312063"/>
            </a:xfrm>
            <a:custGeom>
              <a:avLst/>
              <a:gdLst/>
              <a:ahLst/>
              <a:cxnLst/>
              <a:rect l="0" t="0" r="0" b="0"/>
              <a:pathLst>
                <a:path w="31935" h="312063">
                  <a:moveTo>
                    <a:pt x="14075" y="17382"/>
                  </a:moveTo>
                  <a:lnTo>
                    <a:pt x="14075" y="12642"/>
                  </a:lnTo>
                  <a:lnTo>
                    <a:pt x="11429" y="7669"/>
                  </a:lnTo>
                  <a:lnTo>
                    <a:pt x="5513" y="0"/>
                  </a:lnTo>
                  <a:lnTo>
                    <a:pt x="5148" y="16036"/>
                  </a:lnTo>
                  <a:lnTo>
                    <a:pt x="405" y="21724"/>
                  </a:lnTo>
                  <a:lnTo>
                    <a:pt x="0" y="23253"/>
                  </a:lnTo>
                  <a:lnTo>
                    <a:pt x="723" y="24272"/>
                  </a:lnTo>
                  <a:lnTo>
                    <a:pt x="2197" y="24953"/>
                  </a:lnTo>
                  <a:lnTo>
                    <a:pt x="3835" y="30999"/>
                  </a:lnTo>
                  <a:lnTo>
                    <a:pt x="5555" y="40302"/>
                  </a:lnTo>
                  <a:lnTo>
                    <a:pt x="12097" y="65088"/>
                  </a:lnTo>
                  <a:lnTo>
                    <a:pt x="13814" y="107082"/>
                  </a:lnTo>
                  <a:lnTo>
                    <a:pt x="14040" y="151380"/>
                  </a:lnTo>
                  <a:lnTo>
                    <a:pt x="14073" y="195650"/>
                  </a:lnTo>
                  <a:lnTo>
                    <a:pt x="15067" y="225374"/>
                  </a:lnTo>
                  <a:lnTo>
                    <a:pt x="21142" y="242610"/>
                  </a:lnTo>
                  <a:lnTo>
                    <a:pt x="23751" y="269659"/>
                  </a:lnTo>
                  <a:lnTo>
                    <a:pt x="30024" y="287187"/>
                  </a:lnTo>
                  <a:lnTo>
                    <a:pt x="31934" y="3120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150"/>
            <p:cNvSpPr/>
            <p:nvPr/>
          </p:nvSpPr>
          <p:spPr>
            <a:xfrm>
              <a:off x="6734801" y="5888688"/>
              <a:ext cx="203567" cy="174571"/>
            </a:xfrm>
            <a:custGeom>
              <a:avLst/>
              <a:gdLst/>
              <a:ahLst/>
              <a:cxnLst/>
              <a:rect l="0" t="0" r="0" b="0"/>
              <a:pathLst>
                <a:path w="203567" h="174571">
                  <a:moveTo>
                    <a:pt x="194637" y="4906"/>
                  </a:moveTo>
                  <a:lnTo>
                    <a:pt x="189896" y="4906"/>
                  </a:lnTo>
                  <a:lnTo>
                    <a:pt x="188500" y="5898"/>
                  </a:lnTo>
                  <a:lnTo>
                    <a:pt x="187569" y="7551"/>
                  </a:lnTo>
                  <a:lnTo>
                    <a:pt x="186948" y="9646"/>
                  </a:lnTo>
                  <a:lnTo>
                    <a:pt x="185542" y="11043"/>
                  </a:lnTo>
                  <a:lnTo>
                    <a:pt x="181333" y="12594"/>
                  </a:lnTo>
                  <a:lnTo>
                    <a:pt x="173387" y="13467"/>
                  </a:lnTo>
                  <a:lnTo>
                    <a:pt x="167663" y="11026"/>
                  </a:lnTo>
                  <a:lnTo>
                    <a:pt x="161812" y="7626"/>
                  </a:lnTo>
                  <a:lnTo>
                    <a:pt x="152940" y="4720"/>
                  </a:lnTo>
                  <a:lnTo>
                    <a:pt x="147001" y="523"/>
                  </a:lnTo>
                  <a:lnTo>
                    <a:pt x="143036" y="0"/>
                  </a:lnTo>
                  <a:lnTo>
                    <a:pt x="118072" y="5337"/>
                  </a:lnTo>
                  <a:lnTo>
                    <a:pt x="105503" y="11863"/>
                  </a:lnTo>
                  <a:lnTo>
                    <a:pt x="102472" y="12520"/>
                  </a:lnTo>
                  <a:lnTo>
                    <a:pt x="84342" y="8431"/>
                  </a:lnTo>
                  <a:lnTo>
                    <a:pt x="50648" y="15215"/>
                  </a:lnTo>
                  <a:lnTo>
                    <a:pt x="24005" y="33873"/>
                  </a:lnTo>
                  <a:lnTo>
                    <a:pt x="7377" y="75944"/>
                  </a:lnTo>
                  <a:lnTo>
                    <a:pt x="0" y="97762"/>
                  </a:lnTo>
                  <a:lnTo>
                    <a:pt x="1636" y="106038"/>
                  </a:lnTo>
                  <a:lnTo>
                    <a:pt x="6663" y="116330"/>
                  </a:lnTo>
                  <a:lnTo>
                    <a:pt x="18665" y="133280"/>
                  </a:lnTo>
                  <a:lnTo>
                    <a:pt x="22170" y="144975"/>
                  </a:lnTo>
                  <a:lnTo>
                    <a:pt x="26081" y="149879"/>
                  </a:lnTo>
                  <a:lnTo>
                    <a:pt x="38363" y="157974"/>
                  </a:lnTo>
                  <a:lnTo>
                    <a:pt x="44814" y="159537"/>
                  </a:lnTo>
                  <a:lnTo>
                    <a:pt x="57272" y="158628"/>
                  </a:lnTo>
                  <a:lnTo>
                    <a:pt x="101326" y="138634"/>
                  </a:lnTo>
                  <a:lnTo>
                    <a:pt x="129407" y="114226"/>
                  </a:lnTo>
                  <a:lnTo>
                    <a:pt x="135880" y="102771"/>
                  </a:lnTo>
                  <a:lnTo>
                    <a:pt x="147506" y="66190"/>
                  </a:lnTo>
                  <a:lnTo>
                    <a:pt x="157785" y="26994"/>
                  </a:lnTo>
                  <a:lnTo>
                    <a:pt x="158768" y="8207"/>
                  </a:lnTo>
                  <a:lnTo>
                    <a:pt x="158819" y="8099"/>
                  </a:lnTo>
                  <a:lnTo>
                    <a:pt x="161563" y="48698"/>
                  </a:lnTo>
                  <a:lnTo>
                    <a:pt x="173157" y="92473"/>
                  </a:lnTo>
                  <a:lnTo>
                    <a:pt x="181040" y="133883"/>
                  </a:lnTo>
                  <a:lnTo>
                    <a:pt x="203566" y="1745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151"/>
            <p:cNvSpPr/>
            <p:nvPr/>
          </p:nvSpPr>
          <p:spPr>
            <a:xfrm>
              <a:off x="6961577" y="5759648"/>
              <a:ext cx="163812" cy="334331"/>
            </a:xfrm>
            <a:custGeom>
              <a:avLst/>
              <a:gdLst/>
              <a:ahLst/>
              <a:cxnLst/>
              <a:rect l="0" t="0" r="0" b="0"/>
              <a:pathLst>
                <a:path w="163812" h="334331">
                  <a:moveTo>
                    <a:pt x="155384" y="160735"/>
                  </a:moveTo>
                  <a:lnTo>
                    <a:pt x="142955" y="160735"/>
                  </a:lnTo>
                  <a:lnTo>
                    <a:pt x="100425" y="144485"/>
                  </a:lnTo>
                  <a:lnTo>
                    <a:pt x="90939" y="146236"/>
                  </a:lnTo>
                  <a:lnTo>
                    <a:pt x="48142" y="166856"/>
                  </a:lnTo>
                  <a:lnTo>
                    <a:pt x="32438" y="178314"/>
                  </a:lnTo>
                  <a:lnTo>
                    <a:pt x="19957" y="194276"/>
                  </a:lnTo>
                  <a:lnTo>
                    <a:pt x="3776" y="237484"/>
                  </a:lnTo>
                  <a:lnTo>
                    <a:pt x="734" y="244643"/>
                  </a:lnTo>
                  <a:lnTo>
                    <a:pt x="0" y="260535"/>
                  </a:lnTo>
                  <a:lnTo>
                    <a:pt x="11058" y="304392"/>
                  </a:lnTo>
                  <a:lnTo>
                    <a:pt x="17156" y="311564"/>
                  </a:lnTo>
                  <a:lnTo>
                    <a:pt x="54453" y="333318"/>
                  </a:lnTo>
                  <a:lnTo>
                    <a:pt x="59323" y="334330"/>
                  </a:lnTo>
                  <a:lnTo>
                    <a:pt x="63562" y="334011"/>
                  </a:lnTo>
                  <a:lnTo>
                    <a:pt x="67380" y="332807"/>
                  </a:lnTo>
                  <a:lnTo>
                    <a:pt x="94464" y="315234"/>
                  </a:lnTo>
                  <a:lnTo>
                    <a:pt x="101189" y="305799"/>
                  </a:lnTo>
                  <a:lnTo>
                    <a:pt x="113199" y="286399"/>
                  </a:lnTo>
                  <a:lnTo>
                    <a:pt x="138841" y="249933"/>
                  </a:lnTo>
                  <a:lnTo>
                    <a:pt x="147597" y="213228"/>
                  </a:lnTo>
                  <a:lnTo>
                    <a:pt x="155722" y="169343"/>
                  </a:lnTo>
                  <a:lnTo>
                    <a:pt x="161768" y="124921"/>
                  </a:lnTo>
                  <a:lnTo>
                    <a:pt x="163811" y="84428"/>
                  </a:lnTo>
                  <a:lnTo>
                    <a:pt x="161601" y="44008"/>
                  </a:lnTo>
                  <a:lnTo>
                    <a:pt x="157155" y="29481"/>
                  </a:lnTo>
                  <a:lnTo>
                    <a:pt x="137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152"/>
            <p:cNvSpPr/>
            <p:nvPr/>
          </p:nvSpPr>
          <p:spPr>
            <a:xfrm>
              <a:off x="7144316" y="5759648"/>
              <a:ext cx="195888" cy="316865"/>
            </a:xfrm>
            <a:custGeom>
              <a:avLst/>
              <a:gdLst/>
              <a:ahLst/>
              <a:cxnLst/>
              <a:rect l="0" t="0" r="0" b="0"/>
              <a:pathLst>
                <a:path w="195888" h="316865">
                  <a:moveTo>
                    <a:pt x="195887" y="205383"/>
                  </a:moveTo>
                  <a:lnTo>
                    <a:pt x="188758" y="197262"/>
                  </a:lnTo>
                  <a:lnTo>
                    <a:pt x="181648" y="183023"/>
                  </a:lnTo>
                  <a:lnTo>
                    <a:pt x="179637" y="171964"/>
                  </a:lnTo>
                  <a:lnTo>
                    <a:pt x="177116" y="167229"/>
                  </a:lnTo>
                  <a:lnTo>
                    <a:pt x="169024" y="159322"/>
                  </a:lnTo>
                  <a:lnTo>
                    <a:pt x="164088" y="157808"/>
                  </a:lnTo>
                  <a:lnTo>
                    <a:pt x="136361" y="159355"/>
                  </a:lnTo>
                  <a:lnTo>
                    <a:pt x="104435" y="152995"/>
                  </a:lnTo>
                  <a:lnTo>
                    <a:pt x="79162" y="156899"/>
                  </a:lnTo>
                  <a:lnTo>
                    <a:pt x="62304" y="164338"/>
                  </a:lnTo>
                  <a:lnTo>
                    <a:pt x="24086" y="206925"/>
                  </a:lnTo>
                  <a:lnTo>
                    <a:pt x="5889" y="230379"/>
                  </a:lnTo>
                  <a:lnTo>
                    <a:pt x="1347" y="247405"/>
                  </a:lnTo>
                  <a:lnTo>
                    <a:pt x="0" y="260278"/>
                  </a:lnTo>
                  <a:lnTo>
                    <a:pt x="9223" y="293384"/>
                  </a:lnTo>
                  <a:lnTo>
                    <a:pt x="11912" y="299769"/>
                  </a:lnTo>
                  <a:lnTo>
                    <a:pt x="14698" y="303034"/>
                  </a:lnTo>
                  <a:lnTo>
                    <a:pt x="17548" y="304218"/>
                  </a:lnTo>
                  <a:lnTo>
                    <a:pt x="45475" y="304682"/>
                  </a:lnTo>
                  <a:lnTo>
                    <a:pt x="81646" y="316864"/>
                  </a:lnTo>
                  <a:lnTo>
                    <a:pt x="89882" y="315123"/>
                  </a:lnTo>
                  <a:lnTo>
                    <a:pt x="104836" y="303824"/>
                  </a:lnTo>
                  <a:lnTo>
                    <a:pt x="141185" y="260823"/>
                  </a:lnTo>
                  <a:lnTo>
                    <a:pt x="154654" y="244851"/>
                  </a:lnTo>
                  <a:lnTo>
                    <a:pt x="171741" y="209442"/>
                  </a:lnTo>
                  <a:lnTo>
                    <a:pt x="176165" y="176600"/>
                  </a:lnTo>
                  <a:lnTo>
                    <a:pt x="177476" y="135449"/>
                  </a:lnTo>
                  <a:lnTo>
                    <a:pt x="177955" y="91455"/>
                  </a:lnTo>
                  <a:lnTo>
                    <a:pt x="177003" y="78350"/>
                  </a:lnTo>
                  <a:lnTo>
                    <a:pt x="163785" y="35620"/>
                  </a:lnTo>
                  <a:lnTo>
                    <a:pt x="160248" y="16728"/>
                  </a:lnTo>
                  <a:lnTo>
                    <a:pt x="15123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153"/>
            <p:cNvSpPr/>
            <p:nvPr/>
          </p:nvSpPr>
          <p:spPr>
            <a:xfrm>
              <a:off x="7385707" y="5868525"/>
              <a:ext cx="159223" cy="211992"/>
            </a:xfrm>
            <a:custGeom>
              <a:avLst/>
              <a:gdLst/>
              <a:ahLst/>
              <a:cxnLst/>
              <a:rect l="0" t="0" r="0" b="0"/>
              <a:pathLst>
                <a:path w="159223" h="211992">
                  <a:moveTo>
                    <a:pt x="34863" y="69717"/>
                  </a:moveTo>
                  <a:lnTo>
                    <a:pt x="34863" y="85094"/>
                  </a:lnTo>
                  <a:lnTo>
                    <a:pt x="39604" y="91582"/>
                  </a:lnTo>
                  <a:lnTo>
                    <a:pt x="47223" y="94317"/>
                  </a:lnTo>
                  <a:lnTo>
                    <a:pt x="52033" y="95047"/>
                  </a:lnTo>
                  <a:lnTo>
                    <a:pt x="56232" y="93549"/>
                  </a:lnTo>
                  <a:lnTo>
                    <a:pt x="75391" y="79532"/>
                  </a:lnTo>
                  <a:lnTo>
                    <a:pt x="90579" y="74080"/>
                  </a:lnTo>
                  <a:lnTo>
                    <a:pt x="134293" y="67327"/>
                  </a:lnTo>
                  <a:lnTo>
                    <a:pt x="139845" y="65147"/>
                  </a:lnTo>
                  <a:lnTo>
                    <a:pt x="148659" y="57433"/>
                  </a:lnTo>
                  <a:lnTo>
                    <a:pt x="154892" y="47391"/>
                  </a:lnTo>
                  <a:lnTo>
                    <a:pt x="159222" y="28400"/>
                  </a:lnTo>
                  <a:lnTo>
                    <a:pt x="158449" y="27290"/>
                  </a:lnTo>
                  <a:lnTo>
                    <a:pt x="154944" y="26056"/>
                  </a:lnTo>
                  <a:lnTo>
                    <a:pt x="139116" y="22553"/>
                  </a:lnTo>
                  <a:lnTo>
                    <a:pt x="95274" y="2150"/>
                  </a:lnTo>
                  <a:lnTo>
                    <a:pt x="87179" y="0"/>
                  </a:lnTo>
                  <a:lnTo>
                    <a:pt x="74982" y="4336"/>
                  </a:lnTo>
                  <a:lnTo>
                    <a:pt x="47638" y="23289"/>
                  </a:lnTo>
                  <a:lnTo>
                    <a:pt x="19764" y="46723"/>
                  </a:lnTo>
                  <a:lnTo>
                    <a:pt x="15868" y="48435"/>
                  </a:lnTo>
                  <a:lnTo>
                    <a:pt x="8892" y="58274"/>
                  </a:lnTo>
                  <a:lnTo>
                    <a:pt x="3477" y="74553"/>
                  </a:lnTo>
                  <a:lnTo>
                    <a:pt x="0" y="117489"/>
                  </a:lnTo>
                  <a:lnTo>
                    <a:pt x="2044" y="142080"/>
                  </a:lnTo>
                  <a:lnTo>
                    <a:pt x="6883" y="167575"/>
                  </a:lnTo>
                  <a:lnTo>
                    <a:pt x="9264" y="171667"/>
                  </a:lnTo>
                  <a:lnTo>
                    <a:pt x="17202" y="178859"/>
                  </a:lnTo>
                  <a:lnTo>
                    <a:pt x="27344" y="182716"/>
                  </a:lnTo>
                  <a:lnTo>
                    <a:pt x="39459" y="186416"/>
                  </a:lnTo>
                  <a:lnTo>
                    <a:pt x="80723" y="208024"/>
                  </a:lnTo>
                  <a:lnTo>
                    <a:pt x="93982" y="211239"/>
                  </a:lnTo>
                  <a:lnTo>
                    <a:pt x="104464" y="211991"/>
                  </a:lnTo>
                  <a:lnTo>
                    <a:pt x="110037" y="209214"/>
                  </a:lnTo>
                  <a:lnTo>
                    <a:pt x="142020" y="1858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154"/>
            <p:cNvSpPr/>
            <p:nvPr/>
          </p:nvSpPr>
          <p:spPr>
            <a:xfrm>
              <a:off x="7625953" y="5913229"/>
              <a:ext cx="133009" cy="218922"/>
            </a:xfrm>
            <a:custGeom>
              <a:avLst/>
              <a:gdLst/>
              <a:ahLst/>
              <a:cxnLst/>
              <a:rect l="0" t="0" r="0" b="0"/>
              <a:pathLst>
                <a:path w="133009" h="218922">
                  <a:moveTo>
                    <a:pt x="26789" y="7154"/>
                  </a:moveTo>
                  <a:lnTo>
                    <a:pt x="12550" y="22385"/>
                  </a:lnTo>
                  <a:lnTo>
                    <a:pt x="3110" y="55177"/>
                  </a:lnTo>
                  <a:lnTo>
                    <a:pt x="409" y="94972"/>
                  </a:lnTo>
                  <a:lnTo>
                    <a:pt x="54" y="133151"/>
                  </a:lnTo>
                  <a:lnTo>
                    <a:pt x="11" y="172822"/>
                  </a:lnTo>
                  <a:lnTo>
                    <a:pt x="1" y="215740"/>
                  </a:lnTo>
                  <a:lnTo>
                    <a:pt x="0" y="218921"/>
                  </a:lnTo>
                  <a:lnTo>
                    <a:pt x="0" y="177131"/>
                  </a:lnTo>
                  <a:lnTo>
                    <a:pt x="0" y="142586"/>
                  </a:lnTo>
                  <a:lnTo>
                    <a:pt x="992" y="99537"/>
                  </a:lnTo>
                  <a:lnTo>
                    <a:pt x="9095" y="56410"/>
                  </a:lnTo>
                  <a:lnTo>
                    <a:pt x="15814" y="40490"/>
                  </a:lnTo>
                  <a:lnTo>
                    <a:pt x="38731" y="13246"/>
                  </a:lnTo>
                  <a:lnTo>
                    <a:pt x="52376" y="4218"/>
                  </a:lnTo>
                  <a:lnTo>
                    <a:pt x="68987" y="0"/>
                  </a:lnTo>
                  <a:lnTo>
                    <a:pt x="77956" y="1660"/>
                  </a:lnTo>
                  <a:lnTo>
                    <a:pt x="81736" y="3490"/>
                  </a:lnTo>
                  <a:lnTo>
                    <a:pt x="112188" y="39367"/>
                  </a:lnTo>
                  <a:lnTo>
                    <a:pt x="120774" y="55504"/>
                  </a:lnTo>
                  <a:lnTo>
                    <a:pt x="126823" y="76088"/>
                  </a:lnTo>
                  <a:lnTo>
                    <a:pt x="129198" y="79899"/>
                  </a:lnTo>
                  <a:lnTo>
                    <a:pt x="133008" y="106411"/>
                  </a:lnTo>
                  <a:lnTo>
                    <a:pt x="132676" y="126631"/>
                  </a:lnTo>
                  <a:lnTo>
                    <a:pt x="126734" y="149050"/>
                  </a:lnTo>
                  <a:lnTo>
                    <a:pt x="121480" y="158854"/>
                  </a:lnTo>
                  <a:lnTo>
                    <a:pt x="119682" y="160873"/>
                  </a:lnTo>
                  <a:lnTo>
                    <a:pt x="118483" y="161227"/>
                  </a:lnTo>
                  <a:lnTo>
                    <a:pt x="117684" y="160471"/>
                  </a:lnTo>
                  <a:lnTo>
                    <a:pt x="117152" y="161951"/>
                  </a:lnTo>
                  <a:lnTo>
                    <a:pt x="116559" y="168887"/>
                  </a:lnTo>
                  <a:lnTo>
                    <a:pt x="117395" y="171531"/>
                  </a:lnTo>
                  <a:lnTo>
                    <a:pt x="125016" y="1768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155"/>
            <p:cNvSpPr/>
            <p:nvPr/>
          </p:nvSpPr>
          <p:spPr>
            <a:xfrm>
              <a:off x="7814004" y="5868548"/>
              <a:ext cx="159562" cy="220734"/>
            </a:xfrm>
            <a:custGeom>
              <a:avLst/>
              <a:gdLst/>
              <a:ahLst/>
              <a:cxnLst/>
              <a:rect l="0" t="0" r="0" b="0"/>
              <a:pathLst>
                <a:path w="159562" h="220734">
                  <a:moveTo>
                    <a:pt x="17332" y="96483"/>
                  </a:moveTo>
                  <a:lnTo>
                    <a:pt x="17332" y="116351"/>
                  </a:lnTo>
                  <a:lnTo>
                    <a:pt x="17332" y="115681"/>
                  </a:lnTo>
                  <a:lnTo>
                    <a:pt x="22073" y="109999"/>
                  </a:lnTo>
                  <a:lnTo>
                    <a:pt x="39242" y="102031"/>
                  </a:lnTo>
                  <a:lnTo>
                    <a:pt x="44837" y="101174"/>
                  </a:lnTo>
                  <a:lnTo>
                    <a:pt x="59436" y="104708"/>
                  </a:lnTo>
                  <a:lnTo>
                    <a:pt x="80740" y="110055"/>
                  </a:lnTo>
                  <a:lnTo>
                    <a:pt x="100060" y="106237"/>
                  </a:lnTo>
                  <a:lnTo>
                    <a:pt x="140588" y="92182"/>
                  </a:lnTo>
                  <a:lnTo>
                    <a:pt x="158027" y="87960"/>
                  </a:lnTo>
                  <a:lnTo>
                    <a:pt x="158754" y="86832"/>
                  </a:lnTo>
                  <a:lnTo>
                    <a:pt x="159561" y="82934"/>
                  </a:lnTo>
                  <a:lnTo>
                    <a:pt x="152462" y="51196"/>
                  </a:lnTo>
                  <a:lnTo>
                    <a:pt x="142148" y="35881"/>
                  </a:lnTo>
                  <a:lnTo>
                    <a:pt x="134652" y="29861"/>
                  </a:lnTo>
                  <a:lnTo>
                    <a:pt x="131263" y="28256"/>
                  </a:lnTo>
                  <a:lnTo>
                    <a:pt x="129006" y="26194"/>
                  </a:lnTo>
                  <a:lnTo>
                    <a:pt x="126496" y="21256"/>
                  </a:lnTo>
                  <a:lnTo>
                    <a:pt x="117444" y="15755"/>
                  </a:lnTo>
                  <a:lnTo>
                    <a:pt x="78737" y="0"/>
                  </a:lnTo>
                  <a:lnTo>
                    <a:pt x="74144" y="1403"/>
                  </a:lnTo>
                  <a:lnTo>
                    <a:pt x="46739" y="23268"/>
                  </a:lnTo>
                  <a:lnTo>
                    <a:pt x="33873" y="40284"/>
                  </a:lnTo>
                  <a:lnTo>
                    <a:pt x="14501" y="83367"/>
                  </a:lnTo>
                  <a:lnTo>
                    <a:pt x="3470" y="126561"/>
                  </a:lnTo>
                  <a:lnTo>
                    <a:pt x="0" y="168550"/>
                  </a:lnTo>
                  <a:lnTo>
                    <a:pt x="4368" y="190156"/>
                  </a:lnTo>
                  <a:lnTo>
                    <a:pt x="6705" y="194651"/>
                  </a:lnTo>
                  <a:lnTo>
                    <a:pt x="9256" y="197647"/>
                  </a:lnTo>
                  <a:lnTo>
                    <a:pt x="14735" y="200976"/>
                  </a:lnTo>
                  <a:lnTo>
                    <a:pt x="20477" y="202456"/>
                  </a:lnTo>
                  <a:lnTo>
                    <a:pt x="45871" y="218912"/>
                  </a:lnTo>
                  <a:lnTo>
                    <a:pt x="60405" y="220733"/>
                  </a:lnTo>
                  <a:lnTo>
                    <a:pt x="124488" y="1947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156"/>
            <p:cNvSpPr/>
            <p:nvPr/>
          </p:nvSpPr>
          <p:spPr>
            <a:xfrm>
              <a:off x="7993848" y="5706070"/>
              <a:ext cx="212536" cy="379904"/>
            </a:xfrm>
            <a:custGeom>
              <a:avLst/>
              <a:gdLst/>
              <a:ahLst/>
              <a:cxnLst/>
              <a:rect l="0" t="0" r="0" b="0"/>
              <a:pathLst>
                <a:path w="212536" h="379904">
                  <a:moveTo>
                    <a:pt x="212535" y="178594"/>
                  </a:moveTo>
                  <a:lnTo>
                    <a:pt x="207794" y="183334"/>
                  </a:lnTo>
                  <a:lnTo>
                    <a:pt x="202821" y="185662"/>
                  </a:lnTo>
                  <a:lnTo>
                    <a:pt x="191544" y="187156"/>
                  </a:lnTo>
                  <a:lnTo>
                    <a:pt x="185678" y="184715"/>
                  </a:lnTo>
                  <a:lnTo>
                    <a:pt x="182723" y="182674"/>
                  </a:lnTo>
                  <a:lnTo>
                    <a:pt x="169085" y="179803"/>
                  </a:lnTo>
                  <a:lnTo>
                    <a:pt x="129087" y="177672"/>
                  </a:lnTo>
                  <a:lnTo>
                    <a:pt x="110309" y="173470"/>
                  </a:lnTo>
                  <a:lnTo>
                    <a:pt x="88318" y="177627"/>
                  </a:lnTo>
                  <a:lnTo>
                    <a:pt x="78614" y="182464"/>
                  </a:lnTo>
                  <a:lnTo>
                    <a:pt x="51412" y="220421"/>
                  </a:lnTo>
                  <a:lnTo>
                    <a:pt x="16303" y="261302"/>
                  </a:lnTo>
                  <a:lnTo>
                    <a:pt x="4220" y="287977"/>
                  </a:lnTo>
                  <a:lnTo>
                    <a:pt x="0" y="317940"/>
                  </a:lnTo>
                  <a:lnTo>
                    <a:pt x="3489" y="342472"/>
                  </a:lnTo>
                  <a:lnTo>
                    <a:pt x="10808" y="357568"/>
                  </a:lnTo>
                  <a:lnTo>
                    <a:pt x="14550" y="360418"/>
                  </a:lnTo>
                  <a:lnTo>
                    <a:pt x="44992" y="372851"/>
                  </a:lnTo>
                  <a:lnTo>
                    <a:pt x="78061" y="379903"/>
                  </a:lnTo>
                  <a:lnTo>
                    <a:pt x="87615" y="377867"/>
                  </a:lnTo>
                  <a:lnTo>
                    <a:pt x="108962" y="367483"/>
                  </a:lnTo>
                  <a:lnTo>
                    <a:pt x="120530" y="358126"/>
                  </a:lnTo>
                  <a:lnTo>
                    <a:pt x="148315" y="316578"/>
                  </a:lnTo>
                  <a:lnTo>
                    <a:pt x="163984" y="283792"/>
                  </a:lnTo>
                  <a:lnTo>
                    <a:pt x="173988" y="242773"/>
                  </a:lnTo>
                  <a:lnTo>
                    <a:pt x="178624" y="206870"/>
                  </a:lnTo>
                  <a:lnTo>
                    <a:pt x="183636" y="163821"/>
                  </a:lnTo>
                  <a:lnTo>
                    <a:pt x="185468" y="122005"/>
                  </a:lnTo>
                  <a:lnTo>
                    <a:pt x="180969" y="82788"/>
                  </a:lnTo>
                  <a:lnTo>
                    <a:pt x="177180" y="42379"/>
                  </a:lnTo>
                  <a:lnTo>
                    <a:pt x="176066" y="37183"/>
                  </a:lnTo>
                  <a:lnTo>
                    <a:pt x="174332" y="33718"/>
                  </a:lnTo>
                  <a:lnTo>
                    <a:pt x="169159" y="28158"/>
                  </a:lnTo>
                  <a:lnTo>
                    <a:pt x="169727" y="26710"/>
                  </a:lnTo>
                  <a:lnTo>
                    <a:pt x="174275" y="19930"/>
                  </a:lnTo>
                  <a:lnTo>
                    <a:pt x="17681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899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095083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5072" y="-86618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of being in mourning, we would practice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restraint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so would have no loud music or laughter.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362200" y="2743200"/>
            <a:ext cx="44196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restraint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66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181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My grandfather was a __________ because he fought in World War II.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</a:t>
            </a:r>
            <a:r>
              <a:rPr lang="en-US" sz="3600" dirty="0"/>
              <a:t>soldiers’ __________ is </a:t>
            </a:r>
            <a:r>
              <a:rPr lang="en-US" sz="3600" dirty="0" smtClean="0"/>
              <a:t>high </a:t>
            </a:r>
            <a:r>
              <a:rPr lang="en-US" sz="3600" dirty="0"/>
              <a:t>because they want to protect their country.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I </a:t>
            </a:r>
            <a:r>
              <a:rPr lang="en-US" sz="3600" dirty="0"/>
              <a:t>felt __________ when I got hit with a ball in gym class.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Since </a:t>
            </a:r>
            <a:r>
              <a:rPr lang="en-US" sz="3600" dirty="0"/>
              <a:t>it involves repeating movements, raking leaves is such a __________ task.</a:t>
            </a:r>
          </a:p>
          <a:p>
            <a:endParaRPr lang="en-US" sz="3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Hour 9/29</a:t>
            </a:r>
            <a:b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the word that goes in each blank on your paper.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637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Skate for Change is a group of skaters that gave clothing to __________ across the whole country.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My mom was __________ because she won the lottery!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One day I was at home playing some video game and when I couldn’t get this certain level, I got 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My older brother used to __________ me in front of my friends because I was shorter than him.</a:t>
            </a:r>
            <a:endParaRPr lang="en-US" sz="33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3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Hour 9/29</a:t>
            </a:r>
          </a:p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the word that goes in each blank on your paper.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407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I was __________ about losing the game last night.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There are a lot of __________ in Vegas, but no one gives them food or makes eye contact.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house was so old it started to become 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My happiness was __________ when my mother brought me a puppy home.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Hour 9/30</a:t>
            </a:r>
          </a:p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the word that goes in each blank on your paper.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943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3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Hour 9/30</a:t>
            </a:r>
            <a:b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the word that goes in each blank on your paper.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I had to __________ myself not to show the driver of the speeding car the error of his ways.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I am __________ when I tell the dean about people because I don’t want them knowing who told on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My mom told me about __________ which is right from wrong.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I am very _________ with Christmas because I just love singing Christmas carols, opening presents with family, and eating a nice feast and spending time with family.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54235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923358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5072" y="-86618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called upon a good-natured,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garrulous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friend whom I knew would talk my ear off!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8" name="Oval 7"/>
          <p:cNvSpPr/>
          <p:nvPr/>
        </p:nvSpPr>
        <p:spPr>
          <a:xfrm>
            <a:off x="2514600" y="2819400"/>
            <a:ext cx="41910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garrulous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83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Hour 10/1</a:t>
            </a:r>
            <a:b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the word that goes in each blank on your paper.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I __________ myself from doing a dangerous act that could end all life on Earth.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The teacher was __________ when she pulled the student out of class.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/>
              <a:t>I am very _________ with Christmas because I just love singing Christmas carols, opening presents with family, and eating a nice feast and spending time with family.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/>
              <a:t>My mom was __________ because she won the lottery</a:t>
            </a:r>
            <a:r>
              <a:rPr lang="en-US" sz="3300" dirty="0" smtClean="0"/>
              <a:t>!</a:t>
            </a:r>
          </a:p>
          <a:p>
            <a:pPr marL="514350" indent="-514350">
              <a:buFont typeface="+mj-lt"/>
              <a:buAutoNum type="arabicPeriod"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44120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3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Hour 10/1</a:t>
            </a:r>
            <a:b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the word that goes in each blank on your paper.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724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Jesus was mistaken to be a 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Since it involves repeating movements, raking leaves is such a __________ task.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 house was so old it started to become 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My happiness was __________ when my mother brought me a puppy home</a:t>
            </a:r>
            <a:r>
              <a:rPr lang="en-US" sz="3600" dirty="0" smtClean="0"/>
              <a:t>.</a:t>
            </a:r>
            <a:endParaRPr lang="en-US" sz="3300" dirty="0" smtClean="0"/>
          </a:p>
          <a:p>
            <a:pPr marL="514350" indent="-514350">
              <a:buFont typeface="+mj-lt"/>
              <a:buAutoNum type="arabicPeriod"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98289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10/20</a:t>
            </a:r>
            <a:b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the word that goes in each blank on your paper.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I was __________ when we were on the trip because being at the beach relaxes 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Since </a:t>
            </a:r>
            <a:r>
              <a:rPr lang="en-US" sz="3300" dirty="0"/>
              <a:t>she has known him for a long </a:t>
            </a:r>
            <a:r>
              <a:rPr lang="en-US" sz="3300" dirty="0" smtClean="0"/>
              <a:t>time, she is __________ when she is with him but shy with others.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__________ others to make yourself look good makes you a bully and only makes people like you less.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I have to use a lot of __________ to keep myself from punching bullies.</a:t>
            </a:r>
          </a:p>
          <a:p>
            <a:pPr marL="514350" indent="-514350">
              <a:buFont typeface="+mj-lt"/>
              <a:buAutoNum type="arabicPeriod"/>
            </a:pPr>
            <a:endParaRPr lang="en-US" sz="3300" dirty="0" smtClean="0"/>
          </a:p>
          <a:p>
            <a:pPr marL="514350" indent="-514350">
              <a:buFont typeface="+mj-lt"/>
              <a:buAutoNum type="arabicPeriod"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73868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10/21</a:t>
            </a:r>
            <a:b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the word that goes in each blank on your paper.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763" y="914400"/>
            <a:ext cx="9144000" cy="5943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__________ used to travel from town to town in open box cars of trains because they couldn’t afford to buy tickets.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__________ is what makes us behave nicely to others and be careful with what we say and do.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The __________ office building is finally being torn down since so many people have been hurt going inside of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The wedding cake was so __________ decorated that no one wanted to cut into it and ruin its beauty.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88109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10/22</a:t>
            </a:r>
            <a:b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the word that goes in each blank on your paper.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763" y="914400"/>
            <a:ext cx="9144000" cy="5943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The __________ student found himself serving detentions with teachers almost every day because he was constantly disrupting the class.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Linda’s _________ with Mark began when he did something nice for her, and now she talkes about him all the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When trying to pull off a surprise party, one must be very __________ so that the secret doesn’t get blown.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Listening to soft music makes me __________ enough to fall asleep after hectic days.</a:t>
            </a:r>
          </a:p>
        </p:txBody>
      </p:sp>
    </p:spTree>
    <p:extLst>
      <p:ext uri="{BB962C8B-B14F-4D97-AF65-F5344CB8AC3E}">
        <p14:creationId xmlns:p14="http://schemas.microsoft.com/office/powerpoint/2010/main" val="314469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10/23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the word that goes in each blank on your paper.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763" y="914400"/>
            <a:ext cx="9144000" cy="5943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3300" dirty="0" smtClean="0"/>
          </a:p>
        </p:txBody>
      </p:sp>
    </p:spTree>
    <p:extLst>
      <p:ext uri="{BB962C8B-B14F-4D97-AF65-F5344CB8AC3E}">
        <p14:creationId xmlns:p14="http://schemas.microsoft.com/office/powerpoint/2010/main" val="138582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769679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5072" y="-86618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This place is the worst! Pathway’s a bog, and the road’s a </a:t>
            </a:r>
            <a:r>
              <a:rPr lang="en-US" sz="3200" u="sng" dirty="0" smtClean="0"/>
              <a:t>torrent</a:t>
            </a:r>
            <a:r>
              <a:rPr lang="en-US" sz="3200" dirty="0" smtClean="0"/>
              <a:t> when it rains!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838855" y="2819400"/>
            <a:ext cx="35052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torrent</a:t>
            </a:r>
            <a:endParaRPr lang="en-US" sz="5400" b="1" dirty="0">
              <a:solidFill>
                <a:schemeClr val="bg1"/>
              </a:solidFill>
            </a:endParaRPr>
          </a:p>
        </p:txBody>
      </p:sp>
      <p:grpSp>
        <p:nvGrpSpPr>
          <p:cNvPr id="204" name="SMARTInkShape-Group36"/>
          <p:cNvGrpSpPr/>
          <p:nvPr/>
        </p:nvGrpSpPr>
        <p:grpSpPr>
          <a:xfrm>
            <a:off x="152500" y="1376813"/>
            <a:ext cx="5107087" cy="819891"/>
            <a:chOff x="152500" y="1376813"/>
            <a:chExt cx="5107087" cy="819891"/>
          </a:xfrm>
        </p:grpSpPr>
        <p:sp>
          <p:nvSpPr>
            <p:cNvPr id="180" name="SMARTInkShape-212"/>
            <p:cNvSpPr/>
            <p:nvPr/>
          </p:nvSpPr>
          <p:spPr>
            <a:xfrm>
              <a:off x="152500" y="1546253"/>
              <a:ext cx="276126" cy="230756"/>
            </a:xfrm>
            <a:custGeom>
              <a:avLst/>
              <a:gdLst/>
              <a:ahLst/>
              <a:cxnLst/>
              <a:rect l="0" t="0" r="0" b="0"/>
              <a:pathLst>
                <a:path w="276126" h="230756">
                  <a:moveTo>
                    <a:pt x="142180" y="70020"/>
                  </a:moveTo>
                  <a:lnTo>
                    <a:pt x="158430" y="70020"/>
                  </a:lnTo>
                  <a:lnTo>
                    <a:pt x="159562" y="60539"/>
                  </a:lnTo>
                  <a:lnTo>
                    <a:pt x="159997" y="25091"/>
                  </a:lnTo>
                  <a:lnTo>
                    <a:pt x="157375" y="17640"/>
                  </a:lnTo>
                  <a:lnTo>
                    <a:pt x="155286" y="14264"/>
                  </a:lnTo>
                  <a:lnTo>
                    <a:pt x="152902" y="12014"/>
                  </a:lnTo>
                  <a:lnTo>
                    <a:pt x="134307" y="3365"/>
                  </a:lnTo>
                  <a:lnTo>
                    <a:pt x="108317" y="0"/>
                  </a:lnTo>
                  <a:lnTo>
                    <a:pt x="100753" y="1512"/>
                  </a:lnTo>
                  <a:lnTo>
                    <a:pt x="63682" y="28306"/>
                  </a:lnTo>
                  <a:lnTo>
                    <a:pt x="33592" y="67807"/>
                  </a:lnTo>
                  <a:lnTo>
                    <a:pt x="11185" y="105302"/>
                  </a:lnTo>
                  <a:lnTo>
                    <a:pt x="2825" y="129753"/>
                  </a:lnTo>
                  <a:lnTo>
                    <a:pt x="0" y="165274"/>
                  </a:lnTo>
                  <a:lnTo>
                    <a:pt x="8992" y="198896"/>
                  </a:lnTo>
                  <a:lnTo>
                    <a:pt x="21469" y="214280"/>
                  </a:lnTo>
                  <a:lnTo>
                    <a:pt x="34953" y="222441"/>
                  </a:lnTo>
                  <a:lnTo>
                    <a:pt x="39937" y="223228"/>
                  </a:lnTo>
                  <a:lnTo>
                    <a:pt x="49114" y="221456"/>
                  </a:lnTo>
                  <a:lnTo>
                    <a:pt x="86464" y="209478"/>
                  </a:lnTo>
                  <a:lnTo>
                    <a:pt x="110017" y="196118"/>
                  </a:lnTo>
                  <a:lnTo>
                    <a:pt x="134304" y="170111"/>
                  </a:lnTo>
                  <a:lnTo>
                    <a:pt x="155611" y="132529"/>
                  </a:lnTo>
                  <a:lnTo>
                    <a:pt x="176923" y="94262"/>
                  </a:lnTo>
                  <a:lnTo>
                    <a:pt x="183893" y="69266"/>
                  </a:lnTo>
                  <a:lnTo>
                    <a:pt x="186777" y="27433"/>
                  </a:lnTo>
                  <a:lnTo>
                    <a:pt x="187786" y="27738"/>
                  </a:lnTo>
                  <a:lnTo>
                    <a:pt x="191554" y="30723"/>
                  </a:lnTo>
                  <a:lnTo>
                    <a:pt x="199253" y="47463"/>
                  </a:lnTo>
                  <a:lnTo>
                    <a:pt x="206618" y="83145"/>
                  </a:lnTo>
                  <a:lnTo>
                    <a:pt x="218832" y="115405"/>
                  </a:lnTo>
                  <a:lnTo>
                    <a:pt x="229350" y="159304"/>
                  </a:lnTo>
                  <a:lnTo>
                    <a:pt x="247426" y="197750"/>
                  </a:lnTo>
                  <a:lnTo>
                    <a:pt x="276125" y="2307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213"/>
            <p:cNvSpPr/>
            <p:nvPr/>
          </p:nvSpPr>
          <p:spPr>
            <a:xfrm>
              <a:off x="634008" y="1553766"/>
              <a:ext cx="169665" cy="241102"/>
            </a:xfrm>
            <a:custGeom>
              <a:avLst/>
              <a:gdLst/>
              <a:ahLst/>
              <a:cxnLst/>
              <a:rect l="0" t="0" r="0" b="0"/>
              <a:pathLst>
                <a:path w="169665" h="241102">
                  <a:moveTo>
                    <a:pt x="169664" y="0"/>
                  </a:moveTo>
                  <a:lnTo>
                    <a:pt x="139201" y="992"/>
                  </a:lnTo>
                  <a:lnTo>
                    <a:pt x="100560" y="7688"/>
                  </a:lnTo>
                  <a:lnTo>
                    <a:pt x="57824" y="15813"/>
                  </a:lnTo>
                  <a:lnTo>
                    <a:pt x="34882" y="25080"/>
                  </a:lnTo>
                  <a:lnTo>
                    <a:pt x="16509" y="39953"/>
                  </a:lnTo>
                  <a:lnTo>
                    <a:pt x="6325" y="53950"/>
                  </a:lnTo>
                  <a:lnTo>
                    <a:pt x="6201" y="54818"/>
                  </a:lnTo>
                  <a:lnTo>
                    <a:pt x="7110" y="54405"/>
                  </a:lnTo>
                  <a:lnTo>
                    <a:pt x="45422" y="83096"/>
                  </a:lnTo>
                  <a:lnTo>
                    <a:pt x="88295" y="110033"/>
                  </a:lnTo>
                  <a:lnTo>
                    <a:pt x="98112" y="117695"/>
                  </a:lnTo>
                  <a:lnTo>
                    <a:pt x="111074" y="121762"/>
                  </a:lnTo>
                  <a:lnTo>
                    <a:pt x="118698" y="122846"/>
                  </a:lnTo>
                  <a:lnTo>
                    <a:pt x="132460" y="129343"/>
                  </a:lnTo>
                  <a:lnTo>
                    <a:pt x="144199" y="138845"/>
                  </a:lnTo>
                  <a:lnTo>
                    <a:pt x="156386" y="156343"/>
                  </a:lnTo>
                  <a:lnTo>
                    <a:pt x="163101" y="171681"/>
                  </a:lnTo>
                  <a:lnTo>
                    <a:pt x="164101" y="185774"/>
                  </a:lnTo>
                  <a:lnTo>
                    <a:pt x="162979" y="192310"/>
                  </a:lnTo>
                  <a:lnTo>
                    <a:pt x="156440" y="202218"/>
                  </a:lnTo>
                  <a:lnTo>
                    <a:pt x="136073" y="216664"/>
                  </a:lnTo>
                  <a:lnTo>
                    <a:pt x="98684" y="222934"/>
                  </a:lnTo>
                  <a:lnTo>
                    <a:pt x="58372" y="230053"/>
                  </a:lnTo>
                  <a:lnTo>
                    <a:pt x="0" y="2411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214"/>
            <p:cNvSpPr/>
            <p:nvPr/>
          </p:nvSpPr>
          <p:spPr>
            <a:xfrm>
              <a:off x="910860" y="1571734"/>
              <a:ext cx="258930" cy="204493"/>
            </a:xfrm>
            <a:custGeom>
              <a:avLst/>
              <a:gdLst/>
              <a:ahLst/>
              <a:cxnLst/>
              <a:rect l="0" t="0" r="0" b="0"/>
              <a:pathLst>
                <a:path w="258930" h="204493">
                  <a:moveTo>
                    <a:pt x="8898" y="8821"/>
                  </a:moveTo>
                  <a:lnTo>
                    <a:pt x="8898" y="4080"/>
                  </a:lnTo>
                  <a:lnTo>
                    <a:pt x="7906" y="2684"/>
                  </a:lnTo>
                  <a:lnTo>
                    <a:pt x="6252" y="1753"/>
                  </a:lnTo>
                  <a:lnTo>
                    <a:pt x="336" y="0"/>
                  </a:lnTo>
                  <a:lnTo>
                    <a:pt x="0" y="21810"/>
                  </a:lnTo>
                  <a:lnTo>
                    <a:pt x="7040" y="65579"/>
                  </a:lnTo>
                  <a:lnTo>
                    <a:pt x="13271" y="105912"/>
                  </a:lnTo>
                  <a:lnTo>
                    <a:pt x="29856" y="145149"/>
                  </a:lnTo>
                  <a:lnTo>
                    <a:pt x="47604" y="184124"/>
                  </a:lnTo>
                  <a:lnTo>
                    <a:pt x="53551" y="190913"/>
                  </a:lnTo>
                  <a:lnTo>
                    <a:pt x="60713" y="195271"/>
                  </a:lnTo>
                  <a:lnTo>
                    <a:pt x="64338" y="190576"/>
                  </a:lnTo>
                  <a:lnTo>
                    <a:pt x="77604" y="157698"/>
                  </a:lnTo>
                  <a:lnTo>
                    <a:pt x="86668" y="120102"/>
                  </a:lnTo>
                  <a:lnTo>
                    <a:pt x="88752" y="83498"/>
                  </a:lnTo>
                  <a:lnTo>
                    <a:pt x="90156" y="52308"/>
                  </a:lnTo>
                  <a:lnTo>
                    <a:pt x="96940" y="30447"/>
                  </a:lnTo>
                  <a:lnTo>
                    <a:pt x="98350" y="30184"/>
                  </a:lnTo>
                  <a:lnTo>
                    <a:pt x="105773" y="34699"/>
                  </a:lnTo>
                  <a:lnTo>
                    <a:pt x="112994" y="55825"/>
                  </a:lnTo>
                  <a:lnTo>
                    <a:pt x="120392" y="95610"/>
                  </a:lnTo>
                  <a:lnTo>
                    <a:pt x="131447" y="137144"/>
                  </a:lnTo>
                  <a:lnTo>
                    <a:pt x="135828" y="152676"/>
                  </a:lnTo>
                  <a:lnTo>
                    <a:pt x="150938" y="180442"/>
                  </a:lnTo>
                  <a:lnTo>
                    <a:pt x="167290" y="196373"/>
                  </a:lnTo>
                  <a:lnTo>
                    <a:pt x="179963" y="202636"/>
                  </a:lnTo>
                  <a:lnTo>
                    <a:pt x="190001" y="204492"/>
                  </a:lnTo>
                  <a:lnTo>
                    <a:pt x="198860" y="199635"/>
                  </a:lnTo>
                  <a:lnTo>
                    <a:pt x="208419" y="190861"/>
                  </a:lnTo>
                  <a:lnTo>
                    <a:pt x="230547" y="153791"/>
                  </a:lnTo>
                  <a:lnTo>
                    <a:pt x="258929" y="891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215"/>
            <p:cNvSpPr/>
            <p:nvPr/>
          </p:nvSpPr>
          <p:spPr>
            <a:xfrm>
              <a:off x="1259086" y="1562695"/>
              <a:ext cx="1" cy="232173"/>
            </a:xfrm>
            <a:custGeom>
              <a:avLst/>
              <a:gdLst/>
              <a:ahLst/>
              <a:cxnLst/>
              <a:rect l="0" t="0" r="0" b="0"/>
              <a:pathLst>
                <a:path w="1" h="232173">
                  <a:moveTo>
                    <a:pt x="0" y="0"/>
                  </a:moveTo>
                  <a:lnTo>
                    <a:pt x="0" y="40528"/>
                  </a:lnTo>
                  <a:lnTo>
                    <a:pt x="0" y="80006"/>
                  </a:lnTo>
                  <a:lnTo>
                    <a:pt x="0" y="113590"/>
                  </a:lnTo>
                  <a:lnTo>
                    <a:pt x="0" y="151616"/>
                  </a:lnTo>
                  <a:lnTo>
                    <a:pt x="0" y="194469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216"/>
            <p:cNvSpPr/>
            <p:nvPr/>
          </p:nvSpPr>
          <p:spPr>
            <a:xfrm>
              <a:off x="1250156" y="1491258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8930" y="17859"/>
                  </a:moveTo>
                  <a:lnTo>
                    <a:pt x="8930" y="1311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217"/>
            <p:cNvSpPr/>
            <p:nvPr/>
          </p:nvSpPr>
          <p:spPr>
            <a:xfrm>
              <a:off x="1377444" y="1376813"/>
              <a:ext cx="167393" cy="462704"/>
            </a:xfrm>
            <a:custGeom>
              <a:avLst/>
              <a:gdLst/>
              <a:ahLst/>
              <a:cxnLst/>
              <a:rect l="0" t="0" r="0" b="0"/>
              <a:pathLst>
                <a:path w="167393" h="462704">
                  <a:moveTo>
                    <a:pt x="167392" y="25148"/>
                  </a:moveTo>
                  <a:lnTo>
                    <a:pt x="167392" y="20408"/>
                  </a:lnTo>
                  <a:lnTo>
                    <a:pt x="166400" y="19011"/>
                  </a:lnTo>
                  <a:lnTo>
                    <a:pt x="164746" y="18080"/>
                  </a:lnTo>
                  <a:lnTo>
                    <a:pt x="162651" y="17460"/>
                  </a:lnTo>
                  <a:lnTo>
                    <a:pt x="136920" y="3898"/>
                  </a:lnTo>
                  <a:lnTo>
                    <a:pt x="107982" y="0"/>
                  </a:lnTo>
                  <a:lnTo>
                    <a:pt x="83753" y="3586"/>
                  </a:lnTo>
                  <a:lnTo>
                    <a:pt x="64007" y="15672"/>
                  </a:lnTo>
                  <a:lnTo>
                    <a:pt x="33551" y="45973"/>
                  </a:lnTo>
                  <a:lnTo>
                    <a:pt x="14395" y="74571"/>
                  </a:lnTo>
                  <a:lnTo>
                    <a:pt x="2049" y="112595"/>
                  </a:lnTo>
                  <a:lnTo>
                    <a:pt x="0" y="142670"/>
                  </a:lnTo>
                  <a:lnTo>
                    <a:pt x="6229" y="179142"/>
                  </a:lnTo>
                  <a:lnTo>
                    <a:pt x="26457" y="222085"/>
                  </a:lnTo>
                  <a:lnTo>
                    <a:pt x="44886" y="263667"/>
                  </a:lnTo>
                  <a:lnTo>
                    <a:pt x="58333" y="285990"/>
                  </a:lnTo>
                  <a:lnTo>
                    <a:pt x="71248" y="308809"/>
                  </a:lnTo>
                  <a:lnTo>
                    <a:pt x="98530" y="352448"/>
                  </a:lnTo>
                  <a:lnTo>
                    <a:pt x="109766" y="390616"/>
                  </a:lnTo>
                  <a:lnTo>
                    <a:pt x="113281" y="433905"/>
                  </a:lnTo>
                  <a:lnTo>
                    <a:pt x="113814" y="4627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218"/>
            <p:cNvSpPr/>
            <p:nvPr/>
          </p:nvSpPr>
          <p:spPr>
            <a:xfrm>
              <a:off x="1339453" y="1660922"/>
              <a:ext cx="205384" cy="26790"/>
            </a:xfrm>
            <a:custGeom>
              <a:avLst/>
              <a:gdLst/>
              <a:ahLst/>
              <a:cxnLst/>
              <a:rect l="0" t="0" r="0" b="0"/>
              <a:pathLst>
                <a:path w="205384" h="26790">
                  <a:moveTo>
                    <a:pt x="0" y="26789"/>
                  </a:moveTo>
                  <a:lnTo>
                    <a:pt x="43251" y="26789"/>
                  </a:lnTo>
                  <a:lnTo>
                    <a:pt x="82406" y="22049"/>
                  </a:lnTo>
                  <a:lnTo>
                    <a:pt x="123525" y="14360"/>
                  </a:lnTo>
                  <a:lnTo>
                    <a:pt x="167606" y="3865"/>
                  </a:lnTo>
                  <a:lnTo>
                    <a:pt x="20538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219"/>
            <p:cNvSpPr/>
            <p:nvPr/>
          </p:nvSpPr>
          <p:spPr>
            <a:xfrm>
              <a:off x="1669852" y="1512902"/>
              <a:ext cx="17860" cy="326615"/>
            </a:xfrm>
            <a:custGeom>
              <a:avLst/>
              <a:gdLst/>
              <a:ahLst/>
              <a:cxnLst/>
              <a:rect l="0" t="0" r="0" b="0"/>
              <a:pathLst>
                <a:path w="17860" h="326615">
                  <a:moveTo>
                    <a:pt x="17859" y="5145"/>
                  </a:moveTo>
                  <a:lnTo>
                    <a:pt x="13118" y="404"/>
                  </a:lnTo>
                  <a:lnTo>
                    <a:pt x="11722" y="0"/>
                  </a:lnTo>
                  <a:lnTo>
                    <a:pt x="10791" y="723"/>
                  </a:lnTo>
                  <a:lnTo>
                    <a:pt x="10170" y="2197"/>
                  </a:lnTo>
                  <a:lnTo>
                    <a:pt x="9038" y="43965"/>
                  </a:lnTo>
                  <a:lnTo>
                    <a:pt x="8961" y="84336"/>
                  </a:lnTo>
                  <a:lnTo>
                    <a:pt x="4199" y="118237"/>
                  </a:lnTo>
                  <a:lnTo>
                    <a:pt x="1244" y="151873"/>
                  </a:lnTo>
                  <a:lnTo>
                    <a:pt x="368" y="191715"/>
                  </a:lnTo>
                  <a:lnTo>
                    <a:pt x="1064" y="235365"/>
                  </a:lnTo>
                  <a:lnTo>
                    <a:pt x="5166" y="262535"/>
                  </a:lnTo>
                  <a:lnTo>
                    <a:pt x="876" y="300990"/>
                  </a:lnTo>
                  <a:lnTo>
                    <a:pt x="0" y="3266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220"/>
            <p:cNvSpPr/>
            <p:nvPr/>
          </p:nvSpPr>
          <p:spPr>
            <a:xfrm>
              <a:off x="1598414" y="1660922"/>
              <a:ext cx="160735" cy="35720"/>
            </a:xfrm>
            <a:custGeom>
              <a:avLst/>
              <a:gdLst/>
              <a:ahLst/>
              <a:cxnLst/>
              <a:rect l="0" t="0" r="0" b="0"/>
              <a:pathLst>
                <a:path w="160735" h="35720">
                  <a:moveTo>
                    <a:pt x="0" y="35719"/>
                  </a:moveTo>
                  <a:lnTo>
                    <a:pt x="0" y="30978"/>
                  </a:lnTo>
                  <a:lnTo>
                    <a:pt x="5292" y="26005"/>
                  </a:lnTo>
                  <a:lnTo>
                    <a:pt x="14258" y="21480"/>
                  </a:lnTo>
                  <a:lnTo>
                    <a:pt x="24858" y="19468"/>
                  </a:lnTo>
                  <a:lnTo>
                    <a:pt x="63082" y="24314"/>
                  </a:lnTo>
                  <a:lnTo>
                    <a:pt x="100161" y="24071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221"/>
            <p:cNvSpPr/>
            <p:nvPr/>
          </p:nvSpPr>
          <p:spPr>
            <a:xfrm>
              <a:off x="2103833" y="1431459"/>
              <a:ext cx="200027" cy="443776"/>
            </a:xfrm>
            <a:custGeom>
              <a:avLst/>
              <a:gdLst/>
              <a:ahLst/>
              <a:cxnLst/>
              <a:rect l="0" t="0" r="0" b="0"/>
              <a:pathLst>
                <a:path w="200027" h="443776">
                  <a:moveTo>
                    <a:pt x="200026" y="77658"/>
                  </a:moveTo>
                  <a:lnTo>
                    <a:pt x="199034" y="39093"/>
                  </a:lnTo>
                  <a:lnTo>
                    <a:pt x="195286" y="27115"/>
                  </a:lnTo>
                  <a:lnTo>
                    <a:pt x="192897" y="23127"/>
                  </a:lnTo>
                  <a:lnTo>
                    <a:pt x="187597" y="18695"/>
                  </a:lnTo>
                  <a:lnTo>
                    <a:pt x="144860" y="1153"/>
                  </a:lnTo>
                  <a:lnTo>
                    <a:pt x="129867" y="0"/>
                  </a:lnTo>
                  <a:lnTo>
                    <a:pt x="119897" y="2794"/>
                  </a:lnTo>
                  <a:lnTo>
                    <a:pt x="85442" y="25197"/>
                  </a:lnTo>
                  <a:lnTo>
                    <a:pt x="44476" y="65631"/>
                  </a:lnTo>
                  <a:lnTo>
                    <a:pt x="28150" y="96143"/>
                  </a:lnTo>
                  <a:lnTo>
                    <a:pt x="16588" y="133185"/>
                  </a:lnTo>
                  <a:lnTo>
                    <a:pt x="6878" y="163013"/>
                  </a:lnTo>
                  <a:lnTo>
                    <a:pt x="743" y="195299"/>
                  </a:lnTo>
                  <a:lnTo>
                    <a:pt x="0" y="227508"/>
                  </a:lnTo>
                  <a:lnTo>
                    <a:pt x="2514" y="265595"/>
                  </a:lnTo>
                  <a:lnTo>
                    <a:pt x="8105" y="305723"/>
                  </a:lnTo>
                  <a:lnTo>
                    <a:pt x="20681" y="340143"/>
                  </a:lnTo>
                  <a:lnTo>
                    <a:pt x="41716" y="380200"/>
                  </a:lnTo>
                  <a:lnTo>
                    <a:pt x="66081" y="443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222"/>
            <p:cNvSpPr/>
            <p:nvPr/>
          </p:nvSpPr>
          <p:spPr>
            <a:xfrm>
              <a:off x="2018109" y="1723430"/>
              <a:ext cx="241103" cy="17727"/>
            </a:xfrm>
            <a:custGeom>
              <a:avLst/>
              <a:gdLst/>
              <a:ahLst/>
              <a:cxnLst/>
              <a:rect l="0" t="0" r="0" b="0"/>
              <a:pathLst>
                <a:path w="241103" h="17727">
                  <a:moveTo>
                    <a:pt x="0" y="0"/>
                  </a:moveTo>
                  <a:lnTo>
                    <a:pt x="4741" y="4740"/>
                  </a:lnTo>
                  <a:lnTo>
                    <a:pt x="21910" y="12429"/>
                  </a:lnTo>
                  <a:lnTo>
                    <a:pt x="60515" y="11642"/>
                  </a:lnTo>
                  <a:lnTo>
                    <a:pt x="103125" y="16337"/>
                  </a:lnTo>
                  <a:lnTo>
                    <a:pt x="146972" y="17408"/>
                  </a:lnTo>
                  <a:lnTo>
                    <a:pt x="187084" y="17726"/>
                  </a:lnTo>
                  <a:lnTo>
                    <a:pt x="241102" y="89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223"/>
            <p:cNvSpPr/>
            <p:nvPr/>
          </p:nvSpPr>
          <p:spPr>
            <a:xfrm>
              <a:off x="2366479" y="1491258"/>
              <a:ext cx="35608" cy="383977"/>
            </a:xfrm>
            <a:custGeom>
              <a:avLst/>
              <a:gdLst/>
              <a:ahLst/>
              <a:cxnLst/>
              <a:rect l="0" t="0" r="0" b="0"/>
              <a:pathLst>
                <a:path w="35608" h="383977">
                  <a:moveTo>
                    <a:pt x="35607" y="0"/>
                  </a:moveTo>
                  <a:lnTo>
                    <a:pt x="23178" y="34338"/>
                  </a:lnTo>
                  <a:lnTo>
                    <a:pt x="19357" y="76320"/>
                  </a:lnTo>
                  <a:lnTo>
                    <a:pt x="18224" y="112241"/>
                  </a:lnTo>
                  <a:lnTo>
                    <a:pt x="11705" y="152037"/>
                  </a:lnTo>
                  <a:lnTo>
                    <a:pt x="9388" y="191795"/>
                  </a:lnTo>
                  <a:lnTo>
                    <a:pt x="4190" y="228826"/>
                  </a:lnTo>
                  <a:lnTo>
                    <a:pt x="455" y="271958"/>
                  </a:lnTo>
                  <a:lnTo>
                    <a:pt x="0" y="311578"/>
                  </a:lnTo>
                  <a:lnTo>
                    <a:pt x="6047" y="352221"/>
                  </a:lnTo>
                  <a:lnTo>
                    <a:pt x="8818" y="3839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224"/>
            <p:cNvSpPr/>
            <p:nvPr/>
          </p:nvSpPr>
          <p:spPr>
            <a:xfrm>
              <a:off x="2450271" y="1660922"/>
              <a:ext cx="177948" cy="232879"/>
            </a:xfrm>
            <a:custGeom>
              <a:avLst/>
              <a:gdLst/>
              <a:ahLst/>
              <a:cxnLst/>
              <a:rect l="0" t="0" r="0" b="0"/>
              <a:pathLst>
                <a:path w="177948" h="232879">
                  <a:moveTo>
                    <a:pt x="139338" y="0"/>
                  </a:moveTo>
                  <a:lnTo>
                    <a:pt x="126909" y="0"/>
                  </a:lnTo>
                  <a:lnTo>
                    <a:pt x="124107" y="1984"/>
                  </a:lnTo>
                  <a:lnTo>
                    <a:pt x="91240" y="41475"/>
                  </a:lnTo>
                  <a:lnTo>
                    <a:pt x="63030" y="79740"/>
                  </a:lnTo>
                  <a:lnTo>
                    <a:pt x="26324" y="118513"/>
                  </a:lnTo>
                  <a:lnTo>
                    <a:pt x="8398" y="153075"/>
                  </a:lnTo>
                  <a:lnTo>
                    <a:pt x="0" y="189994"/>
                  </a:lnTo>
                  <a:lnTo>
                    <a:pt x="681" y="206150"/>
                  </a:lnTo>
                  <a:lnTo>
                    <a:pt x="5283" y="217630"/>
                  </a:lnTo>
                  <a:lnTo>
                    <a:pt x="13943" y="229347"/>
                  </a:lnTo>
                  <a:lnTo>
                    <a:pt x="21015" y="232273"/>
                  </a:lnTo>
                  <a:lnTo>
                    <a:pt x="39456" y="232878"/>
                  </a:lnTo>
                  <a:lnTo>
                    <a:pt x="62670" y="227641"/>
                  </a:lnTo>
                  <a:lnTo>
                    <a:pt x="102550" y="209853"/>
                  </a:lnTo>
                  <a:lnTo>
                    <a:pt x="133950" y="193037"/>
                  </a:lnTo>
                  <a:lnTo>
                    <a:pt x="146204" y="181375"/>
                  </a:lnTo>
                  <a:lnTo>
                    <a:pt x="168292" y="144453"/>
                  </a:lnTo>
                  <a:lnTo>
                    <a:pt x="177903" y="119530"/>
                  </a:lnTo>
                  <a:lnTo>
                    <a:pt x="177947" y="115405"/>
                  </a:lnTo>
                  <a:lnTo>
                    <a:pt x="168309" y="94976"/>
                  </a:lnTo>
                  <a:lnTo>
                    <a:pt x="130409" y="53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225"/>
            <p:cNvSpPr/>
            <p:nvPr/>
          </p:nvSpPr>
          <p:spPr>
            <a:xfrm>
              <a:off x="2696766" y="1651992"/>
              <a:ext cx="232173" cy="249991"/>
            </a:xfrm>
            <a:custGeom>
              <a:avLst/>
              <a:gdLst/>
              <a:ahLst/>
              <a:cxnLst/>
              <a:rect l="0" t="0" r="0" b="0"/>
              <a:pathLst>
                <a:path w="232173" h="249991">
                  <a:moveTo>
                    <a:pt x="0" y="0"/>
                  </a:moveTo>
                  <a:lnTo>
                    <a:pt x="0" y="44587"/>
                  </a:lnTo>
                  <a:lnTo>
                    <a:pt x="0" y="80355"/>
                  </a:lnTo>
                  <a:lnTo>
                    <a:pt x="992" y="122221"/>
                  </a:lnTo>
                  <a:lnTo>
                    <a:pt x="7688" y="164556"/>
                  </a:lnTo>
                  <a:lnTo>
                    <a:pt x="15834" y="205886"/>
                  </a:lnTo>
                  <a:lnTo>
                    <a:pt x="17459" y="226980"/>
                  </a:lnTo>
                  <a:lnTo>
                    <a:pt x="18585" y="228710"/>
                  </a:lnTo>
                  <a:lnTo>
                    <a:pt x="20327" y="229864"/>
                  </a:lnTo>
                  <a:lnTo>
                    <a:pt x="22481" y="230634"/>
                  </a:lnTo>
                  <a:lnTo>
                    <a:pt x="24909" y="230154"/>
                  </a:lnTo>
                  <a:lnTo>
                    <a:pt x="30253" y="226976"/>
                  </a:lnTo>
                  <a:lnTo>
                    <a:pt x="44712" y="204307"/>
                  </a:lnTo>
                  <a:lnTo>
                    <a:pt x="53597" y="179267"/>
                  </a:lnTo>
                  <a:lnTo>
                    <a:pt x="65159" y="143075"/>
                  </a:lnTo>
                  <a:lnTo>
                    <a:pt x="84501" y="98621"/>
                  </a:lnTo>
                  <a:lnTo>
                    <a:pt x="88349" y="78975"/>
                  </a:lnTo>
                  <a:lnTo>
                    <a:pt x="89241" y="55783"/>
                  </a:lnTo>
                  <a:lnTo>
                    <a:pt x="94021" y="68453"/>
                  </a:lnTo>
                  <a:lnTo>
                    <a:pt x="97672" y="112361"/>
                  </a:lnTo>
                  <a:lnTo>
                    <a:pt x="100708" y="135488"/>
                  </a:lnTo>
                  <a:lnTo>
                    <a:pt x="110623" y="174709"/>
                  </a:lnTo>
                  <a:lnTo>
                    <a:pt x="125080" y="211241"/>
                  </a:lnTo>
                  <a:lnTo>
                    <a:pt x="131989" y="229815"/>
                  </a:lnTo>
                  <a:lnTo>
                    <a:pt x="141675" y="244684"/>
                  </a:lnTo>
                  <a:lnTo>
                    <a:pt x="146043" y="248451"/>
                  </a:lnTo>
                  <a:lnTo>
                    <a:pt x="149948" y="249970"/>
                  </a:lnTo>
                  <a:lnTo>
                    <a:pt x="153543" y="249990"/>
                  </a:lnTo>
                  <a:lnTo>
                    <a:pt x="160184" y="247367"/>
                  </a:lnTo>
                  <a:lnTo>
                    <a:pt x="166443" y="243886"/>
                  </a:lnTo>
                  <a:lnTo>
                    <a:pt x="172532" y="242339"/>
                  </a:lnTo>
                  <a:lnTo>
                    <a:pt x="186278" y="231988"/>
                  </a:lnTo>
                  <a:lnTo>
                    <a:pt x="202919" y="211612"/>
                  </a:lnTo>
                  <a:lnTo>
                    <a:pt x="215677" y="177242"/>
                  </a:lnTo>
                  <a:lnTo>
                    <a:pt x="224891" y="135728"/>
                  </a:lnTo>
                  <a:lnTo>
                    <a:pt x="230015" y="116614"/>
                  </a:lnTo>
                  <a:lnTo>
                    <a:pt x="232172" y="89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226"/>
            <p:cNvSpPr/>
            <p:nvPr/>
          </p:nvSpPr>
          <p:spPr>
            <a:xfrm>
              <a:off x="3014364" y="1678781"/>
              <a:ext cx="12801" cy="244868"/>
            </a:xfrm>
            <a:custGeom>
              <a:avLst/>
              <a:gdLst/>
              <a:ahLst/>
              <a:cxnLst/>
              <a:rect l="0" t="0" r="0" b="0"/>
              <a:pathLst>
                <a:path w="12801" h="244868">
                  <a:moveTo>
                    <a:pt x="12800" y="0"/>
                  </a:moveTo>
                  <a:lnTo>
                    <a:pt x="8060" y="4741"/>
                  </a:lnTo>
                  <a:lnTo>
                    <a:pt x="371" y="26651"/>
                  </a:lnTo>
                  <a:lnTo>
                    <a:pt x="0" y="44587"/>
                  </a:lnTo>
                  <a:lnTo>
                    <a:pt x="3361" y="86129"/>
                  </a:lnTo>
                  <a:lnTo>
                    <a:pt x="3720" y="125400"/>
                  </a:lnTo>
                  <a:lnTo>
                    <a:pt x="3850" y="165170"/>
                  </a:lnTo>
                  <a:lnTo>
                    <a:pt x="3869" y="202273"/>
                  </a:lnTo>
                  <a:lnTo>
                    <a:pt x="4862" y="206286"/>
                  </a:lnTo>
                  <a:lnTo>
                    <a:pt x="6516" y="208962"/>
                  </a:lnTo>
                  <a:lnTo>
                    <a:pt x="8610" y="210746"/>
                  </a:lnTo>
                  <a:lnTo>
                    <a:pt x="10938" y="218019"/>
                  </a:lnTo>
                  <a:lnTo>
                    <a:pt x="12727" y="244867"/>
                  </a:lnTo>
                  <a:lnTo>
                    <a:pt x="12800" y="2411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227"/>
            <p:cNvSpPr/>
            <p:nvPr/>
          </p:nvSpPr>
          <p:spPr>
            <a:xfrm>
              <a:off x="3098721" y="1684830"/>
              <a:ext cx="160616" cy="251488"/>
            </a:xfrm>
            <a:custGeom>
              <a:avLst/>
              <a:gdLst/>
              <a:ahLst/>
              <a:cxnLst/>
              <a:rect l="0" t="0" r="0" b="0"/>
              <a:pathLst>
                <a:path w="160616" h="251488">
                  <a:moveTo>
                    <a:pt x="26670" y="29670"/>
                  </a:moveTo>
                  <a:lnTo>
                    <a:pt x="26670" y="66957"/>
                  </a:lnTo>
                  <a:lnTo>
                    <a:pt x="19602" y="107598"/>
                  </a:lnTo>
                  <a:lnTo>
                    <a:pt x="19560" y="122844"/>
                  </a:lnTo>
                  <a:lnTo>
                    <a:pt x="24971" y="162323"/>
                  </a:lnTo>
                  <a:lnTo>
                    <a:pt x="26166" y="195313"/>
                  </a:lnTo>
                  <a:lnTo>
                    <a:pt x="26570" y="236684"/>
                  </a:lnTo>
                  <a:lnTo>
                    <a:pt x="25611" y="242093"/>
                  </a:lnTo>
                  <a:lnTo>
                    <a:pt x="23979" y="245699"/>
                  </a:lnTo>
                  <a:lnTo>
                    <a:pt x="18972" y="251487"/>
                  </a:lnTo>
                  <a:lnTo>
                    <a:pt x="15642" y="246987"/>
                  </a:lnTo>
                  <a:lnTo>
                    <a:pt x="11846" y="238373"/>
                  </a:lnTo>
                  <a:lnTo>
                    <a:pt x="4470" y="201413"/>
                  </a:lnTo>
                  <a:lnTo>
                    <a:pt x="1240" y="163680"/>
                  </a:lnTo>
                  <a:lnTo>
                    <a:pt x="283" y="125821"/>
                  </a:lnTo>
                  <a:lnTo>
                    <a:pt x="0" y="84728"/>
                  </a:lnTo>
                  <a:lnTo>
                    <a:pt x="6041" y="42640"/>
                  </a:lnTo>
                  <a:lnTo>
                    <a:pt x="7580" y="31135"/>
                  </a:lnTo>
                  <a:lnTo>
                    <a:pt x="13555" y="20069"/>
                  </a:lnTo>
                  <a:lnTo>
                    <a:pt x="22825" y="9528"/>
                  </a:lnTo>
                  <a:lnTo>
                    <a:pt x="33560" y="1535"/>
                  </a:lnTo>
                  <a:lnTo>
                    <a:pt x="39201" y="0"/>
                  </a:lnTo>
                  <a:lnTo>
                    <a:pt x="50760" y="939"/>
                  </a:lnTo>
                  <a:lnTo>
                    <a:pt x="73164" y="11786"/>
                  </a:lnTo>
                  <a:lnTo>
                    <a:pt x="106496" y="53124"/>
                  </a:lnTo>
                  <a:lnTo>
                    <a:pt x="126002" y="79613"/>
                  </a:lnTo>
                  <a:lnTo>
                    <a:pt x="139410" y="118212"/>
                  </a:lnTo>
                  <a:lnTo>
                    <a:pt x="148966" y="158763"/>
                  </a:lnTo>
                  <a:lnTo>
                    <a:pt x="160615" y="2082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228"/>
            <p:cNvSpPr/>
            <p:nvPr/>
          </p:nvSpPr>
          <p:spPr>
            <a:xfrm>
              <a:off x="3305818" y="1698250"/>
              <a:ext cx="264141" cy="498454"/>
            </a:xfrm>
            <a:custGeom>
              <a:avLst/>
              <a:gdLst/>
              <a:ahLst/>
              <a:cxnLst/>
              <a:rect l="0" t="0" r="0" b="0"/>
              <a:pathLst>
                <a:path w="264141" h="498454">
                  <a:moveTo>
                    <a:pt x="158901" y="16250"/>
                  </a:moveTo>
                  <a:lnTo>
                    <a:pt x="146472" y="3821"/>
                  </a:lnTo>
                  <a:lnTo>
                    <a:pt x="138163" y="804"/>
                  </a:lnTo>
                  <a:lnTo>
                    <a:pt x="133169" y="0"/>
                  </a:lnTo>
                  <a:lnTo>
                    <a:pt x="124975" y="1752"/>
                  </a:lnTo>
                  <a:lnTo>
                    <a:pt x="87148" y="28966"/>
                  </a:lnTo>
                  <a:lnTo>
                    <a:pt x="47456" y="65872"/>
                  </a:lnTo>
                  <a:lnTo>
                    <a:pt x="33963" y="80969"/>
                  </a:lnTo>
                  <a:lnTo>
                    <a:pt x="13843" y="123697"/>
                  </a:lnTo>
                  <a:lnTo>
                    <a:pt x="4355" y="159763"/>
                  </a:lnTo>
                  <a:lnTo>
                    <a:pt x="0" y="178165"/>
                  </a:lnTo>
                  <a:lnTo>
                    <a:pt x="6919" y="190408"/>
                  </a:lnTo>
                  <a:lnTo>
                    <a:pt x="35614" y="217780"/>
                  </a:lnTo>
                  <a:lnTo>
                    <a:pt x="49867" y="224881"/>
                  </a:lnTo>
                  <a:lnTo>
                    <a:pt x="56446" y="226775"/>
                  </a:lnTo>
                  <a:lnTo>
                    <a:pt x="74340" y="220942"/>
                  </a:lnTo>
                  <a:lnTo>
                    <a:pt x="113424" y="202424"/>
                  </a:lnTo>
                  <a:lnTo>
                    <a:pt x="129098" y="190275"/>
                  </a:lnTo>
                  <a:lnTo>
                    <a:pt x="154351" y="161867"/>
                  </a:lnTo>
                  <a:lnTo>
                    <a:pt x="173646" y="125215"/>
                  </a:lnTo>
                  <a:lnTo>
                    <a:pt x="180688" y="98586"/>
                  </a:lnTo>
                  <a:lnTo>
                    <a:pt x="175184" y="68159"/>
                  </a:lnTo>
                  <a:lnTo>
                    <a:pt x="168476" y="33755"/>
                  </a:lnTo>
                  <a:lnTo>
                    <a:pt x="168261" y="33873"/>
                  </a:lnTo>
                  <a:lnTo>
                    <a:pt x="167842" y="70471"/>
                  </a:lnTo>
                  <a:lnTo>
                    <a:pt x="174962" y="111774"/>
                  </a:lnTo>
                  <a:lnTo>
                    <a:pt x="183062" y="146308"/>
                  </a:lnTo>
                  <a:lnTo>
                    <a:pt x="194688" y="187792"/>
                  </a:lnTo>
                  <a:lnTo>
                    <a:pt x="206539" y="229170"/>
                  </a:lnTo>
                  <a:lnTo>
                    <a:pt x="224572" y="266006"/>
                  </a:lnTo>
                  <a:lnTo>
                    <a:pt x="236071" y="299300"/>
                  </a:lnTo>
                  <a:lnTo>
                    <a:pt x="245976" y="343684"/>
                  </a:lnTo>
                  <a:lnTo>
                    <a:pt x="254631" y="374910"/>
                  </a:lnTo>
                  <a:lnTo>
                    <a:pt x="262935" y="417288"/>
                  </a:lnTo>
                  <a:lnTo>
                    <a:pt x="264140" y="438796"/>
                  </a:lnTo>
                  <a:lnTo>
                    <a:pt x="258654" y="461595"/>
                  </a:lnTo>
                  <a:lnTo>
                    <a:pt x="253506" y="471488"/>
                  </a:lnTo>
                  <a:lnTo>
                    <a:pt x="240290" y="482636"/>
                  </a:lnTo>
                  <a:lnTo>
                    <a:pt x="194620" y="4984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229"/>
            <p:cNvSpPr/>
            <p:nvPr/>
          </p:nvSpPr>
          <p:spPr>
            <a:xfrm>
              <a:off x="3732609" y="1660922"/>
              <a:ext cx="186805" cy="283813"/>
            </a:xfrm>
            <a:custGeom>
              <a:avLst/>
              <a:gdLst/>
              <a:ahLst/>
              <a:cxnLst/>
              <a:rect l="0" t="0" r="0" b="0"/>
              <a:pathLst>
                <a:path w="186805" h="283813">
                  <a:moveTo>
                    <a:pt x="160735" y="0"/>
                  </a:moveTo>
                  <a:lnTo>
                    <a:pt x="140617" y="20117"/>
                  </a:lnTo>
                  <a:lnTo>
                    <a:pt x="101261" y="35624"/>
                  </a:lnTo>
                  <a:lnTo>
                    <a:pt x="84494" y="42866"/>
                  </a:lnTo>
                  <a:lnTo>
                    <a:pt x="72109" y="58341"/>
                  </a:lnTo>
                  <a:lnTo>
                    <a:pt x="70893" y="65683"/>
                  </a:lnTo>
                  <a:lnTo>
                    <a:pt x="78728" y="98093"/>
                  </a:lnTo>
                  <a:lnTo>
                    <a:pt x="87576" y="108420"/>
                  </a:lnTo>
                  <a:lnTo>
                    <a:pt x="125966" y="136096"/>
                  </a:lnTo>
                  <a:lnTo>
                    <a:pt x="143297" y="144162"/>
                  </a:lnTo>
                  <a:lnTo>
                    <a:pt x="158276" y="158991"/>
                  </a:lnTo>
                  <a:lnTo>
                    <a:pt x="182055" y="202176"/>
                  </a:lnTo>
                  <a:lnTo>
                    <a:pt x="185904" y="212701"/>
                  </a:lnTo>
                  <a:lnTo>
                    <a:pt x="186804" y="222195"/>
                  </a:lnTo>
                  <a:lnTo>
                    <a:pt x="177830" y="243437"/>
                  </a:lnTo>
                  <a:lnTo>
                    <a:pt x="167343" y="259102"/>
                  </a:lnTo>
                  <a:lnTo>
                    <a:pt x="143731" y="270027"/>
                  </a:lnTo>
                  <a:lnTo>
                    <a:pt x="101189" y="276471"/>
                  </a:lnTo>
                  <a:lnTo>
                    <a:pt x="63093" y="283623"/>
                  </a:lnTo>
                  <a:lnTo>
                    <a:pt x="44909" y="283812"/>
                  </a:lnTo>
                  <a:lnTo>
                    <a:pt x="0" y="276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230"/>
            <p:cNvSpPr/>
            <p:nvPr/>
          </p:nvSpPr>
          <p:spPr>
            <a:xfrm>
              <a:off x="4063031" y="1593269"/>
              <a:ext cx="26767" cy="371263"/>
            </a:xfrm>
            <a:custGeom>
              <a:avLst/>
              <a:gdLst/>
              <a:ahLst/>
              <a:cxnLst/>
              <a:rect l="0" t="0" r="0" b="0"/>
              <a:pathLst>
                <a:path w="26767" h="371263">
                  <a:moveTo>
                    <a:pt x="17836" y="5145"/>
                  </a:moveTo>
                  <a:lnTo>
                    <a:pt x="17836" y="405"/>
                  </a:lnTo>
                  <a:lnTo>
                    <a:pt x="16844" y="0"/>
                  </a:lnTo>
                  <a:lnTo>
                    <a:pt x="13096" y="2197"/>
                  </a:lnTo>
                  <a:lnTo>
                    <a:pt x="6812" y="43612"/>
                  </a:lnTo>
                  <a:lnTo>
                    <a:pt x="1327" y="79551"/>
                  </a:lnTo>
                  <a:lnTo>
                    <a:pt x="243" y="119025"/>
                  </a:lnTo>
                  <a:lnTo>
                    <a:pt x="56" y="150343"/>
                  </a:lnTo>
                  <a:lnTo>
                    <a:pt x="0" y="192034"/>
                  </a:lnTo>
                  <a:lnTo>
                    <a:pt x="2627" y="228556"/>
                  </a:lnTo>
                  <a:lnTo>
                    <a:pt x="11001" y="267845"/>
                  </a:lnTo>
                  <a:lnTo>
                    <a:pt x="16486" y="295823"/>
                  </a:lnTo>
                  <a:lnTo>
                    <a:pt x="20304" y="336192"/>
                  </a:lnTo>
                  <a:lnTo>
                    <a:pt x="26766" y="3712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231"/>
            <p:cNvSpPr/>
            <p:nvPr/>
          </p:nvSpPr>
          <p:spPr>
            <a:xfrm>
              <a:off x="3946922" y="1771863"/>
              <a:ext cx="223243" cy="21881"/>
            </a:xfrm>
            <a:custGeom>
              <a:avLst/>
              <a:gdLst/>
              <a:ahLst/>
              <a:cxnLst/>
              <a:rect l="0" t="0" r="0" b="0"/>
              <a:pathLst>
                <a:path w="223243" h="21881">
                  <a:moveTo>
                    <a:pt x="0" y="5145"/>
                  </a:moveTo>
                  <a:lnTo>
                    <a:pt x="0" y="404"/>
                  </a:lnTo>
                  <a:lnTo>
                    <a:pt x="992" y="0"/>
                  </a:lnTo>
                  <a:lnTo>
                    <a:pt x="40164" y="14470"/>
                  </a:lnTo>
                  <a:lnTo>
                    <a:pt x="84554" y="21880"/>
                  </a:lnTo>
                  <a:lnTo>
                    <a:pt x="122067" y="21679"/>
                  </a:lnTo>
                  <a:lnTo>
                    <a:pt x="163609" y="16769"/>
                  </a:lnTo>
                  <a:lnTo>
                    <a:pt x="223242" y="14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232"/>
            <p:cNvSpPr/>
            <p:nvPr/>
          </p:nvSpPr>
          <p:spPr>
            <a:xfrm>
              <a:off x="4215431" y="1737735"/>
              <a:ext cx="169047" cy="225928"/>
            </a:xfrm>
            <a:custGeom>
              <a:avLst/>
              <a:gdLst/>
              <a:ahLst/>
              <a:cxnLst/>
              <a:rect l="0" t="0" r="0" b="0"/>
              <a:pathLst>
                <a:path w="169047" h="225928">
                  <a:moveTo>
                    <a:pt x="44030" y="21413"/>
                  </a:moveTo>
                  <a:lnTo>
                    <a:pt x="41384" y="58932"/>
                  </a:lnTo>
                  <a:lnTo>
                    <a:pt x="35928" y="95881"/>
                  </a:lnTo>
                  <a:lnTo>
                    <a:pt x="32618" y="131814"/>
                  </a:lnTo>
                  <a:lnTo>
                    <a:pt x="22704" y="172095"/>
                  </a:lnTo>
                  <a:lnTo>
                    <a:pt x="8466" y="212327"/>
                  </a:lnTo>
                  <a:lnTo>
                    <a:pt x="4080" y="224003"/>
                  </a:lnTo>
                  <a:lnTo>
                    <a:pt x="2514" y="225927"/>
                  </a:lnTo>
                  <a:lnTo>
                    <a:pt x="1470" y="225224"/>
                  </a:lnTo>
                  <a:lnTo>
                    <a:pt x="0" y="214755"/>
                  </a:lnTo>
                  <a:lnTo>
                    <a:pt x="648" y="204577"/>
                  </a:lnTo>
                  <a:lnTo>
                    <a:pt x="9492" y="167144"/>
                  </a:lnTo>
                  <a:lnTo>
                    <a:pt x="21339" y="130959"/>
                  </a:lnTo>
                  <a:lnTo>
                    <a:pt x="31574" y="92787"/>
                  </a:lnTo>
                  <a:lnTo>
                    <a:pt x="41276" y="63697"/>
                  </a:lnTo>
                  <a:lnTo>
                    <a:pt x="42194" y="55556"/>
                  </a:lnTo>
                  <a:lnTo>
                    <a:pt x="48506" y="41218"/>
                  </a:lnTo>
                  <a:lnTo>
                    <a:pt x="73535" y="10144"/>
                  </a:lnTo>
                  <a:lnTo>
                    <a:pt x="92129" y="766"/>
                  </a:lnTo>
                  <a:lnTo>
                    <a:pt x="108072" y="0"/>
                  </a:lnTo>
                  <a:lnTo>
                    <a:pt x="124087" y="3959"/>
                  </a:lnTo>
                  <a:lnTo>
                    <a:pt x="144259" y="14368"/>
                  </a:lnTo>
                  <a:lnTo>
                    <a:pt x="169046" y="124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233"/>
            <p:cNvSpPr/>
            <p:nvPr/>
          </p:nvSpPr>
          <p:spPr>
            <a:xfrm>
              <a:off x="4453637" y="1741980"/>
              <a:ext cx="144614" cy="255405"/>
            </a:xfrm>
            <a:custGeom>
              <a:avLst/>
              <a:gdLst/>
              <a:ahLst/>
              <a:cxnLst/>
              <a:rect l="0" t="0" r="0" b="0"/>
              <a:pathLst>
                <a:path w="144614" h="255405">
                  <a:moveTo>
                    <a:pt x="29066" y="97536"/>
                  </a:moveTo>
                  <a:lnTo>
                    <a:pt x="43287" y="97536"/>
                  </a:lnTo>
                  <a:lnTo>
                    <a:pt x="55561" y="92244"/>
                  </a:lnTo>
                  <a:lnTo>
                    <a:pt x="61612" y="88055"/>
                  </a:lnTo>
                  <a:lnTo>
                    <a:pt x="76273" y="83400"/>
                  </a:lnTo>
                  <a:lnTo>
                    <a:pt x="84350" y="82159"/>
                  </a:lnTo>
                  <a:lnTo>
                    <a:pt x="98616" y="72842"/>
                  </a:lnTo>
                  <a:lnTo>
                    <a:pt x="115158" y="58800"/>
                  </a:lnTo>
                  <a:lnTo>
                    <a:pt x="119203" y="56829"/>
                  </a:lnTo>
                  <a:lnTo>
                    <a:pt x="126343" y="46702"/>
                  </a:lnTo>
                  <a:lnTo>
                    <a:pt x="144344" y="2810"/>
                  </a:lnTo>
                  <a:lnTo>
                    <a:pt x="144613" y="1643"/>
                  </a:lnTo>
                  <a:lnTo>
                    <a:pt x="143800" y="865"/>
                  </a:lnTo>
                  <a:lnTo>
                    <a:pt x="140252" y="0"/>
                  </a:lnTo>
                  <a:lnTo>
                    <a:pt x="96901" y="23675"/>
                  </a:lnTo>
                  <a:lnTo>
                    <a:pt x="60122" y="50375"/>
                  </a:lnTo>
                  <a:lnTo>
                    <a:pt x="46095" y="67908"/>
                  </a:lnTo>
                  <a:lnTo>
                    <a:pt x="24057" y="109913"/>
                  </a:lnTo>
                  <a:lnTo>
                    <a:pt x="6085" y="143206"/>
                  </a:lnTo>
                  <a:lnTo>
                    <a:pt x="0" y="163474"/>
                  </a:lnTo>
                  <a:lnTo>
                    <a:pt x="604" y="175789"/>
                  </a:lnTo>
                  <a:lnTo>
                    <a:pt x="11262" y="202522"/>
                  </a:lnTo>
                  <a:lnTo>
                    <a:pt x="31728" y="230838"/>
                  </a:lnTo>
                  <a:lnTo>
                    <a:pt x="51903" y="248599"/>
                  </a:lnTo>
                  <a:lnTo>
                    <a:pt x="69643" y="253972"/>
                  </a:lnTo>
                  <a:lnTo>
                    <a:pt x="79930" y="255404"/>
                  </a:lnTo>
                  <a:lnTo>
                    <a:pt x="88772" y="253383"/>
                  </a:lnTo>
                  <a:lnTo>
                    <a:pt x="127293" y="2225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234"/>
            <p:cNvSpPr/>
            <p:nvPr/>
          </p:nvSpPr>
          <p:spPr>
            <a:xfrm>
              <a:off x="4618072" y="1750219"/>
              <a:ext cx="275398" cy="250032"/>
            </a:xfrm>
            <a:custGeom>
              <a:avLst/>
              <a:gdLst/>
              <a:ahLst/>
              <a:cxnLst/>
              <a:rect l="0" t="0" r="0" b="0"/>
              <a:pathLst>
                <a:path w="275398" h="250032">
                  <a:moveTo>
                    <a:pt x="203959" y="0"/>
                  </a:moveTo>
                  <a:lnTo>
                    <a:pt x="180024" y="992"/>
                  </a:lnTo>
                  <a:lnTo>
                    <a:pt x="158503" y="8121"/>
                  </a:lnTo>
                  <a:lnTo>
                    <a:pt x="114669" y="32018"/>
                  </a:lnTo>
                  <a:lnTo>
                    <a:pt x="70092" y="56675"/>
                  </a:lnTo>
                  <a:lnTo>
                    <a:pt x="50083" y="69599"/>
                  </a:lnTo>
                  <a:lnTo>
                    <a:pt x="22899" y="104919"/>
                  </a:lnTo>
                  <a:lnTo>
                    <a:pt x="9386" y="129974"/>
                  </a:lnTo>
                  <a:lnTo>
                    <a:pt x="712" y="170460"/>
                  </a:lnTo>
                  <a:lnTo>
                    <a:pt x="0" y="176148"/>
                  </a:lnTo>
                  <a:lnTo>
                    <a:pt x="1510" y="180932"/>
                  </a:lnTo>
                  <a:lnTo>
                    <a:pt x="8479" y="188893"/>
                  </a:lnTo>
                  <a:lnTo>
                    <a:pt x="33040" y="198953"/>
                  </a:lnTo>
                  <a:lnTo>
                    <a:pt x="51597" y="199879"/>
                  </a:lnTo>
                  <a:lnTo>
                    <a:pt x="84070" y="200114"/>
                  </a:lnTo>
                  <a:lnTo>
                    <a:pt x="108011" y="201057"/>
                  </a:lnTo>
                  <a:lnTo>
                    <a:pt x="146136" y="184957"/>
                  </a:lnTo>
                  <a:lnTo>
                    <a:pt x="183012" y="146606"/>
                  </a:lnTo>
                  <a:lnTo>
                    <a:pt x="196209" y="123475"/>
                  </a:lnTo>
                  <a:lnTo>
                    <a:pt x="202428" y="97114"/>
                  </a:lnTo>
                  <a:lnTo>
                    <a:pt x="203279" y="88471"/>
                  </a:lnTo>
                  <a:lnTo>
                    <a:pt x="199017" y="73287"/>
                  </a:lnTo>
                  <a:lnTo>
                    <a:pt x="187691" y="55766"/>
                  </a:lnTo>
                  <a:lnTo>
                    <a:pt x="187161" y="57021"/>
                  </a:lnTo>
                  <a:lnTo>
                    <a:pt x="186118" y="100277"/>
                  </a:lnTo>
                  <a:lnTo>
                    <a:pt x="188092" y="117989"/>
                  </a:lnTo>
                  <a:lnTo>
                    <a:pt x="202883" y="156406"/>
                  </a:lnTo>
                  <a:lnTo>
                    <a:pt x="225829" y="197059"/>
                  </a:lnTo>
                  <a:lnTo>
                    <a:pt x="241969" y="220445"/>
                  </a:lnTo>
                  <a:lnTo>
                    <a:pt x="275397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235"/>
            <p:cNvSpPr/>
            <p:nvPr/>
          </p:nvSpPr>
          <p:spPr>
            <a:xfrm>
              <a:off x="4947047" y="1765242"/>
              <a:ext cx="312540" cy="270728"/>
            </a:xfrm>
            <a:custGeom>
              <a:avLst/>
              <a:gdLst/>
              <a:ahLst/>
              <a:cxnLst/>
              <a:rect l="0" t="0" r="0" b="0"/>
              <a:pathLst>
                <a:path w="312540" h="270728">
                  <a:moveTo>
                    <a:pt x="0" y="20696"/>
                  </a:moveTo>
                  <a:lnTo>
                    <a:pt x="0" y="64033"/>
                  </a:lnTo>
                  <a:lnTo>
                    <a:pt x="0" y="107897"/>
                  </a:lnTo>
                  <a:lnTo>
                    <a:pt x="7129" y="145260"/>
                  </a:lnTo>
                  <a:lnTo>
                    <a:pt x="15445" y="185567"/>
                  </a:lnTo>
                  <a:lnTo>
                    <a:pt x="19790" y="206799"/>
                  </a:lnTo>
                  <a:lnTo>
                    <a:pt x="23678" y="216517"/>
                  </a:lnTo>
                  <a:lnTo>
                    <a:pt x="24715" y="217720"/>
                  </a:lnTo>
                  <a:lnTo>
                    <a:pt x="25406" y="217530"/>
                  </a:lnTo>
                  <a:lnTo>
                    <a:pt x="25867" y="218395"/>
                  </a:lnTo>
                  <a:lnTo>
                    <a:pt x="26516" y="222368"/>
                  </a:lnTo>
                  <a:lnTo>
                    <a:pt x="26778" y="184864"/>
                  </a:lnTo>
                  <a:lnTo>
                    <a:pt x="27779" y="146426"/>
                  </a:lnTo>
                  <a:lnTo>
                    <a:pt x="31933" y="114283"/>
                  </a:lnTo>
                  <a:lnTo>
                    <a:pt x="30745" y="81993"/>
                  </a:lnTo>
                  <a:lnTo>
                    <a:pt x="37928" y="39232"/>
                  </a:lnTo>
                  <a:lnTo>
                    <a:pt x="50892" y="9871"/>
                  </a:lnTo>
                  <a:lnTo>
                    <a:pt x="56684" y="1663"/>
                  </a:lnTo>
                  <a:lnTo>
                    <a:pt x="59617" y="70"/>
                  </a:lnTo>
                  <a:lnTo>
                    <a:pt x="62565" y="0"/>
                  </a:lnTo>
                  <a:lnTo>
                    <a:pt x="68486" y="2568"/>
                  </a:lnTo>
                  <a:lnTo>
                    <a:pt x="74425" y="7016"/>
                  </a:lnTo>
                  <a:lnTo>
                    <a:pt x="88088" y="24580"/>
                  </a:lnTo>
                  <a:lnTo>
                    <a:pt x="93721" y="40281"/>
                  </a:lnTo>
                  <a:lnTo>
                    <a:pt x="104762" y="83431"/>
                  </a:lnTo>
                  <a:lnTo>
                    <a:pt x="113555" y="121613"/>
                  </a:lnTo>
                  <a:lnTo>
                    <a:pt x="120326" y="162338"/>
                  </a:lnTo>
                  <a:lnTo>
                    <a:pt x="124604" y="187442"/>
                  </a:lnTo>
                  <a:lnTo>
                    <a:pt x="125733" y="187422"/>
                  </a:lnTo>
                  <a:lnTo>
                    <a:pt x="132668" y="182415"/>
                  </a:lnTo>
                  <a:lnTo>
                    <a:pt x="146262" y="151918"/>
                  </a:lnTo>
                  <a:lnTo>
                    <a:pt x="157839" y="112247"/>
                  </a:lnTo>
                  <a:lnTo>
                    <a:pt x="169680" y="80011"/>
                  </a:lnTo>
                  <a:lnTo>
                    <a:pt x="194593" y="37491"/>
                  </a:lnTo>
                  <a:lnTo>
                    <a:pt x="201579" y="23199"/>
                  </a:lnTo>
                  <a:lnTo>
                    <a:pt x="207992" y="16847"/>
                  </a:lnTo>
                  <a:lnTo>
                    <a:pt x="214149" y="14024"/>
                  </a:lnTo>
                  <a:lnTo>
                    <a:pt x="217180" y="13271"/>
                  </a:lnTo>
                  <a:lnTo>
                    <a:pt x="225840" y="17727"/>
                  </a:lnTo>
                  <a:lnTo>
                    <a:pt x="235310" y="26321"/>
                  </a:lnTo>
                  <a:lnTo>
                    <a:pt x="242827" y="36756"/>
                  </a:lnTo>
                  <a:lnTo>
                    <a:pt x="246829" y="48008"/>
                  </a:lnTo>
                  <a:lnTo>
                    <a:pt x="256818" y="90317"/>
                  </a:lnTo>
                  <a:lnTo>
                    <a:pt x="258538" y="134549"/>
                  </a:lnTo>
                  <a:lnTo>
                    <a:pt x="268316" y="173933"/>
                  </a:lnTo>
                  <a:lnTo>
                    <a:pt x="282269" y="212691"/>
                  </a:lnTo>
                  <a:lnTo>
                    <a:pt x="312539" y="2707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SMARTInkShape-Group37"/>
          <p:cNvGrpSpPr/>
          <p:nvPr/>
        </p:nvGrpSpPr>
        <p:grpSpPr>
          <a:xfrm>
            <a:off x="197015" y="2211463"/>
            <a:ext cx="428064" cy="243254"/>
            <a:chOff x="197015" y="2211463"/>
            <a:chExt cx="428064" cy="243254"/>
          </a:xfrm>
        </p:grpSpPr>
        <p:sp>
          <p:nvSpPr>
            <p:cNvPr id="205" name="SMARTInkShape-236"/>
            <p:cNvSpPr/>
            <p:nvPr/>
          </p:nvSpPr>
          <p:spPr>
            <a:xfrm>
              <a:off x="197015" y="2211463"/>
              <a:ext cx="203853" cy="243254"/>
            </a:xfrm>
            <a:custGeom>
              <a:avLst/>
              <a:gdLst/>
              <a:ahLst/>
              <a:cxnLst/>
              <a:rect l="0" t="0" r="0" b="0"/>
              <a:pathLst>
                <a:path w="203853" h="243254">
                  <a:moveTo>
                    <a:pt x="160173" y="29889"/>
                  </a:moveTo>
                  <a:lnTo>
                    <a:pt x="152484" y="29889"/>
                  </a:lnTo>
                  <a:lnTo>
                    <a:pt x="143663" y="22200"/>
                  </a:lnTo>
                  <a:lnTo>
                    <a:pt x="141588" y="14075"/>
                  </a:lnTo>
                  <a:lnTo>
                    <a:pt x="129919" y="0"/>
                  </a:lnTo>
                  <a:lnTo>
                    <a:pt x="126113" y="41"/>
                  </a:lnTo>
                  <a:lnTo>
                    <a:pt x="85562" y="20926"/>
                  </a:lnTo>
                  <a:lnTo>
                    <a:pt x="54374" y="43368"/>
                  </a:lnTo>
                  <a:lnTo>
                    <a:pt x="23709" y="86659"/>
                  </a:lnTo>
                  <a:lnTo>
                    <a:pt x="9046" y="122462"/>
                  </a:lnTo>
                  <a:lnTo>
                    <a:pt x="703" y="165882"/>
                  </a:lnTo>
                  <a:lnTo>
                    <a:pt x="0" y="182603"/>
                  </a:lnTo>
                  <a:lnTo>
                    <a:pt x="4980" y="197311"/>
                  </a:lnTo>
                  <a:lnTo>
                    <a:pt x="13807" y="209471"/>
                  </a:lnTo>
                  <a:lnTo>
                    <a:pt x="47279" y="237003"/>
                  </a:lnTo>
                  <a:lnTo>
                    <a:pt x="59065" y="241002"/>
                  </a:lnTo>
                  <a:lnTo>
                    <a:pt x="81598" y="243253"/>
                  </a:lnTo>
                  <a:lnTo>
                    <a:pt x="95815" y="238488"/>
                  </a:lnTo>
                  <a:lnTo>
                    <a:pt x="108749" y="231740"/>
                  </a:lnTo>
                  <a:lnTo>
                    <a:pt x="127187" y="225957"/>
                  </a:lnTo>
                  <a:lnTo>
                    <a:pt x="168272" y="203149"/>
                  </a:lnTo>
                  <a:lnTo>
                    <a:pt x="177994" y="196851"/>
                  </a:lnTo>
                  <a:lnTo>
                    <a:pt x="193785" y="173507"/>
                  </a:lnTo>
                  <a:lnTo>
                    <a:pt x="202641" y="133039"/>
                  </a:lnTo>
                  <a:lnTo>
                    <a:pt x="203852" y="121043"/>
                  </a:lnTo>
                  <a:lnTo>
                    <a:pt x="199793" y="103971"/>
                  </a:lnTo>
                  <a:lnTo>
                    <a:pt x="182404" y="80425"/>
                  </a:lnTo>
                  <a:lnTo>
                    <a:pt x="171376" y="68555"/>
                  </a:lnTo>
                  <a:lnTo>
                    <a:pt x="159860" y="61956"/>
                  </a:lnTo>
                  <a:lnTo>
                    <a:pt x="139575" y="58242"/>
                  </a:lnTo>
                  <a:lnTo>
                    <a:pt x="123237" y="58365"/>
                  </a:lnTo>
                  <a:lnTo>
                    <a:pt x="88735" y="656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237"/>
            <p:cNvSpPr/>
            <p:nvPr/>
          </p:nvSpPr>
          <p:spPr>
            <a:xfrm>
              <a:off x="473844" y="2240363"/>
              <a:ext cx="151235" cy="209154"/>
            </a:xfrm>
            <a:custGeom>
              <a:avLst/>
              <a:gdLst/>
              <a:ahLst/>
              <a:cxnLst/>
              <a:rect l="0" t="0" r="0" b="0"/>
              <a:pathLst>
                <a:path w="151235" h="209154">
                  <a:moveTo>
                    <a:pt x="17289" y="989"/>
                  </a:moveTo>
                  <a:lnTo>
                    <a:pt x="17289" y="8677"/>
                  </a:lnTo>
                  <a:lnTo>
                    <a:pt x="12548" y="19031"/>
                  </a:lnTo>
                  <a:lnTo>
                    <a:pt x="14341" y="44148"/>
                  </a:lnTo>
                  <a:lnTo>
                    <a:pt x="23968" y="85667"/>
                  </a:lnTo>
                  <a:lnTo>
                    <a:pt x="25774" y="125092"/>
                  </a:lnTo>
                  <a:lnTo>
                    <a:pt x="26160" y="167887"/>
                  </a:lnTo>
                  <a:lnTo>
                    <a:pt x="26217" y="209153"/>
                  </a:lnTo>
                  <a:lnTo>
                    <a:pt x="25226" y="174367"/>
                  </a:lnTo>
                  <a:lnTo>
                    <a:pt x="13790" y="134247"/>
                  </a:lnTo>
                  <a:lnTo>
                    <a:pt x="9074" y="104331"/>
                  </a:lnTo>
                  <a:lnTo>
                    <a:pt x="7685" y="89582"/>
                  </a:lnTo>
                  <a:lnTo>
                    <a:pt x="0" y="45770"/>
                  </a:lnTo>
                  <a:lnTo>
                    <a:pt x="675" y="33790"/>
                  </a:lnTo>
                  <a:lnTo>
                    <a:pt x="4282" y="21851"/>
                  </a:lnTo>
                  <a:lnTo>
                    <a:pt x="14485" y="9930"/>
                  </a:lnTo>
                  <a:lnTo>
                    <a:pt x="26957" y="994"/>
                  </a:lnTo>
                  <a:lnTo>
                    <a:pt x="31672" y="0"/>
                  </a:lnTo>
                  <a:lnTo>
                    <a:pt x="69484" y="3548"/>
                  </a:lnTo>
                  <a:lnTo>
                    <a:pt x="85671" y="10677"/>
                  </a:lnTo>
                  <a:lnTo>
                    <a:pt x="89666" y="13400"/>
                  </a:lnTo>
                  <a:lnTo>
                    <a:pt x="116031" y="23422"/>
                  </a:lnTo>
                  <a:lnTo>
                    <a:pt x="151234" y="54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SMARTInkShape-Group38"/>
          <p:cNvGrpSpPr/>
          <p:nvPr/>
        </p:nvGrpSpPr>
        <p:grpSpPr>
          <a:xfrm>
            <a:off x="947609" y="2080617"/>
            <a:ext cx="2901087" cy="748503"/>
            <a:chOff x="947609" y="2080617"/>
            <a:chExt cx="2901087" cy="748503"/>
          </a:xfrm>
        </p:grpSpPr>
        <p:sp>
          <p:nvSpPr>
            <p:cNvPr id="208" name="SMARTInkShape-238"/>
            <p:cNvSpPr/>
            <p:nvPr/>
          </p:nvSpPr>
          <p:spPr>
            <a:xfrm>
              <a:off x="947609" y="2281637"/>
              <a:ext cx="186462" cy="182855"/>
            </a:xfrm>
            <a:custGeom>
              <a:avLst/>
              <a:gdLst/>
              <a:ahLst/>
              <a:cxnLst/>
              <a:rect l="0" t="0" r="0" b="0"/>
              <a:pathLst>
                <a:path w="186462" h="182855">
                  <a:moveTo>
                    <a:pt x="168602" y="22222"/>
                  </a:moveTo>
                  <a:lnTo>
                    <a:pt x="163861" y="22222"/>
                  </a:lnTo>
                  <a:lnTo>
                    <a:pt x="162465" y="21230"/>
                  </a:lnTo>
                  <a:lnTo>
                    <a:pt x="161534" y="19576"/>
                  </a:lnTo>
                  <a:lnTo>
                    <a:pt x="160913" y="17482"/>
                  </a:lnTo>
                  <a:lnTo>
                    <a:pt x="158515" y="16086"/>
                  </a:lnTo>
                  <a:lnTo>
                    <a:pt x="115659" y="6273"/>
                  </a:lnTo>
                  <a:lnTo>
                    <a:pt x="104392" y="4220"/>
                  </a:lnTo>
                  <a:lnTo>
                    <a:pt x="96077" y="0"/>
                  </a:lnTo>
                  <a:lnTo>
                    <a:pt x="81137" y="2755"/>
                  </a:lnTo>
                  <a:lnTo>
                    <a:pt x="71597" y="6267"/>
                  </a:lnTo>
                  <a:lnTo>
                    <a:pt x="55705" y="20754"/>
                  </a:lnTo>
                  <a:lnTo>
                    <a:pt x="35601" y="43285"/>
                  </a:lnTo>
                  <a:lnTo>
                    <a:pt x="17077" y="61536"/>
                  </a:lnTo>
                  <a:lnTo>
                    <a:pt x="11031" y="69267"/>
                  </a:lnTo>
                  <a:lnTo>
                    <a:pt x="4313" y="88441"/>
                  </a:lnTo>
                  <a:lnTo>
                    <a:pt x="0" y="123607"/>
                  </a:lnTo>
                  <a:lnTo>
                    <a:pt x="4701" y="139712"/>
                  </a:lnTo>
                  <a:lnTo>
                    <a:pt x="14398" y="155799"/>
                  </a:lnTo>
                  <a:lnTo>
                    <a:pt x="34607" y="174028"/>
                  </a:lnTo>
                  <a:lnTo>
                    <a:pt x="43895" y="178988"/>
                  </a:lnTo>
                  <a:lnTo>
                    <a:pt x="86458" y="182173"/>
                  </a:lnTo>
                  <a:lnTo>
                    <a:pt x="125191" y="182725"/>
                  </a:lnTo>
                  <a:lnTo>
                    <a:pt x="143024" y="182854"/>
                  </a:lnTo>
                  <a:lnTo>
                    <a:pt x="160211" y="174974"/>
                  </a:lnTo>
                  <a:lnTo>
                    <a:pt x="186461" y="1561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239"/>
            <p:cNvSpPr/>
            <p:nvPr/>
          </p:nvSpPr>
          <p:spPr>
            <a:xfrm>
              <a:off x="1071563" y="2080617"/>
              <a:ext cx="87911" cy="437556"/>
            </a:xfrm>
            <a:custGeom>
              <a:avLst/>
              <a:gdLst/>
              <a:ahLst/>
              <a:cxnLst/>
              <a:rect l="0" t="0" r="0" b="0"/>
              <a:pathLst>
                <a:path w="87911" h="437556">
                  <a:moveTo>
                    <a:pt x="0" y="0"/>
                  </a:moveTo>
                  <a:lnTo>
                    <a:pt x="992" y="36618"/>
                  </a:lnTo>
                  <a:lnTo>
                    <a:pt x="7067" y="78487"/>
                  </a:lnTo>
                  <a:lnTo>
                    <a:pt x="13302" y="120455"/>
                  </a:lnTo>
                  <a:lnTo>
                    <a:pt x="24088" y="159834"/>
                  </a:lnTo>
                  <a:lnTo>
                    <a:pt x="35773" y="196275"/>
                  </a:lnTo>
                  <a:lnTo>
                    <a:pt x="50608" y="234941"/>
                  </a:lnTo>
                  <a:lnTo>
                    <a:pt x="59863" y="268438"/>
                  </a:lnTo>
                  <a:lnTo>
                    <a:pt x="69288" y="311619"/>
                  </a:lnTo>
                  <a:lnTo>
                    <a:pt x="76643" y="335197"/>
                  </a:lnTo>
                  <a:lnTo>
                    <a:pt x="82277" y="375517"/>
                  </a:lnTo>
                  <a:lnTo>
                    <a:pt x="87910" y="394212"/>
                  </a:lnTo>
                  <a:lnTo>
                    <a:pt x="80367" y="4375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240"/>
            <p:cNvSpPr/>
            <p:nvPr/>
          </p:nvSpPr>
          <p:spPr>
            <a:xfrm>
              <a:off x="1206952" y="2250281"/>
              <a:ext cx="140376" cy="248378"/>
            </a:xfrm>
            <a:custGeom>
              <a:avLst/>
              <a:gdLst/>
              <a:ahLst/>
              <a:cxnLst/>
              <a:rect l="0" t="0" r="0" b="0"/>
              <a:pathLst>
                <a:path w="140376" h="248378">
                  <a:moveTo>
                    <a:pt x="105712" y="0"/>
                  </a:moveTo>
                  <a:lnTo>
                    <a:pt x="100971" y="4741"/>
                  </a:lnTo>
                  <a:lnTo>
                    <a:pt x="93353" y="7068"/>
                  </a:lnTo>
                  <a:lnTo>
                    <a:pt x="67552" y="13303"/>
                  </a:lnTo>
                  <a:lnTo>
                    <a:pt x="53695" y="23772"/>
                  </a:lnTo>
                  <a:lnTo>
                    <a:pt x="28630" y="59487"/>
                  </a:lnTo>
                  <a:lnTo>
                    <a:pt x="12691" y="97630"/>
                  </a:lnTo>
                  <a:lnTo>
                    <a:pt x="5868" y="136474"/>
                  </a:lnTo>
                  <a:lnTo>
                    <a:pt x="0" y="172589"/>
                  </a:lnTo>
                  <a:lnTo>
                    <a:pt x="8465" y="202060"/>
                  </a:lnTo>
                  <a:lnTo>
                    <a:pt x="28281" y="231188"/>
                  </a:lnTo>
                  <a:lnTo>
                    <a:pt x="41863" y="241656"/>
                  </a:lnTo>
                  <a:lnTo>
                    <a:pt x="55507" y="246309"/>
                  </a:lnTo>
                  <a:lnTo>
                    <a:pt x="71492" y="248377"/>
                  </a:lnTo>
                  <a:lnTo>
                    <a:pt x="78930" y="245952"/>
                  </a:lnTo>
                  <a:lnTo>
                    <a:pt x="111274" y="217340"/>
                  </a:lnTo>
                  <a:lnTo>
                    <a:pt x="129409" y="194704"/>
                  </a:lnTo>
                  <a:lnTo>
                    <a:pt x="136088" y="177817"/>
                  </a:lnTo>
                  <a:lnTo>
                    <a:pt x="140375" y="142722"/>
                  </a:lnTo>
                  <a:lnTo>
                    <a:pt x="131637" y="106560"/>
                  </a:lnTo>
                  <a:lnTo>
                    <a:pt x="121864" y="89363"/>
                  </a:lnTo>
                  <a:lnTo>
                    <a:pt x="99422" y="65498"/>
                  </a:lnTo>
                  <a:lnTo>
                    <a:pt x="94573" y="62517"/>
                  </a:lnTo>
                  <a:lnTo>
                    <a:pt x="78923" y="625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241"/>
            <p:cNvSpPr/>
            <p:nvPr/>
          </p:nvSpPr>
          <p:spPr>
            <a:xfrm>
              <a:off x="1402070" y="2241352"/>
              <a:ext cx="285642" cy="212953"/>
            </a:xfrm>
            <a:custGeom>
              <a:avLst/>
              <a:gdLst/>
              <a:ahLst/>
              <a:cxnLst/>
              <a:rect l="0" t="0" r="0" b="0"/>
              <a:pathLst>
                <a:path w="285642" h="212953">
                  <a:moveTo>
                    <a:pt x="8821" y="0"/>
                  </a:moveTo>
                  <a:lnTo>
                    <a:pt x="4080" y="4740"/>
                  </a:lnTo>
                  <a:lnTo>
                    <a:pt x="1753" y="9713"/>
                  </a:lnTo>
                  <a:lnTo>
                    <a:pt x="0" y="42240"/>
                  </a:lnTo>
                  <a:lnTo>
                    <a:pt x="9619" y="85647"/>
                  </a:lnTo>
                  <a:lnTo>
                    <a:pt x="23809" y="124718"/>
                  </a:lnTo>
                  <a:lnTo>
                    <a:pt x="43340" y="166807"/>
                  </a:lnTo>
                  <a:lnTo>
                    <a:pt x="64689" y="195606"/>
                  </a:lnTo>
                  <a:lnTo>
                    <a:pt x="70871" y="200850"/>
                  </a:lnTo>
                  <a:lnTo>
                    <a:pt x="75984" y="203353"/>
                  </a:lnTo>
                  <a:lnTo>
                    <a:pt x="90567" y="207427"/>
                  </a:lnTo>
                  <a:lnTo>
                    <a:pt x="108532" y="212952"/>
                  </a:lnTo>
                  <a:lnTo>
                    <a:pt x="112006" y="211421"/>
                  </a:lnTo>
                  <a:lnTo>
                    <a:pt x="118512" y="204428"/>
                  </a:lnTo>
                  <a:lnTo>
                    <a:pt x="129780" y="163375"/>
                  </a:lnTo>
                  <a:lnTo>
                    <a:pt x="135681" y="121311"/>
                  </a:lnTo>
                  <a:lnTo>
                    <a:pt x="142825" y="78887"/>
                  </a:lnTo>
                  <a:lnTo>
                    <a:pt x="150786" y="38046"/>
                  </a:lnTo>
                  <a:lnTo>
                    <a:pt x="151291" y="28154"/>
                  </a:lnTo>
                  <a:lnTo>
                    <a:pt x="152418" y="25715"/>
                  </a:lnTo>
                  <a:lnTo>
                    <a:pt x="154162" y="25080"/>
                  </a:lnTo>
                  <a:lnTo>
                    <a:pt x="156316" y="25650"/>
                  </a:lnTo>
                  <a:lnTo>
                    <a:pt x="157753" y="28014"/>
                  </a:lnTo>
                  <a:lnTo>
                    <a:pt x="160058" y="48712"/>
                  </a:lnTo>
                  <a:lnTo>
                    <a:pt x="160513" y="85910"/>
                  </a:lnTo>
                  <a:lnTo>
                    <a:pt x="163256" y="119363"/>
                  </a:lnTo>
                  <a:lnTo>
                    <a:pt x="173927" y="163408"/>
                  </a:lnTo>
                  <a:lnTo>
                    <a:pt x="181875" y="183575"/>
                  </a:lnTo>
                  <a:lnTo>
                    <a:pt x="187598" y="190729"/>
                  </a:lnTo>
                  <a:lnTo>
                    <a:pt x="203314" y="201836"/>
                  </a:lnTo>
                  <a:lnTo>
                    <a:pt x="213001" y="203806"/>
                  </a:lnTo>
                  <a:lnTo>
                    <a:pt x="223922" y="202036"/>
                  </a:lnTo>
                  <a:lnTo>
                    <a:pt x="238580" y="195461"/>
                  </a:lnTo>
                  <a:lnTo>
                    <a:pt x="242361" y="192815"/>
                  </a:lnTo>
                  <a:lnTo>
                    <a:pt x="252422" y="170129"/>
                  </a:lnTo>
                  <a:lnTo>
                    <a:pt x="264711" y="128892"/>
                  </a:lnTo>
                  <a:lnTo>
                    <a:pt x="281664" y="87914"/>
                  </a:lnTo>
                  <a:lnTo>
                    <a:pt x="285641" y="625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242"/>
            <p:cNvSpPr/>
            <p:nvPr/>
          </p:nvSpPr>
          <p:spPr>
            <a:xfrm>
              <a:off x="1764100" y="2250281"/>
              <a:ext cx="218292" cy="213395"/>
            </a:xfrm>
            <a:custGeom>
              <a:avLst/>
              <a:gdLst/>
              <a:ahLst/>
              <a:cxnLst/>
              <a:rect l="0" t="0" r="0" b="0"/>
              <a:pathLst>
                <a:path w="218292" h="213395">
                  <a:moveTo>
                    <a:pt x="39697" y="0"/>
                  </a:moveTo>
                  <a:lnTo>
                    <a:pt x="34956" y="4741"/>
                  </a:lnTo>
                  <a:lnTo>
                    <a:pt x="15781" y="49234"/>
                  </a:lnTo>
                  <a:lnTo>
                    <a:pt x="3958" y="88145"/>
                  </a:lnTo>
                  <a:lnTo>
                    <a:pt x="0" y="107637"/>
                  </a:lnTo>
                  <a:lnTo>
                    <a:pt x="2899" y="147196"/>
                  </a:lnTo>
                  <a:lnTo>
                    <a:pt x="8505" y="184188"/>
                  </a:lnTo>
                  <a:lnTo>
                    <a:pt x="16344" y="203843"/>
                  </a:lnTo>
                  <a:lnTo>
                    <a:pt x="22042" y="209660"/>
                  </a:lnTo>
                  <a:lnTo>
                    <a:pt x="29044" y="213394"/>
                  </a:lnTo>
                  <a:lnTo>
                    <a:pt x="29618" y="212708"/>
                  </a:lnTo>
                  <a:lnTo>
                    <a:pt x="30257" y="209300"/>
                  </a:lnTo>
                  <a:lnTo>
                    <a:pt x="23034" y="166648"/>
                  </a:lnTo>
                  <a:lnTo>
                    <a:pt x="22192" y="126217"/>
                  </a:lnTo>
                  <a:lnTo>
                    <a:pt x="22900" y="87513"/>
                  </a:lnTo>
                  <a:lnTo>
                    <a:pt x="31565" y="49000"/>
                  </a:lnTo>
                  <a:lnTo>
                    <a:pt x="38091" y="26436"/>
                  </a:lnTo>
                  <a:lnTo>
                    <a:pt x="44275" y="19025"/>
                  </a:lnTo>
                  <a:lnTo>
                    <a:pt x="48702" y="15660"/>
                  </a:lnTo>
                  <a:lnTo>
                    <a:pt x="61559" y="11921"/>
                  </a:lnTo>
                  <a:lnTo>
                    <a:pt x="75210" y="11252"/>
                  </a:lnTo>
                  <a:lnTo>
                    <a:pt x="84585" y="14261"/>
                  </a:lnTo>
                  <a:lnTo>
                    <a:pt x="118626" y="53595"/>
                  </a:lnTo>
                  <a:lnTo>
                    <a:pt x="151235" y="93022"/>
                  </a:lnTo>
                  <a:lnTo>
                    <a:pt x="172295" y="119836"/>
                  </a:lnTo>
                  <a:lnTo>
                    <a:pt x="196101" y="162845"/>
                  </a:lnTo>
                  <a:lnTo>
                    <a:pt x="218291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243"/>
            <p:cNvSpPr/>
            <p:nvPr/>
          </p:nvSpPr>
          <p:spPr>
            <a:xfrm>
              <a:off x="2134195" y="2273961"/>
              <a:ext cx="163180" cy="364763"/>
            </a:xfrm>
            <a:custGeom>
              <a:avLst/>
              <a:gdLst/>
              <a:ahLst/>
              <a:cxnLst/>
              <a:rect l="0" t="0" r="0" b="0"/>
              <a:pathLst>
                <a:path w="163180" h="364763">
                  <a:moveTo>
                    <a:pt x="17860" y="29898"/>
                  </a:moveTo>
                  <a:lnTo>
                    <a:pt x="17860" y="34639"/>
                  </a:lnTo>
                  <a:lnTo>
                    <a:pt x="10171" y="72799"/>
                  </a:lnTo>
                  <a:lnTo>
                    <a:pt x="14038" y="115039"/>
                  </a:lnTo>
                  <a:lnTo>
                    <a:pt x="16727" y="155777"/>
                  </a:lnTo>
                  <a:lnTo>
                    <a:pt x="17636" y="197969"/>
                  </a:lnTo>
                  <a:lnTo>
                    <a:pt x="17815" y="240258"/>
                  </a:lnTo>
                  <a:lnTo>
                    <a:pt x="17847" y="281404"/>
                  </a:lnTo>
                  <a:lnTo>
                    <a:pt x="17857" y="325531"/>
                  </a:lnTo>
                  <a:lnTo>
                    <a:pt x="16867" y="357508"/>
                  </a:lnTo>
                  <a:lnTo>
                    <a:pt x="15214" y="361415"/>
                  </a:lnTo>
                  <a:lnTo>
                    <a:pt x="13119" y="364018"/>
                  </a:lnTo>
                  <a:lnTo>
                    <a:pt x="11723" y="364762"/>
                  </a:lnTo>
                  <a:lnTo>
                    <a:pt x="10792" y="364266"/>
                  </a:lnTo>
                  <a:lnTo>
                    <a:pt x="10171" y="362943"/>
                  </a:lnTo>
                  <a:lnTo>
                    <a:pt x="9039" y="318502"/>
                  </a:lnTo>
                  <a:lnTo>
                    <a:pt x="8952" y="283653"/>
                  </a:lnTo>
                  <a:lnTo>
                    <a:pt x="8936" y="239030"/>
                  </a:lnTo>
                  <a:lnTo>
                    <a:pt x="8933" y="201890"/>
                  </a:lnTo>
                  <a:lnTo>
                    <a:pt x="8931" y="160895"/>
                  </a:lnTo>
                  <a:lnTo>
                    <a:pt x="13671" y="125157"/>
                  </a:lnTo>
                  <a:lnTo>
                    <a:pt x="19954" y="82400"/>
                  </a:lnTo>
                  <a:lnTo>
                    <a:pt x="27410" y="61660"/>
                  </a:lnTo>
                  <a:lnTo>
                    <a:pt x="54417" y="18061"/>
                  </a:lnTo>
                  <a:lnTo>
                    <a:pt x="66849" y="8762"/>
                  </a:lnTo>
                  <a:lnTo>
                    <a:pt x="82297" y="1322"/>
                  </a:lnTo>
                  <a:lnTo>
                    <a:pt x="96438" y="0"/>
                  </a:lnTo>
                  <a:lnTo>
                    <a:pt x="102988" y="1037"/>
                  </a:lnTo>
                  <a:lnTo>
                    <a:pt x="115556" y="7480"/>
                  </a:lnTo>
                  <a:lnTo>
                    <a:pt x="133789" y="24909"/>
                  </a:lnTo>
                  <a:lnTo>
                    <a:pt x="144790" y="41572"/>
                  </a:lnTo>
                  <a:lnTo>
                    <a:pt x="159937" y="79315"/>
                  </a:lnTo>
                  <a:lnTo>
                    <a:pt x="163179" y="86655"/>
                  </a:lnTo>
                  <a:lnTo>
                    <a:pt x="163002" y="120688"/>
                  </a:lnTo>
                  <a:lnTo>
                    <a:pt x="156666" y="162191"/>
                  </a:lnTo>
                  <a:lnTo>
                    <a:pt x="148505" y="186946"/>
                  </a:lnTo>
                  <a:lnTo>
                    <a:pt x="137440" y="196601"/>
                  </a:lnTo>
                  <a:lnTo>
                    <a:pt x="121608" y="203207"/>
                  </a:lnTo>
                  <a:lnTo>
                    <a:pt x="87044" y="210094"/>
                  </a:lnTo>
                  <a:lnTo>
                    <a:pt x="74405" y="214165"/>
                  </a:lnTo>
                  <a:lnTo>
                    <a:pt x="55559" y="215975"/>
                  </a:lnTo>
                  <a:lnTo>
                    <a:pt x="0" y="1906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244"/>
            <p:cNvSpPr/>
            <p:nvPr/>
          </p:nvSpPr>
          <p:spPr>
            <a:xfrm>
              <a:off x="2354991" y="2303859"/>
              <a:ext cx="214683" cy="209353"/>
            </a:xfrm>
            <a:custGeom>
              <a:avLst/>
              <a:gdLst/>
              <a:ahLst/>
              <a:cxnLst/>
              <a:rect l="0" t="0" r="0" b="0"/>
              <a:pathLst>
                <a:path w="214683" h="209353">
                  <a:moveTo>
                    <a:pt x="145322" y="17860"/>
                  </a:moveTo>
                  <a:lnTo>
                    <a:pt x="145322" y="8379"/>
                  </a:lnTo>
                  <a:lnTo>
                    <a:pt x="144329" y="5586"/>
                  </a:lnTo>
                  <a:lnTo>
                    <a:pt x="142676" y="3724"/>
                  </a:lnTo>
                  <a:lnTo>
                    <a:pt x="140581" y="2483"/>
                  </a:lnTo>
                  <a:lnTo>
                    <a:pt x="123412" y="736"/>
                  </a:lnTo>
                  <a:lnTo>
                    <a:pt x="107802" y="5619"/>
                  </a:lnTo>
                  <a:lnTo>
                    <a:pt x="65709" y="24369"/>
                  </a:lnTo>
                  <a:lnTo>
                    <a:pt x="46216" y="39743"/>
                  </a:lnTo>
                  <a:lnTo>
                    <a:pt x="17446" y="78080"/>
                  </a:lnTo>
                  <a:lnTo>
                    <a:pt x="2150" y="96998"/>
                  </a:lnTo>
                  <a:lnTo>
                    <a:pt x="0" y="118517"/>
                  </a:lnTo>
                  <a:lnTo>
                    <a:pt x="4336" y="145940"/>
                  </a:lnTo>
                  <a:lnTo>
                    <a:pt x="22519" y="180715"/>
                  </a:lnTo>
                  <a:lnTo>
                    <a:pt x="34850" y="193758"/>
                  </a:lnTo>
                  <a:lnTo>
                    <a:pt x="52236" y="200216"/>
                  </a:lnTo>
                  <a:lnTo>
                    <a:pt x="90995" y="209103"/>
                  </a:lnTo>
                  <a:lnTo>
                    <a:pt x="106624" y="209352"/>
                  </a:lnTo>
                  <a:lnTo>
                    <a:pt x="147097" y="203921"/>
                  </a:lnTo>
                  <a:lnTo>
                    <a:pt x="177487" y="191280"/>
                  </a:lnTo>
                  <a:lnTo>
                    <a:pt x="193021" y="180594"/>
                  </a:lnTo>
                  <a:lnTo>
                    <a:pt x="201248" y="169230"/>
                  </a:lnTo>
                  <a:lnTo>
                    <a:pt x="213099" y="136865"/>
                  </a:lnTo>
                  <a:lnTo>
                    <a:pt x="214682" y="101628"/>
                  </a:lnTo>
                  <a:lnTo>
                    <a:pt x="209309" y="68587"/>
                  </a:lnTo>
                  <a:lnTo>
                    <a:pt x="204187" y="55949"/>
                  </a:lnTo>
                  <a:lnTo>
                    <a:pt x="163387" y="26710"/>
                  </a:lnTo>
                  <a:lnTo>
                    <a:pt x="11853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245"/>
            <p:cNvSpPr/>
            <p:nvPr/>
          </p:nvSpPr>
          <p:spPr>
            <a:xfrm>
              <a:off x="2627187" y="2323685"/>
              <a:ext cx="301752" cy="203418"/>
            </a:xfrm>
            <a:custGeom>
              <a:avLst/>
              <a:gdLst/>
              <a:ahLst/>
              <a:cxnLst/>
              <a:rect l="0" t="0" r="0" b="0"/>
              <a:pathLst>
                <a:path w="301752" h="203418">
                  <a:moveTo>
                    <a:pt x="42790" y="15893"/>
                  </a:moveTo>
                  <a:lnTo>
                    <a:pt x="42790" y="11153"/>
                  </a:lnTo>
                  <a:lnTo>
                    <a:pt x="41797" y="10748"/>
                  </a:lnTo>
                  <a:lnTo>
                    <a:pt x="38049" y="12945"/>
                  </a:lnTo>
                  <a:lnTo>
                    <a:pt x="14110" y="43440"/>
                  </a:lnTo>
                  <a:lnTo>
                    <a:pt x="4416" y="68152"/>
                  </a:lnTo>
                  <a:lnTo>
                    <a:pt x="0" y="105350"/>
                  </a:lnTo>
                  <a:lnTo>
                    <a:pt x="3432" y="138310"/>
                  </a:lnTo>
                  <a:lnTo>
                    <a:pt x="10746" y="152321"/>
                  </a:lnTo>
                  <a:lnTo>
                    <a:pt x="26869" y="169401"/>
                  </a:lnTo>
                  <a:lnTo>
                    <a:pt x="41336" y="173416"/>
                  </a:lnTo>
                  <a:lnTo>
                    <a:pt x="60003" y="174208"/>
                  </a:lnTo>
                  <a:lnTo>
                    <a:pt x="78221" y="171253"/>
                  </a:lnTo>
                  <a:lnTo>
                    <a:pt x="119315" y="148005"/>
                  </a:lnTo>
                  <a:lnTo>
                    <a:pt x="141972" y="127357"/>
                  </a:lnTo>
                  <a:lnTo>
                    <a:pt x="164760" y="88476"/>
                  </a:lnTo>
                  <a:lnTo>
                    <a:pt x="183850" y="51838"/>
                  </a:lnTo>
                  <a:lnTo>
                    <a:pt x="196152" y="29630"/>
                  </a:lnTo>
                  <a:lnTo>
                    <a:pt x="197617" y="24059"/>
                  </a:lnTo>
                  <a:lnTo>
                    <a:pt x="197601" y="19353"/>
                  </a:lnTo>
                  <a:lnTo>
                    <a:pt x="194770" y="0"/>
                  </a:lnTo>
                  <a:lnTo>
                    <a:pt x="194610" y="38441"/>
                  </a:lnTo>
                  <a:lnTo>
                    <a:pt x="201726" y="77526"/>
                  </a:lnTo>
                  <a:lnTo>
                    <a:pt x="212687" y="118173"/>
                  </a:lnTo>
                  <a:lnTo>
                    <a:pt x="226744" y="144756"/>
                  </a:lnTo>
                  <a:lnTo>
                    <a:pt x="253420" y="184553"/>
                  </a:lnTo>
                  <a:lnTo>
                    <a:pt x="267036" y="202568"/>
                  </a:lnTo>
                  <a:lnTo>
                    <a:pt x="301751" y="203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246"/>
            <p:cNvSpPr/>
            <p:nvPr/>
          </p:nvSpPr>
          <p:spPr>
            <a:xfrm>
              <a:off x="3022019" y="2306945"/>
              <a:ext cx="156951" cy="236927"/>
            </a:xfrm>
            <a:custGeom>
              <a:avLst/>
              <a:gdLst/>
              <a:ahLst/>
              <a:cxnLst/>
              <a:rect l="0" t="0" r="0" b="0"/>
              <a:pathLst>
                <a:path w="156951" h="236927">
                  <a:moveTo>
                    <a:pt x="5145" y="32633"/>
                  </a:moveTo>
                  <a:lnTo>
                    <a:pt x="4153" y="59165"/>
                  </a:lnTo>
                  <a:lnTo>
                    <a:pt x="0" y="82276"/>
                  </a:lnTo>
                  <a:lnTo>
                    <a:pt x="3835" y="125085"/>
                  </a:lnTo>
                  <a:lnTo>
                    <a:pt x="11109" y="166994"/>
                  </a:lnTo>
                  <a:lnTo>
                    <a:pt x="12204" y="192498"/>
                  </a:lnTo>
                  <a:lnTo>
                    <a:pt x="5244" y="236926"/>
                  </a:lnTo>
                  <a:lnTo>
                    <a:pt x="5151" y="200341"/>
                  </a:lnTo>
                  <a:lnTo>
                    <a:pt x="6139" y="161259"/>
                  </a:lnTo>
                  <a:lnTo>
                    <a:pt x="11282" y="121236"/>
                  </a:lnTo>
                  <a:lnTo>
                    <a:pt x="13523" y="83134"/>
                  </a:lnTo>
                  <a:lnTo>
                    <a:pt x="15814" y="61031"/>
                  </a:lnTo>
                  <a:lnTo>
                    <a:pt x="31250" y="17373"/>
                  </a:lnTo>
                  <a:lnTo>
                    <a:pt x="35929" y="7330"/>
                  </a:lnTo>
                  <a:lnTo>
                    <a:pt x="40551" y="3858"/>
                  </a:lnTo>
                  <a:lnTo>
                    <a:pt x="53623" y="0"/>
                  </a:lnTo>
                  <a:lnTo>
                    <a:pt x="64064" y="932"/>
                  </a:lnTo>
                  <a:lnTo>
                    <a:pt x="73003" y="5645"/>
                  </a:lnTo>
                  <a:lnTo>
                    <a:pt x="97556" y="22194"/>
                  </a:lnTo>
                  <a:lnTo>
                    <a:pt x="156950" y="504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247"/>
            <p:cNvSpPr/>
            <p:nvPr/>
          </p:nvSpPr>
          <p:spPr>
            <a:xfrm>
              <a:off x="3277195" y="2343363"/>
              <a:ext cx="17861" cy="228388"/>
            </a:xfrm>
            <a:custGeom>
              <a:avLst/>
              <a:gdLst/>
              <a:ahLst/>
              <a:cxnLst/>
              <a:rect l="0" t="0" r="0" b="0"/>
              <a:pathLst>
                <a:path w="17861" h="228388">
                  <a:moveTo>
                    <a:pt x="17860" y="5145"/>
                  </a:moveTo>
                  <a:lnTo>
                    <a:pt x="17860" y="404"/>
                  </a:lnTo>
                  <a:lnTo>
                    <a:pt x="16868" y="0"/>
                  </a:lnTo>
                  <a:lnTo>
                    <a:pt x="13119" y="2197"/>
                  </a:lnTo>
                  <a:lnTo>
                    <a:pt x="5431" y="18493"/>
                  </a:lnTo>
                  <a:lnTo>
                    <a:pt x="1073" y="46514"/>
                  </a:lnTo>
                  <a:lnTo>
                    <a:pt x="318" y="83989"/>
                  </a:lnTo>
                  <a:lnTo>
                    <a:pt x="94" y="127394"/>
                  </a:lnTo>
                  <a:lnTo>
                    <a:pt x="8" y="169475"/>
                  </a:lnTo>
                  <a:lnTo>
                    <a:pt x="0" y="2283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248"/>
            <p:cNvSpPr/>
            <p:nvPr/>
          </p:nvSpPr>
          <p:spPr>
            <a:xfrm>
              <a:off x="3259336" y="2223492"/>
              <a:ext cx="8931" cy="17861"/>
            </a:xfrm>
            <a:custGeom>
              <a:avLst/>
              <a:gdLst/>
              <a:ahLst/>
              <a:cxnLst/>
              <a:rect l="0" t="0" r="0" b="0"/>
              <a:pathLst>
                <a:path w="8931" h="17861">
                  <a:moveTo>
                    <a:pt x="0" y="17860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249"/>
            <p:cNvSpPr/>
            <p:nvPr/>
          </p:nvSpPr>
          <p:spPr>
            <a:xfrm>
              <a:off x="3414932" y="2331970"/>
              <a:ext cx="192663" cy="239034"/>
            </a:xfrm>
            <a:custGeom>
              <a:avLst/>
              <a:gdLst/>
              <a:ahLst/>
              <a:cxnLst/>
              <a:rect l="0" t="0" r="0" b="0"/>
              <a:pathLst>
                <a:path w="192663" h="239034">
                  <a:moveTo>
                    <a:pt x="14068" y="61186"/>
                  </a:moveTo>
                  <a:lnTo>
                    <a:pt x="7931" y="75444"/>
                  </a:lnTo>
                  <a:lnTo>
                    <a:pt x="5507" y="117389"/>
                  </a:lnTo>
                  <a:lnTo>
                    <a:pt x="5247" y="158096"/>
                  </a:lnTo>
                  <a:lnTo>
                    <a:pt x="4168" y="201045"/>
                  </a:lnTo>
                  <a:lnTo>
                    <a:pt x="0" y="222129"/>
                  </a:lnTo>
                  <a:lnTo>
                    <a:pt x="4879" y="239033"/>
                  </a:lnTo>
                  <a:lnTo>
                    <a:pt x="5116" y="200635"/>
                  </a:lnTo>
                  <a:lnTo>
                    <a:pt x="12263" y="159508"/>
                  </a:lnTo>
                  <a:lnTo>
                    <a:pt x="20368" y="125817"/>
                  </a:lnTo>
                  <a:lnTo>
                    <a:pt x="31996" y="81523"/>
                  </a:lnTo>
                  <a:lnTo>
                    <a:pt x="48588" y="39076"/>
                  </a:lnTo>
                  <a:lnTo>
                    <a:pt x="65196" y="13735"/>
                  </a:lnTo>
                  <a:lnTo>
                    <a:pt x="74164" y="5370"/>
                  </a:lnTo>
                  <a:lnTo>
                    <a:pt x="77945" y="3139"/>
                  </a:lnTo>
                  <a:lnTo>
                    <a:pt x="97487" y="0"/>
                  </a:lnTo>
                  <a:lnTo>
                    <a:pt x="122128" y="3810"/>
                  </a:lnTo>
                  <a:lnTo>
                    <a:pt x="134194" y="11212"/>
                  </a:lnTo>
                  <a:lnTo>
                    <a:pt x="160451" y="45970"/>
                  </a:lnTo>
                  <a:lnTo>
                    <a:pt x="175952" y="76742"/>
                  </a:lnTo>
                  <a:lnTo>
                    <a:pt x="184841" y="116955"/>
                  </a:lnTo>
                  <a:lnTo>
                    <a:pt x="191632" y="159334"/>
                  </a:lnTo>
                  <a:lnTo>
                    <a:pt x="192662" y="2219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250"/>
            <p:cNvSpPr/>
            <p:nvPr/>
          </p:nvSpPr>
          <p:spPr>
            <a:xfrm>
              <a:off x="3671915" y="2332257"/>
              <a:ext cx="176781" cy="496863"/>
            </a:xfrm>
            <a:custGeom>
              <a:avLst/>
              <a:gdLst/>
              <a:ahLst/>
              <a:cxnLst/>
              <a:rect l="0" t="0" r="0" b="0"/>
              <a:pathLst>
                <a:path w="176781" h="496863">
                  <a:moveTo>
                    <a:pt x="176780" y="16251"/>
                  </a:moveTo>
                  <a:lnTo>
                    <a:pt x="168659" y="9122"/>
                  </a:lnTo>
                  <a:lnTo>
                    <a:pt x="155413" y="2012"/>
                  </a:lnTo>
                  <a:lnTo>
                    <a:pt x="148101" y="0"/>
                  </a:lnTo>
                  <a:lnTo>
                    <a:pt x="124185" y="8349"/>
                  </a:lnTo>
                  <a:lnTo>
                    <a:pt x="85751" y="34637"/>
                  </a:lnTo>
                  <a:lnTo>
                    <a:pt x="43467" y="62807"/>
                  </a:lnTo>
                  <a:lnTo>
                    <a:pt x="23888" y="80348"/>
                  </a:lnTo>
                  <a:lnTo>
                    <a:pt x="4306" y="119590"/>
                  </a:lnTo>
                  <a:lnTo>
                    <a:pt x="0" y="138041"/>
                  </a:lnTo>
                  <a:lnTo>
                    <a:pt x="3464" y="160816"/>
                  </a:lnTo>
                  <a:lnTo>
                    <a:pt x="6666" y="166206"/>
                  </a:lnTo>
                  <a:lnTo>
                    <a:pt x="10785" y="169799"/>
                  </a:lnTo>
                  <a:lnTo>
                    <a:pt x="20653" y="173791"/>
                  </a:lnTo>
                  <a:lnTo>
                    <a:pt x="31654" y="175566"/>
                  </a:lnTo>
                  <a:lnTo>
                    <a:pt x="45803" y="171063"/>
                  </a:lnTo>
                  <a:lnTo>
                    <a:pt x="83880" y="152003"/>
                  </a:lnTo>
                  <a:lnTo>
                    <a:pt x="98450" y="140747"/>
                  </a:lnTo>
                  <a:lnTo>
                    <a:pt x="133464" y="99564"/>
                  </a:lnTo>
                  <a:lnTo>
                    <a:pt x="155848" y="54963"/>
                  </a:lnTo>
                  <a:lnTo>
                    <a:pt x="175602" y="16977"/>
                  </a:lnTo>
                  <a:lnTo>
                    <a:pt x="176431" y="11615"/>
                  </a:lnTo>
                  <a:lnTo>
                    <a:pt x="176625" y="13529"/>
                  </a:lnTo>
                  <a:lnTo>
                    <a:pt x="167046" y="52101"/>
                  </a:lnTo>
                  <a:lnTo>
                    <a:pt x="161329" y="89381"/>
                  </a:lnTo>
                  <a:lnTo>
                    <a:pt x="158998" y="122175"/>
                  </a:lnTo>
                  <a:lnTo>
                    <a:pt x="152109" y="161958"/>
                  </a:lnTo>
                  <a:lnTo>
                    <a:pt x="144776" y="195022"/>
                  </a:lnTo>
                  <a:lnTo>
                    <a:pt x="141170" y="233372"/>
                  </a:lnTo>
                  <a:lnTo>
                    <a:pt x="134258" y="266453"/>
                  </a:lnTo>
                  <a:lnTo>
                    <a:pt x="125927" y="304808"/>
                  </a:lnTo>
                  <a:lnTo>
                    <a:pt x="117175" y="337890"/>
                  </a:lnTo>
                  <a:lnTo>
                    <a:pt x="109289" y="377237"/>
                  </a:lnTo>
                  <a:lnTo>
                    <a:pt x="103477" y="421299"/>
                  </a:lnTo>
                  <a:lnTo>
                    <a:pt x="89222" y="462166"/>
                  </a:lnTo>
                  <a:lnTo>
                    <a:pt x="65765" y="493081"/>
                  </a:lnTo>
                  <a:lnTo>
                    <a:pt x="60302" y="496066"/>
                  </a:lnTo>
                  <a:lnTo>
                    <a:pt x="57456" y="496862"/>
                  </a:lnTo>
                  <a:lnTo>
                    <a:pt x="54567" y="496401"/>
                  </a:lnTo>
                  <a:lnTo>
                    <a:pt x="48711" y="493242"/>
                  </a:lnTo>
                  <a:lnTo>
                    <a:pt x="39836" y="485885"/>
                  </a:lnTo>
                  <a:lnTo>
                    <a:pt x="24976" y="462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SMARTInkShape-Group39"/>
          <p:cNvGrpSpPr/>
          <p:nvPr/>
        </p:nvGrpSpPr>
        <p:grpSpPr>
          <a:xfrm>
            <a:off x="251317" y="4045148"/>
            <a:ext cx="1570340" cy="1101220"/>
            <a:chOff x="251317" y="4045148"/>
            <a:chExt cx="1570340" cy="1101220"/>
          </a:xfrm>
        </p:grpSpPr>
        <p:sp>
          <p:nvSpPr>
            <p:cNvPr id="222" name="SMARTInkShape-251"/>
            <p:cNvSpPr/>
            <p:nvPr/>
          </p:nvSpPr>
          <p:spPr>
            <a:xfrm>
              <a:off x="251317" y="4149427"/>
              <a:ext cx="195168" cy="243063"/>
            </a:xfrm>
            <a:custGeom>
              <a:avLst/>
              <a:gdLst/>
              <a:ahLst/>
              <a:cxnLst/>
              <a:rect l="0" t="0" r="0" b="0"/>
              <a:pathLst>
                <a:path w="195168" h="243063">
                  <a:moveTo>
                    <a:pt x="43363" y="47526"/>
                  </a:moveTo>
                  <a:lnTo>
                    <a:pt x="38622" y="52267"/>
                  </a:lnTo>
                  <a:lnTo>
                    <a:pt x="34801" y="79153"/>
                  </a:lnTo>
                  <a:lnTo>
                    <a:pt x="34465" y="117225"/>
                  </a:lnTo>
                  <a:lnTo>
                    <a:pt x="34437" y="156315"/>
                  </a:lnTo>
                  <a:lnTo>
                    <a:pt x="34434" y="197562"/>
                  </a:lnTo>
                  <a:lnTo>
                    <a:pt x="34433" y="240885"/>
                  </a:lnTo>
                  <a:lnTo>
                    <a:pt x="33441" y="241916"/>
                  </a:lnTo>
                  <a:lnTo>
                    <a:pt x="29693" y="243062"/>
                  </a:lnTo>
                  <a:lnTo>
                    <a:pt x="27304" y="241383"/>
                  </a:lnTo>
                  <a:lnTo>
                    <a:pt x="22004" y="234227"/>
                  </a:lnTo>
                  <a:lnTo>
                    <a:pt x="11509" y="207326"/>
                  </a:lnTo>
                  <a:lnTo>
                    <a:pt x="6991" y="168752"/>
                  </a:lnTo>
                  <a:lnTo>
                    <a:pt x="0" y="127394"/>
                  </a:lnTo>
                  <a:lnTo>
                    <a:pt x="6097" y="85939"/>
                  </a:lnTo>
                  <a:lnTo>
                    <a:pt x="16856" y="53350"/>
                  </a:lnTo>
                  <a:lnTo>
                    <a:pt x="33276" y="32030"/>
                  </a:lnTo>
                  <a:lnTo>
                    <a:pt x="62757" y="9702"/>
                  </a:lnTo>
                  <a:lnTo>
                    <a:pt x="79764" y="1611"/>
                  </a:lnTo>
                  <a:lnTo>
                    <a:pt x="91952" y="0"/>
                  </a:lnTo>
                  <a:lnTo>
                    <a:pt x="133789" y="7917"/>
                  </a:lnTo>
                  <a:lnTo>
                    <a:pt x="195167" y="385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252"/>
            <p:cNvSpPr/>
            <p:nvPr/>
          </p:nvSpPr>
          <p:spPr>
            <a:xfrm>
              <a:off x="494168" y="4170453"/>
              <a:ext cx="309505" cy="249743"/>
            </a:xfrm>
            <a:custGeom>
              <a:avLst/>
              <a:gdLst/>
              <a:ahLst/>
              <a:cxnLst/>
              <a:rect l="0" t="0" r="0" b="0"/>
              <a:pathLst>
                <a:path w="309505" h="249743">
                  <a:moveTo>
                    <a:pt x="238066" y="44360"/>
                  </a:moveTo>
                  <a:lnTo>
                    <a:pt x="233326" y="44360"/>
                  </a:lnTo>
                  <a:lnTo>
                    <a:pt x="228353" y="39068"/>
                  </a:lnTo>
                  <a:lnTo>
                    <a:pt x="213158" y="14889"/>
                  </a:lnTo>
                  <a:lnTo>
                    <a:pt x="199157" y="4650"/>
                  </a:lnTo>
                  <a:lnTo>
                    <a:pt x="191669" y="1906"/>
                  </a:lnTo>
                  <a:lnTo>
                    <a:pt x="153647" y="0"/>
                  </a:lnTo>
                  <a:lnTo>
                    <a:pt x="126072" y="2443"/>
                  </a:lnTo>
                  <a:lnTo>
                    <a:pt x="102687" y="12096"/>
                  </a:lnTo>
                  <a:lnTo>
                    <a:pt x="60276" y="44998"/>
                  </a:lnTo>
                  <a:lnTo>
                    <a:pt x="36076" y="70687"/>
                  </a:lnTo>
                  <a:lnTo>
                    <a:pt x="12476" y="109473"/>
                  </a:lnTo>
                  <a:lnTo>
                    <a:pt x="3859" y="126877"/>
                  </a:lnTo>
                  <a:lnTo>
                    <a:pt x="0" y="156012"/>
                  </a:lnTo>
                  <a:lnTo>
                    <a:pt x="9663" y="189394"/>
                  </a:lnTo>
                  <a:lnTo>
                    <a:pt x="14360" y="195620"/>
                  </a:lnTo>
                  <a:lnTo>
                    <a:pt x="27516" y="205183"/>
                  </a:lnTo>
                  <a:lnTo>
                    <a:pt x="46917" y="211404"/>
                  </a:lnTo>
                  <a:lnTo>
                    <a:pt x="61830" y="207567"/>
                  </a:lnTo>
                  <a:lnTo>
                    <a:pt x="102447" y="184400"/>
                  </a:lnTo>
                  <a:lnTo>
                    <a:pt x="128693" y="162069"/>
                  </a:lnTo>
                  <a:lnTo>
                    <a:pt x="155153" y="119343"/>
                  </a:lnTo>
                  <a:lnTo>
                    <a:pt x="171255" y="81353"/>
                  </a:lnTo>
                  <a:lnTo>
                    <a:pt x="182375" y="39577"/>
                  </a:lnTo>
                  <a:lnTo>
                    <a:pt x="183549" y="33304"/>
                  </a:lnTo>
                  <a:lnTo>
                    <a:pt x="183862" y="33021"/>
                  </a:lnTo>
                  <a:lnTo>
                    <a:pt x="184071" y="33824"/>
                  </a:lnTo>
                  <a:lnTo>
                    <a:pt x="185202" y="34359"/>
                  </a:lnTo>
                  <a:lnTo>
                    <a:pt x="189105" y="34954"/>
                  </a:lnTo>
                  <a:lnTo>
                    <a:pt x="190543" y="36105"/>
                  </a:lnTo>
                  <a:lnTo>
                    <a:pt x="209567" y="74587"/>
                  </a:lnTo>
                  <a:lnTo>
                    <a:pt x="230908" y="119067"/>
                  </a:lnTo>
                  <a:lnTo>
                    <a:pt x="262296" y="161974"/>
                  </a:lnTo>
                  <a:lnTo>
                    <a:pt x="289946" y="198781"/>
                  </a:lnTo>
                  <a:lnTo>
                    <a:pt x="309504" y="2497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253"/>
            <p:cNvSpPr/>
            <p:nvPr/>
          </p:nvSpPr>
          <p:spPr>
            <a:xfrm>
              <a:off x="885280" y="4161234"/>
              <a:ext cx="34479" cy="223244"/>
            </a:xfrm>
            <a:custGeom>
              <a:avLst/>
              <a:gdLst/>
              <a:ahLst/>
              <a:cxnLst/>
              <a:rect l="0" t="0" r="0" b="0"/>
              <a:pathLst>
                <a:path w="34479" h="223244">
                  <a:moveTo>
                    <a:pt x="7689" y="0"/>
                  </a:moveTo>
                  <a:lnTo>
                    <a:pt x="2948" y="4741"/>
                  </a:lnTo>
                  <a:lnTo>
                    <a:pt x="0" y="21910"/>
                  </a:lnTo>
                  <a:lnTo>
                    <a:pt x="4149" y="59523"/>
                  </a:lnTo>
                  <a:lnTo>
                    <a:pt x="2764" y="93411"/>
                  </a:lnTo>
                  <a:lnTo>
                    <a:pt x="11456" y="132995"/>
                  </a:lnTo>
                  <a:lnTo>
                    <a:pt x="20906" y="176804"/>
                  </a:lnTo>
                  <a:lnTo>
                    <a:pt x="34478" y="2232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254"/>
            <p:cNvSpPr/>
            <p:nvPr/>
          </p:nvSpPr>
          <p:spPr>
            <a:xfrm>
              <a:off x="848320" y="4045148"/>
              <a:ext cx="17861" cy="17861"/>
            </a:xfrm>
            <a:custGeom>
              <a:avLst/>
              <a:gdLst/>
              <a:ahLst/>
              <a:cxnLst/>
              <a:rect l="0" t="0" r="0" b="0"/>
              <a:pathLst>
                <a:path w="17861" h="17861">
                  <a:moveTo>
                    <a:pt x="17860" y="0"/>
                  </a:moveTo>
                  <a:lnTo>
                    <a:pt x="0" y="178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255"/>
            <p:cNvSpPr/>
            <p:nvPr/>
          </p:nvSpPr>
          <p:spPr>
            <a:xfrm>
              <a:off x="1062633" y="4132583"/>
              <a:ext cx="232173" cy="287613"/>
            </a:xfrm>
            <a:custGeom>
              <a:avLst/>
              <a:gdLst/>
              <a:ahLst/>
              <a:cxnLst/>
              <a:rect l="0" t="0" r="0" b="0"/>
              <a:pathLst>
                <a:path w="232173" h="287613">
                  <a:moveTo>
                    <a:pt x="0" y="37581"/>
                  </a:moveTo>
                  <a:lnTo>
                    <a:pt x="992" y="54797"/>
                  </a:lnTo>
                  <a:lnTo>
                    <a:pt x="8102" y="95672"/>
                  </a:lnTo>
                  <a:lnTo>
                    <a:pt x="8766" y="134641"/>
                  </a:lnTo>
                  <a:lnTo>
                    <a:pt x="9900" y="178318"/>
                  </a:lnTo>
                  <a:lnTo>
                    <a:pt x="17030" y="215832"/>
                  </a:lnTo>
                  <a:lnTo>
                    <a:pt x="17750" y="231441"/>
                  </a:lnTo>
                  <a:lnTo>
                    <a:pt x="16794" y="231313"/>
                  </a:lnTo>
                  <a:lnTo>
                    <a:pt x="13086" y="228526"/>
                  </a:lnTo>
                  <a:lnTo>
                    <a:pt x="12693" y="226393"/>
                  </a:lnTo>
                  <a:lnTo>
                    <a:pt x="16983" y="212976"/>
                  </a:lnTo>
                  <a:lnTo>
                    <a:pt x="17744" y="176213"/>
                  </a:lnTo>
                  <a:lnTo>
                    <a:pt x="17844" y="132640"/>
                  </a:lnTo>
                  <a:lnTo>
                    <a:pt x="20502" y="92591"/>
                  </a:lnTo>
                  <a:lnTo>
                    <a:pt x="25979" y="74928"/>
                  </a:lnTo>
                  <a:lnTo>
                    <a:pt x="50869" y="41146"/>
                  </a:lnTo>
                  <a:lnTo>
                    <a:pt x="87688" y="557"/>
                  </a:lnTo>
                  <a:lnTo>
                    <a:pt x="93185" y="0"/>
                  </a:lnTo>
                  <a:lnTo>
                    <a:pt x="104585" y="4673"/>
                  </a:lnTo>
                  <a:lnTo>
                    <a:pt x="132245" y="27424"/>
                  </a:lnTo>
                  <a:lnTo>
                    <a:pt x="147904" y="56962"/>
                  </a:lnTo>
                  <a:lnTo>
                    <a:pt x="157906" y="91460"/>
                  </a:lnTo>
                  <a:lnTo>
                    <a:pt x="159896" y="123329"/>
                  </a:lnTo>
                  <a:lnTo>
                    <a:pt x="163132" y="164191"/>
                  </a:lnTo>
                  <a:lnTo>
                    <a:pt x="173114" y="208221"/>
                  </a:lnTo>
                  <a:lnTo>
                    <a:pt x="187585" y="239663"/>
                  </a:lnTo>
                  <a:lnTo>
                    <a:pt x="209810" y="267601"/>
                  </a:lnTo>
                  <a:lnTo>
                    <a:pt x="213303" y="274750"/>
                  </a:lnTo>
                  <a:lnTo>
                    <a:pt x="232172" y="2876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256"/>
            <p:cNvSpPr/>
            <p:nvPr/>
          </p:nvSpPr>
          <p:spPr>
            <a:xfrm>
              <a:off x="253609" y="4609050"/>
              <a:ext cx="210736" cy="195123"/>
            </a:xfrm>
            <a:custGeom>
              <a:avLst/>
              <a:gdLst/>
              <a:ahLst/>
              <a:cxnLst/>
              <a:rect l="0" t="0" r="0" b="0"/>
              <a:pathLst>
                <a:path w="210736" h="195123">
                  <a:moveTo>
                    <a:pt x="210735" y="25458"/>
                  </a:moveTo>
                  <a:lnTo>
                    <a:pt x="201254" y="20717"/>
                  </a:lnTo>
                  <a:lnTo>
                    <a:pt x="198461" y="18329"/>
                  </a:lnTo>
                  <a:lnTo>
                    <a:pt x="192546" y="10227"/>
                  </a:lnTo>
                  <a:lnTo>
                    <a:pt x="184130" y="4467"/>
                  </a:lnTo>
                  <a:lnTo>
                    <a:pt x="168236" y="386"/>
                  </a:lnTo>
                  <a:lnTo>
                    <a:pt x="133805" y="0"/>
                  </a:lnTo>
                  <a:lnTo>
                    <a:pt x="96547" y="11142"/>
                  </a:lnTo>
                  <a:lnTo>
                    <a:pt x="60297" y="29722"/>
                  </a:lnTo>
                  <a:lnTo>
                    <a:pt x="32999" y="55147"/>
                  </a:lnTo>
                  <a:lnTo>
                    <a:pt x="4473" y="96285"/>
                  </a:lnTo>
                  <a:lnTo>
                    <a:pt x="0" y="110184"/>
                  </a:lnTo>
                  <a:lnTo>
                    <a:pt x="658" y="120330"/>
                  </a:lnTo>
                  <a:lnTo>
                    <a:pt x="2223" y="124425"/>
                  </a:lnTo>
                  <a:lnTo>
                    <a:pt x="34081" y="160676"/>
                  </a:lnTo>
                  <a:lnTo>
                    <a:pt x="54213" y="178632"/>
                  </a:lnTo>
                  <a:lnTo>
                    <a:pt x="84126" y="189439"/>
                  </a:lnTo>
                  <a:lnTo>
                    <a:pt x="123090" y="194373"/>
                  </a:lnTo>
                  <a:lnTo>
                    <a:pt x="157157" y="1951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257"/>
            <p:cNvSpPr/>
            <p:nvPr/>
          </p:nvSpPr>
          <p:spPr>
            <a:xfrm>
              <a:off x="455414" y="4429125"/>
              <a:ext cx="26790" cy="375048"/>
            </a:xfrm>
            <a:custGeom>
              <a:avLst/>
              <a:gdLst/>
              <a:ahLst/>
              <a:cxnLst/>
              <a:rect l="0" t="0" r="0" b="0"/>
              <a:pathLst>
                <a:path w="26790" h="375048">
                  <a:moveTo>
                    <a:pt x="0" y="0"/>
                  </a:moveTo>
                  <a:lnTo>
                    <a:pt x="0" y="38829"/>
                  </a:lnTo>
                  <a:lnTo>
                    <a:pt x="0" y="80777"/>
                  </a:lnTo>
                  <a:lnTo>
                    <a:pt x="2646" y="121458"/>
                  </a:lnTo>
                  <a:lnTo>
                    <a:pt x="9714" y="164972"/>
                  </a:lnTo>
                  <a:lnTo>
                    <a:pt x="15446" y="207631"/>
                  </a:lnTo>
                  <a:lnTo>
                    <a:pt x="17144" y="241768"/>
                  </a:lnTo>
                  <a:lnTo>
                    <a:pt x="17718" y="284118"/>
                  </a:lnTo>
                  <a:lnTo>
                    <a:pt x="20443" y="297592"/>
                  </a:lnTo>
                  <a:lnTo>
                    <a:pt x="22558" y="302575"/>
                  </a:lnTo>
                  <a:lnTo>
                    <a:pt x="21810" y="344789"/>
                  </a:lnTo>
                  <a:lnTo>
                    <a:pt x="26789" y="3750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258"/>
            <p:cNvSpPr/>
            <p:nvPr/>
          </p:nvSpPr>
          <p:spPr>
            <a:xfrm>
              <a:off x="598289" y="4617041"/>
              <a:ext cx="187525" cy="231780"/>
            </a:xfrm>
            <a:custGeom>
              <a:avLst/>
              <a:gdLst/>
              <a:ahLst/>
              <a:cxnLst/>
              <a:rect l="0" t="0" r="0" b="0"/>
              <a:pathLst>
                <a:path w="187525" h="231780">
                  <a:moveTo>
                    <a:pt x="0" y="71045"/>
                  </a:moveTo>
                  <a:lnTo>
                    <a:pt x="0" y="75785"/>
                  </a:lnTo>
                  <a:lnTo>
                    <a:pt x="7938" y="80759"/>
                  </a:lnTo>
                  <a:lnTo>
                    <a:pt x="14221" y="83474"/>
                  </a:lnTo>
                  <a:lnTo>
                    <a:pt x="20395" y="83300"/>
                  </a:lnTo>
                  <a:lnTo>
                    <a:pt x="50544" y="73051"/>
                  </a:lnTo>
                  <a:lnTo>
                    <a:pt x="87669" y="69457"/>
                  </a:lnTo>
                  <a:lnTo>
                    <a:pt x="114611" y="56904"/>
                  </a:lnTo>
                  <a:lnTo>
                    <a:pt x="133619" y="41610"/>
                  </a:lnTo>
                  <a:lnTo>
                    <a:pt x="138761" y="33819"/>
                  </a:lnTo>
                  <a:lnTo>
                    <a:pt x="141656" y="19115"/>
                  </a:lnTo>
                  <a:lnTo>
                    <a:pt x="141070" y="15589"/>
                  </a:lnTo>
                  <a:lnTo>
                    <a:pt x="139688" y="13238"/>
                  </a:lnTo>
                  <a:lnTo>
                    <a:pt x="135080" y="9466"/>
                  </a:lnTo>
                  <a:lnTo>
                    <a:pt x="112782" y="2584"/>
                  </a:lnTo>
                  <a:lnTo>
                    <a:pt x="75743" y="0"/>
                  </a:lnTo>
                  <a:lnTo>
                    <a:pt x="52208" y="9205"/>
                  </a:lnTo>
                  <a:lnTo>
                    <a:pt x="31124" y="29240"/>
                  </a:lnTo>
                  <a:lnTo>
                    <a:pt x="11335" y="66003"/>
                  </a:lnTo>
                  <a:lnTo>
                    <a:pt x="9643" y="83773"/>
                  </a:lnTo>
                  <a:lnTo>
                    <a:pt x="13881" y="103148"/>
                  </a:lnTo>
                  <a:lnTo>
                    <a:pt x="32324" y="134603"/>
                  </a:lnTo>
                  <a:lnTo>
                    <a:pt x="72166" y="173599"/>
                  </a:lnTo>
                  <a:lnTo>
                    <a:pt x="109114" y="195063"/>
                  </a:lnTo>
                  <a:lnTo>
                    <a:pt x="148002" y="207770"/>
                  </a:lnTo>
                  <a:lnTo>
                    <a:pt x="187524" y="2317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259"/>
            <p:cNvSpPr/>
            <p:nvPr/>
          </p:nvSpPr>
          <p:spPr>
            <a:xfrm>
              <a:off x="919758" y="4482703"/>
              <a:ext cx="26790" cy="321470"/>
            </a:xfrm>
            <a:custGeom>
              <a:avLst/>
              <a:gdLst/>
              <a:ahLst/>
              <a:cxnLst/>
              <a:rect l="0" t="0" r="0" b="0"/>
              <a:pathLst>
                <a:path w="26790" h="321470">
                  <a:moveTo>
                    <a:pt x="0" y="0"/>
                  </a:moveTo>
                  <a:lnTo>
                    <a:pt x="0" y="35987"/>
                  </a:lnTo>
                  <a:lnTo>
                    <a:pt x="0" y="69974"/>
                  </a:lnTo>
                  <a:lnTo>
                    <a:pt x="0" y="107494"/>
                  </a:lnTo>
                  <a:lnTo>
                    <a:pt x="4740" y="149228"/>
                  </a:lnTo>
                  <a:lnTo>
                    <a:pt x="14239" y="193152"/>
                  </a:lnTo>
                  <a:lnTo>
                    <a:pt x="19790" y="236811"/>
                  </a:lnTo>
                  <a:lnTo>
                    <a:pt x="25406" y="278398"/>
                  </a:lnTo>
                  <a:lnTo>
                    <a:pt x="26789" y="3214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260"/>
            <p:cNvSpPr/>
            <p:nvPr/>
          </p:nvSpPr>
          <p:spPr>
            <a:xfrm>
              <a:off x="1054418" y="4607719"/>
              <a:ext cx="249317" cy="227091"/>
            </a:xfrm>
            <a:custGeom>
              <a:avLst/>
              <a:gdLst/>
              <a:ahLst/>
              <a:cxnLst/>
              <a:rect l="0" t="0" r="0" b="0"/>
              <a:pathLst>
                <a:path w="249317" h="227091">
                  <a:moveTo>
                    <a:pt x="17145" y="0"/>
                  </a:moveTo>
                  <a:lnTo>
                    <a:pt x="17145" y="4740"/>
                  </a:lnTo>
                  <a:lnTo>
                    <a:pt x="14499" y="9713"/>
                  </a:lnTo>
                  <a:lnTo>
                    <a:pt x="4716" y="25731"/>
                  </a:lnTo>
                  <a:lnTo>
                    <a:pt x="0" y="67966"/>
                  </a:lnTo>
                  <a:lnTo>
                    <a:pt x="2143" y="93560"/>
                  </a:lnTo>
                  <a:lnTo>
                    <a:pt x="11756" y="137764"/>
                  </a:lnTo>
                  <a:lnTo>
                    <a:pt x="21727" y="175360"/>
                  </a:lnTo>
                  <a:lnTo>
                    <a:pt x="41862" y="213674"/>
                  </a:lnTo>
                  <a:lnTo>
                    <a:pt x="48506" y="219840"/>
                  </a:lnTo>
                  <a:lnTo>
                    <a:pt x="63825" y="226691"/>
                  </a:lnTo>
                  <a:lnTo>
                    <a:pt x="75264" y="227090"/>
                  </a:lnTo>
                  <a:lnTo>
                    <a:pt x="79703" y="225808"/>
                  </a:lnTo>
                  <a:lnTo>
                    <a:pt x="101086" y="209491"/>
                  </a:lnTo>
                  <a:lnTo>
                    <a:pt x="130123" y="179607"/>
                  </a:lnTo>
                  <a:lnTo>
                    <a:pt x="151652" y="140723"/>
                  </a:lnTo>
                  <a:lnTo>
                    <a:pt x="163824" y="111810"/>
                  </a:lnTo>
                  <a:lnTo>
                    <a:pt x="167937" y="74782"/>
                  </a:lnTo>
                  <a:lnTo>
                    <a:pt x="168941" y="36100"/>
                  </a:lnTo>
                  <a:lnTo>
                    <a:pt x="168947" y="45312"/>
                  </a:lnTo>
                  <a:lnTo>
                    <a:pt x="169940" y="48068"/>
                  </a:lnTo>
                  <a:lnTo>
                    <a:pt x="171594" y="49904"/>
                  </a:lnTo>
                  <a:lnTo>
                    <a:pt x="173689" y="51128"/>
                  </a:lnTo>
                  <a:lnTo>
                    <a:pt x="187041" y="92110"/>
                  </a:lnTo>
                  <a:lnTo>
                    <a:pt x="195807" y="117912"/>
                  </a:lnTo>
                  <a:lnTo>
                    <a:pt x="221319" y="157865"/>
                  </a:lnTo>
                  <a:lnTo>
                    <a:pt x="249316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261"/>
            <p:cNvSpPr/>
            <p:nvPr/>
          </p:nvSpPr>
          <p:spPr>
            <a:xfrm>
              <a:off x="1343372" y="4599327"/>
              <a:ext cx="281763" cy="547041"/>
            </a:xfrm>
            <a:custGeom>
              <a:avLst/>
              <a:gdLst/>
              <a:ahLst/>
              <a:cxnLst/>
              <a:rect l="0" t="0" r="0" b="0"/>
              <a:pathLst>
                <a:path w="281763" h="547041">
                  <a:moveTo>
                    <a:pt x="183605" y="53040"/>
                  </a:moveTo>
                  <a:lnTo>
                    <a:pt x="173891" y="29191"/>
                  </a:lnTo>
                  <a:lnTo>
                    <a:pt x="162614" y="14925"/>
                  </a:lnTo>
                  <a:lnTo>
                    <a:pt x="144312" y="5587"/>
                  </a:lnTo>
                  <a:lnTo>
                    <a:pt x="129519" y="1277"/>
                  </a:lnTo>
                  <a:lnTo>
                    <a:pt x="109371" y="0"/>
                  </a:lnTo>
                  <a:lnTo>
                    <a:pt x="90419" y="7638"/>
                  </a:lnTo>
                  <a:lnTo>
                    <a:pt x="71744" y="19963"/>
                  </a:lnTo>
                  <a:lnTo>
                    <a:pt x="38463" y="56979"/>
                  </a:lnTo>
                  <a:lnTo>
                    <a:pt x="10898" y="98207"/>
                  </a:lnTo>
                  <a:lnTo>
                    <a:pt x="2666" y="118424"/>
                  </a:lnTo>
                  <a:lnTo>
                    <a:pt x="0" y="137662"/>
                  </a:lnTo>
                  <a:lnTo>
                    <a:pt x="2122" y="149520"/>
                  </a:lnTo>
                  <a:lnTo>
                    <a:pt x="13636" y="171254"/>
                  </a:lnTo>
                  <a:lnTo>
                    <a:pt x="39096" y="191805"/>
                  </a:lnTo>
                  <a:lnTo>
                    <a:pt x="57554" y="200982"/>
                  </a:lnTo>
                  <a:lnTo>
                    <a:pt x="73673" y="197836"/>
                  </a:lnTo>
                  <a:lnTo>
                    <a:pt x="93074" y="188831"/>
                  </a:lnTo>
                  <a:lnTo>
                    <a:pt x="129783" y="158797"/>
                  </a:lnTo>
                  <a:lnTo>
                    <a:pt x="173869" y="117985"/>
                  </a:lnTo>
                  <a:lnTo>
                    <a:pt x="188847" y="89791"/>
                  </a:lnTo>
                  <a:lnTo>
                    <a:pt x="192049" y="47579"/>
                  </a:lnTo>
                  <a:lnTo>
                    <a:pt x="192390" y="35216"/>
                  </a:lnTo>
                  <a:lnTo>
                    <a:pt x="192506" y="35188"/>
                  </a:lnTo>
                  <a:lnTo>
                    <a:pt x="199598" y="64323"/>
                  </a:lnTo>
                  <a:lnTo>
                    <a:pt x="206203" y="94748"/>
                  </a:lnTo>
                  <a:lnTo>
                    <a:pt x="216732" y="135252"/>
                  </a:lnTo>
                  <a:lnTo>
                    <a:pt x="228696" y="178298"/>
                  </a:lnTo>
                  <a:lnTo>
                    <a:pt x="237314" y="210209"/>
                  </a:lnTo>
                  <a:lnTo>
                    <a:pt x="246151" y="245791"/>
                  </a:lnTo>
                  <a:lnTo>
                    <a:pt x="258026" y="289221"/>
                  </a:lnTo>
                  <a:lnTo>
                    <a:pt x="269926" y="328888"/>
                  </a:lnTo>
                  <a:lnTo>
                    <a:pt x="279186" y="368033"/>
                  </a:lnTo>
                  <a:lnTo>
                    <a:pt x="281483" y="412168"/>
                  </a:lnTo>
                  <a:lnTo>
                    <a:pt x="281762" y="454267"/>
                  </a:lnTo>
                  <a:lnTo>
                    <a:pt x="279816" y="483379"/>
                  </a:lnTo>
                  <a:lnTo>
                    <a:pt x="272337" y="509546"/>
                  </a:lnTo>
                  <a:lnTo>
                    <a:pt x="259752" y="526468"/>
                  </a:lnTo>
                  <a:lnTo>
                    <a:pt x="236900" y="545416"/>
                  </a:lnTo>
                  <a:lnTo>
                    <a:pt x="221513" y="547040"/>
                  </a:lnTo>
                  <a:lnTo>
                    <a:pt x="176948" y="543558"/>
                  </a:lnTo>
                  <a:lnTo>
                    <a:pt x="121097" y="5173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262"/>
            <p:cNvSpPr/>
            <p:nvPr/>
          </p:nvSpPr>
          <p:spPr>
            <a:xfrm>
              <a:off x="1670790" y="4626887"/>
              <a:ext cx="150867" cy="230864"/>
            </a:xfrm>
            <a:custGeom>
              <a:avLst/>
              <a:gdLst/>
              <a:ahLst/>
              <a:cxnLst/>
              <a:rect l="0" t="0" r="0" b="0"/>
              <a:pathLst>
                <a:path w="150867" h="230864">
                  <a:moveTo>
                    <a:pt x="25851" y="96918"/>
                  </a:moveTo>
                  <a:lnTo>
                    <a:pt x="18162" y="104606"/>
                  </a:lnTo>
                  <a:lnTo>
                    <a:pt x="16756" y="104028"/>
                  </a:lnTo>
                  <a:lnTo>
                    <a:pt x="12022" y="100458"/>
                  </a:lnTo>
                  <a:lnTo>
                    <a:pt x="14082" y="102790"/>
                  </a:lnTo>
                  <a:lnTo>
                    <a:pt x="18305" y="104489"/>
                  </a:lnTo>
                  <a:lnTo>
                    <a:pt x="33841" y="105579"/>
                  </a:lnTo>
                  <a:lnTo>
                    <a:pt x="71551" y="96098"/>
                  </a:lnTo>
                  <a:lnTo>
                    <a:pt x="114456" y="86054"/>
                  </a:lnTo>
                  <a:lnTo>
                    <a:pt x="130156" y="78485"/>
                  </a:lnTo>
                  <a:lnTo>
                    <a:pt x="144350" y="67039"/>
                  </a:lnTo>
                  <a:lnTo>
                    <a:pt x="147970" y="58503"/>
                  </a:lnTo>
                  <a:lnTo>
                    <a:pt x="148936" y="53449"/>
                  </a:lnTo>
                  <a:lnTo>
                    <a:pt x="144716" y="39895"/>
                  </a:lnTo>
                  <a:lnTo>
                    <a:pt x="135320" y="16421"/>
                  </a:lnTo>
                  <a:lnTo>
                    <a:pt x="132564" y="13488"/>
                  </a:lnTo>
                  <a:lnTo>
                    <a:pt x="124211" y="10228"/>
                  </a:lnTo>
                  <a:lnTo>
                    <a:pt x="103672" y="7144"/>
                  </a:lnTo>
                  <a:lnTo>
                    <a:pt x="90360" y="1637"/>
                  </a:lnTo>
                  <a:lnTo>
                    <a:pt x="76349" y="0"/>
                  </a:lnTo>
                  <a:lnTo>
                    <a:pt x="56468" y="3819"/>
                  </a:lnTo>
                  <a:lnTo>
                    <a:pt x="44088" y="13869"/>
                  </a:lnTo>
                  <a:lnTo>
                    <a:pt x="15092" y="54680"/>
                  </a:lnTo>
                  <a:lnTo>
                    <a:pt x="6186" y="71200"/>
                  </a:lnTo>
                  <a:lnTo>
                    <a:pt x="0" y="110178"/>
                  </a:lnTo>
                  <a:lnTo>
                    <a:pt x="4080" y="133919"/>
                  </a:lnTo>
                  <a:lnTo>
                    <a:pt x="27765" y="173898"/>
                  </a:lnTo>
                  <a:lnTo>
                    <a:pt x="37442" y="192046"/>
                  </a:lnTo>
                  <a:lnTo>
                    <a:pt x="60815" y="209991"/>
                  </a:lnTo>
                  <a:lnTo>
                    <a:pt x="88135" y="218395"/>
                  </a:lnTo>
                  <a:lnTo>
                    <a:pt x="150866" y="2308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1" name="SMARTInkShape-Group40"/>
          <p:cNvGrpSpPr/>
          <p:nvPr/>
        </p:nvGrpSpPr>
        <p:grpSpPr>
          <a:xfrm>
            <a:off x="375047" y="4982860"/>
            <a:ext cx="1259060" cy="460031"/>
            <a:chOff x="375047" y="4982860"/>
            <a:chExt cx="1259060" cy="460031"/>
          </a:xfrm>
        </p:grpSpPr>
        <p:sp>
          <p:nvSpPr>
            <p:cNvPr id="235" name="SMARTInkShape-263"/>
            <p:cNvSpPr/>
            <p:nvPr/>
          </p:nvSpPr>
          <p:spPr>
            <a:xfrm>
              <a:off x="411195" y="4982860"/>
              <a:ext cx="124587" cy="383883"/>
            </a:xfrm>
            <a:custGeom>
              <a:avLst/>
              <a:gdLst/>
              <a:ahLst/>
              <a:cxnLst/>
              <a:rect l="0" t="0" r="0" b="0"/>
              <a:pathLst>
                <a:path w="124587" h="383883">
                  <a:moveTo>
                    <a:pt x="124586" y="17765"/>
                  </a:moveTo>
                  <a:lnTo>
                    <a:pt x="109355" y="3526"/>
                  </a:lnTo>
                  <a:lnTo>
                    <a:pt x="103595" y="1515"/>
                  </a:lnTo>
                  <a:lnTo>
                    <a:pt x="64717" y="0"/>
                  </a:lnTo>
                  <a:lnTo>
                    <a:pt x="43347" y="925"/>
                  </a:lnTo>
                  <a:lnTo>
                    <a:pt x="30272" y="4659"/>
                  </a:lnTo>
                  <a:lnTo>
                    <a:pt x="20492" y="12271"/>
                  </a:lnTo>
                  <a:lnTo>
                    <a:pt x="16494" y="17078"/>
                  </a:lnTo>
                  <a:lnTo>
                    <a:pt x="12053" y="30358"/>
                  </a:lnTo>
                  <a:lnTo>
                    <a:pt x="2831" y="70833"/>
                  </a:lnTo>
                  <a:lnTo>
                    <a:pt x="0" y="103626"/>
                  </a:lnTo>
                  <a:lnTo>
                    <a:pt x="6695" y="146150"/>
                  </a:lnTo>
                  <a:lnTo>
                    <a:pt x="10611" y="174206"/>
                  </a:lnTo>
                  <a:lnTo>
                    <a:pt x="20824" y="215685"/>
                  </a:lnTo>
                  <a:lnTo>
                    <a:pt x="26258" y="255408"/>
                  </a:lnTo>
                  <a:lnTo>
                    <a:pt x="32173" y="275922"/>
                  </a:lnTo>
                  <a:lnTo>
                    <a:pt x="34674" y="320443"/>
                  </a:lnTo>
                  <a:lnTo>
                    <a:pt x="32461" y="344250"/>
                  </a:lnTo>
                  <a:lnTo>
                    <a:pt x="26360" y="3838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264"/>
            <p:cNvSpPr/>
            <p:nvPr/>
          </p:nvSpPr>
          <p:spPr>
            <a:xfrm>
              <a:off x="375047" y="5197078"/>
              <a:ext cx="223243" cy="31935"/>
            </a:xfrm>
            <a:custGeom>
              <a:avLst/>
              <a:gdLst/>
              <a:ahLst/>
              <a:cxnLst/>
              <a:rect l="0" t="0" r="0" b="0"/>
              <a:pathLst>
                <a:path w="223243" h="31935">
                  <a:moveTo>
                    <a:pt x="0" y="26789"/>
                  </a:moveTo>
                  <a:lnTo>
                    <a:pt x="25539" y="31934"/>
                  </a:lnTo>
                  <a:lnTo>
                    <a:pt x="65638" y="22922"/>
                  </a:lnTo>
                  <a:lnTo>
                    <a:pt x="105989" y="14619"/>
                  </a:lnTo>
                  <a:lnTo>
                    <a:pt x="139883" y="10615"/>
                  </a:lnTo>
                  <a:lnTo>
                    <a:pt x="184140" y="8271"/>
                  </a:lnTo>
                  <a:lnTo>
                    <a:pt x="22324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265"/>
            <p:cNvSpPr/>
            <p:nvPr/>
          </p:nvSpPr>
          <p:spPr>
            <a:xfrm>
              <a:off x="741482" y="5000625"/>
              <a:ext cx="35402" cy="348259"/>
            </a:xfrm>
            <a:custGeom>
              <a:avLst/>
              <a:gdLst/>
              <a:ahLst/>
              <a:cxnLst/>
              <a:rect l="0" t="0" r="0" b="0"/>
              <a:pathLst>
                <a:path w="35402" h="348259">
                  <a:moveTo>
                    <a:pt x="17541" y="0"/>
                  </a:moveTo>
                  <a:lnTo>
                    <a:pt x="12801" y="4740"/>
                  </a:lnTo>
                  <a:lnTo>
                    <a:pt x="5113" y="21910"/>
                  </a:lnTo>
                  <a:lnTo>
                    <a:pt x="1291" y="55330"/>
                  </a:lnTo>
                  <a:lnTo>
                    <a:pt x="0" y="97801"/>
                  </a:lnTo>
                  <a:lnTo>
                    <a:pt x="768" y="131725"/>
                  </a:lnTo>
                  <a:lnTo>
                    <a:pt x="6839" y="166912"/>
                  </a:lnTo>
                  <a:lnTo>
                    <a:pt x="15133" y="209065"/>
                  </a:lnTo>
                  <a:lnTo>
                    <a:pt x="21806" y="251309"/>
                  </a:lnTo>
                  <a:lnTo>
                    <a:pt x="26542" y="291184"/>
                  </a:lnTo>
                  <a:lnTo>
                    <a:pt x="34038" y="319012"/>
                  </a:lnTo>
                  <a:lnTo>
                    <a:pt x="35401" y="3482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266"/>
            <p:cNvSpPr/>
            <p:nvPr/>
          </p:nvSpPr>
          <p:spPr>
            <a:xfrm>
              <a:off x="921170" y="5214938"/>
              <a:ext cx="152737" cy="183704"/>
            </a:xfrm>
            <a:custGeom>
              <a:avLst/>
              <a:gdLst/>
              <a:ahLst/>
              <a:cxnLst/>
              <a:rect l="0" t="0" r="0" b="0"/>
              <a:pathLst>
                <a:path w="152737" h="183704">
                  <a:moveTo>
                    <a:pt x="52166" y="0"/>
                  </a:moveTo>
                  <a:lnTo>
                    <a:pt x="13256" y="40894"/>
                  </a:lnTo>
                  <a:lnTo>
                    <a:pt x="5769" y="55877"/>
                  </a:lnTo>
                  <a:lnTo>
                    <a:pt x="715" y="90530"/>
                  </a:lnTo>
                  <a:lnTo>
                    <a:pt x="0" y="127280"/>
                  </a:lnTo>
                  <a:lnTo>
                    <a:pt x="3515" y="148180"/>
                  </a:lnTo>
                  <a:lnTo>
                    <a:pt x="13676" y="165407"/>
                  </a:lnTo>
                  <a:lnTo>
                    <a:pt x="26130" y="176702"/>
                  </a:lnTo>
                  <a:lnTo>
                    <a:pt x="30840" y="178325"/>
                  </a:lnTo>
                  <a:lnTo>
                    <a:pt x="70120" y="183703"/>
                  </a:lnTo>
                  <a:lnTo>
                    <a:pt x="112763" y="179462"/>
                  </a:lnTo>
                  <a:lnTo>
                    <a:pt x="126723" y="168396"/>
                  </a:lnTo>
                  <a:lnTo>
                    <a:pt x="140865" y="150248"/>
                  </a:lnTo>
                  <a:lnTo>
                    <a:pt x="150457" y="128954"/>
                  </a:lnTo>
                  <a:lnTo>
                    <a:pt x="152736" y="106260"/>
                  </a:lnTo>
                  <a:lnTo>
                    <a:pt x="148441" y="79109"/>
                  </a:lnTo>
                  <a:lnTo>
                    <a:pt x="133360" y="51565"/>
                  </a:lnTo>
                  <a:lnTo>
                    <a:pt x="117357" y="40115"/>
                  </a:lnTo>
                  <a:lnTo>
                    <a:pt x="72821" y="25313"/>
                  </a:lnTo>
                  <a:lnTo>
                    <a:pt x="1644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267"/>
            <p:cNvSpPr/>
            <p:nvPr/>
          </p:nvSpPr>
          <p:spPr>
            <a:xfrm>
              <a:off x="1136437" y="5216010"/>
              <a:ext cx="210048" cy="219871"/>
            </a:xfrm>
            <a:custGeom>
              <a:avLst/>
              <a:gdLst/>
              <a:ahLst/>
              <a:cxnLst/>
              <a:rect l="0" t="0" r="0" b="0"/>
              <a:pathLst>
                <a:path w="210048" h="219871">
                  <a:moveTo>
                    <a:pt x="140508" y="16787"/>
                  </a:moveTo>
                  <a:lnTo>
                    <a:pt x="132387" y="9658"/>
                  </a:lnTo>
                  <a:lnTo>
                    <a:pt x="123339" y="4358"/>
                  </a:lnTo>
                  <a:lnTo>
                    <a:pt x="95224" y="0"/>
                  </a:lnTo>
                  <a:lnTo>
                    <a:pt x="74725" y="237"/>
                  </a:lnTo>
                  <a:lnTo>
                    <a:pt x="58685" y="3809"/>
                  </a:lnTo>
                  <a:lnTo>
                    <a:pt x="32921" y="20879"/>
                  </a:lnTo>
                  <a:lnTo>
                    <a:pt x="15916" y="44789"/>
                  </a:lnTo>
                  <a:lnTo>
                    <a:pt x="2274" y="87655"/>
                  </a:lnTo>
                  <a:lnTo>
                    <a:pt x="0" y="125538"/>
                  </a:lnTo>
                  <a:lnTo>
                    <a:pt x="2985" y="143173"/>
                  </a:lnTo>
                  <a:lnTo>
                    <a:pt x="19724" y="168997"/>
                  </a:lnTo>
                  <a:lnTo>
                    <a:pt x="45910" y="196270"/>
                  </a:lnTo>
                  <a:lnTo>
                    <a:pt x="72130" y="208763"/>
                  </a:lnTo>
                  <a:lnTo>
                    <a:pt x="116492" y="219227"/>
                  </a:lnTo>
                  <a:lnTo>
                    <a:pt x="132811" y="219870"/>
                  </a:lnTo>
                  <a:lnTo>
                    <a:pt x="156748" y="214653"/>
                  </a:lnTo>
                  <a:lnTo>
                    <a:pt x="171999" y="205832"/>
                  </a:lnTo>
                  <a:lnTo>
                    <a:pt x="199015" y="180292"/>
                  </a:lnTo>
                  <a:lnTo>
                    <a:pt x="205537" y="170153"/>
                  </a:lnTo>
                  <a:lnTo>
                    <a:pt x="210047" y="148549"/>
                  </a:lnTo>
                  <a:lnTo>
                    <a:pt x="204442" y="114582"/>
                  </a:lnTo>
                  <a:lnTo>
                    <a:pt x="199350" y="96963"/>
                  </a:lnTo>
                  <a:lnTo>
                    <a:pt x="191134" y="84501"/>
                  </a:lnTo>
                  <a:lnTo>
                    <a:pt x="181860" y="73671"/>
                  </a:lnTo>
                  <a:lnTo>
                    <a:pt x="169077" y="51832"/>
                  </a:lnTo>
                  <a:lnTo>
                    <a:pt x="147319" y="33344"/>
                  </a:lnTo>
                  <a:lnTo>
                    <a:pt x="130637" y="24807"/>
                  </a:lnTo>
                  <a:lnTo>
                    <a:pt x="124006" y="23126"/>
                  </a:lnTo>
                  <a:lnTo>
                    <a:pt x="86930" y="346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268"/>
            <p:cNvSpPr/>
            <p:nvPr/>
          </p:nvSpPr>
          <p:spPr>
            <a:xfrm>
              <a:off x="1470610" y="5089922"/>
              <a:ext cx="163497" cy="352969"/>
            </a:xfrm>
            <a:custGeom>
              <a:avLst/>
              <a:gdLst/>
              <a:ahLst/>
              <a:cxnLst/>
              <a:rect l="0" t="0" r="0" b="0"/>
              <a:pathLst>
                <a:path w="163497" h="352969">
                  <a:moveTo>
                    <a:pt x="154593" y="160734"/>
                  </a:moveTo>
                  <a:lnTo>
                    <a:pt x="146905" y="176111"/>
                  </a:lnTo>
                  <a:lnTo>
                    <a:pt x="145499" y="175946"/>
                  </a:lnTo>
                  <a:lnTo>
                    <a:pt x="136113" y="168553"/>
                  </a:lnTo>
                  <a:lnTo>
                    <a:pt x="108173" y="141074"/>
                  </a:lnTo>
                  <a:lnTo>
                    <a:pt x="102811" y="139690"/>
                  </a:lnTo>
                  <a:lnTo>
                    <a:pt x="88915" y="140798"/>
                  </a:lnTo>
                  <a:lnTo>
                    <a:pt x="75462" y="147243"/>
                  </a:lnTo>
                  <a:lnTo>
                    <a:pt x="32626" y="177114"/>
                  </a:lnTo>
                  <a:lnTo>
                    <a:pt x="5444" y="198512"/>
                  </a:lnTo>
                  <a:lnTo>
                    <a:pt x="1582" y="203779"/>
                  </a:lnTo>
                  <a:lnTo>
                    <a:pt x="0" y="210267"/>
                  </a:lnTo>
                  <a:lnTo>
                    <a:pt x="888" y="225413"/>
                  </a:lnTo>
                  <a:lnTo>
                    <a:pt x="14898" y="263755"/>
                  </a:lnTo>
                  <a:lnTo>
                    <a:pt x="26030" y="282919"/>
                  </a:lnTo>
                  <a:lnTo>
                    <a:pt x="69335" y="322991"/>
                  </a:lnTo>
                  <a:lnTo>
                    <a:pt x="101813" y="340841"/>
                  </a:lnTo>
                  <a:lnTo>
                    <a:pt x="142234" y="352347"/>
                  </a:lnTo>
                  <a:lnTo>
                    <a:pt x="147346" y="352968"/>
                  </a:lnTo>
                  <a:lnTo>
                    <a:pt x="155672" y="351013"/>
                  </a:lnTo>
                  <a:lnTo>
                    <a:pt x="158289" y="347117"/>
                  </a:lnTo>
                  <a:lnTo>
                    <a:pt x="162489" y="322126"/>
                  </a:lnTo>
                  <a:lnTo>
                    <a:pt x="163387" y="283668"/>
                  </a:lnTo>
                  <a:lnTo>
                    <a:pt x="163496" y="242748"/>
                  </a:lnTo>
                  <a:lnTo>
                    <a:pt x="160869" y="214800"/>
                  </a:lnTo>
                  <a:lnTo>
                    <a:pt x="155833" y="178690"/>
                  </a:lnTo>
                  <a:lnTo>
                    <a:pt x="147709" y="141902"/>
                  </a:lnTo>
                  <a:lnTo>
                    <a:pt x="136550" y="102738"/>
                  </a:lnTo>
                  <a:lnTo>
                    <a:pt x="124791" y="65824"/>
                  </a:lnTo>
                  <a:lnTo>
                    <a:pt x="124150" y="46122"/>
                  </a:lnTo>
                  <a:lnTo>
                    <a:pt x="125188" y="28436"/>
                  </a:lnTo>
                  <a:lnTo>
                    <a:pt x="11887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9" name="SMARTInkShape-Group41"/>
          <p:cNvGrpSpPr/>
          <p:nvPr/>
        </p:nvGrpSpPr>
        <p:grpSpPr>
          <a:xfrm>
            <a:off x="420889" y="5375672"/>
            <a:ext cx="2222300" cy="517923"/>
            <a:chOff x="420889" y="5375672"/>
            <a:chExt cx="2222300" cy="517923"/>
          </a:xfrm>
        </p:grpSpPr>
        <p:sp>
          <p:nvSpPr>
            <p:cNvPr id="242" name="SMARTInkShape-269"/>
            <p:cNvSpPr/>
            <p:nvPr/>
          </p:nvSpPr>
          <p:spPr>
            <a:xfrm>
              <a:off x="420889" y="5566980"/>
              <a:ext cx="177401" cy="264107"/>
            </a:xfrm>
            <a:custGeom>
              <a:avLst/>
              <a:gdLst/>
              <a:ahLst/>
              <a:cxnLst/>
              <a:rect l="0" t="0" r="0" b="0"/>
              <a:pathLst>
                <a:path w="177401" h="264107">
                  <a:moveTo>
                    <a:pt x="150611" y="5145"/>
                  </a:moveTo>
                  <a:lnTo>
                    <a:pt x="150611" y="0"/>
                  </a:lnTo>
                  <a:lnTo>
                    <a:pt x="150611" y="2197"/>
                  </a:lnTo>
                  <a:lnTo>
                    <a:pt x="141927" y="45405"/>
                  </a:lnTo>
                  <a:lnTo>
                    <a:pt x="141714" y="69072"/>
                  </a:lnTo>
                  <a:lnTo>
                    <a:pt x="144342" y="75890"/>
                  </a:lnTo>
                  <a:lnTo>
                    <a:pt x="147825" y="82228"/>
                  </a:lnTo>
                  <a:lnTo>
                    <a:pt x="149373" y="88352"/>
                  </a:lnTo>
                  <a:lnTo>
                    <a:pt x="148793" y="89390"/>
                  </a:lnTo>
                  <a:lnTo>
                    <a:pt x="147415" y="89089"/>
                  </a:lnTo>
                  <a:lnTo>
                    <a:pt x="145504" y="87897"/>
                  </a:lnTo>
                  <a:lnTo>
                    <a:pt x="144230" y="86110"/>
                  </a:lnTo>
                  <a:lnTo>
                    <a:pt x="134763" y="57800"/>
                  </a:lnTo>
                  <a:lnTo>
                    <a:pt x="132653" y="47399"/>
                  </a:lnTo>
                  <a:lnTo>
                    <a:pt x="128408" y="39469"/>
                  </a:lnTo>
                  <a:lnTo>
                    <a:pt x="115700" y="29426"/>
                  </a:lnTo>
                  <a:lnTo>
                    <a:pt x="77062" y="9141"/>
                  </a:lnTo>
                  <a:lnTo>
                    <a:pt x="68975" y="6921"/>
                  </a:lnTo>
                  <a:lnTo>
                    <a:pt x="64437" y="8313"/>
                  </a:lnTo>
                  <a:lnTo>
                    <a:pt x="54103" y="15152"/>
                  </a:lnTo>
                  <a:lnTo>
                    <a:pt x="48187" y="22160"/>
                  </a:lnTo>
                  <a:lnTo>
                    <a:pt x="43574" y="29575"/>
                  </a:lnTo>
                  <a:lnTo>
                    <a:pt x="13984" y="66058"/>
                  </a:lnTo>
                  <a:lnTo>
                    <a:pt x="4847" y="87685"/>
                  </a:lnTo>
                  <a:lnTo>
                    <a:pt x="0" y="127797"/>
                  </a:lnTo>
                  <a:lnTo>
                    <a:pt x="1688" y="168058"/>
                  </a:lnTo>
                  <a:lnTo>
                    <a:pt x="11236" y="199597"/>
                  </a:lnTo>
                  <a:lnTo>
                    <a:pt x="27499" y="232181"/>
                  </a:lnTo>
                  <a:lnTo>
                    <a:pt x="39340" y="242641"/>
                  </a:lnTo>
                  <a:lnTo>
                    <a:pt x="55517" y="249605"/>
                  </a:lnTo>
                  <a:lnTo>
                    <a:pt x="92948" y="254076"/>
                  </a:lnTo>
                  <a:lnTo>
                    <a:pt x="134382" y="261168"/>
                  </a:lnTo>
                  <a:lnTo>
                    <a:pt x="177400" y="2641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270"/>
            <p:cNvSpPr/>
            <p:nvPr/>
          </p:nvSpPr>
          <p:spPr>
            <a:xfrm>
              <a:off x="770239" y="5585721"/>
              <a:ext cx="292395" cy="307874"/>
            </a:xfrm>
            <a:custGeom>
              <a:avLst/>
              <a:gdLst/>
              <a:ahLst/>
              <a:cxnLst/>
              <a:rect l="0" t="0" r="0" b="0"/>
              <a:pathLst>
                <a:path w="292395" h="307874">
                  <a:moveTo>
                    <a:pt x="131659" y="48912"/>
                  </a:moveTo>
                  <a:lnTo>
                    <a:pt x="131659" y="39431"/>
                  </a:lnTo>
                  <a:lnTo>
                    <a:pt x="117438" y="19314"/>
                  </a:lnTo>
                  <a:lnTo>
                    <a:pt x="107810" y="10953"/>
                  </a:lnTo>
                  <a:lnTo>
                    <a:pt x="88804" y="844"/>
                  </a:lnTo>
                  <a:lnTo>
                    <a:pt x="83246" y="0"/>
                  </a:lnTo>
                  <a:lnTo>
                    <a:pt x="71778" y="1707"/>
                  </a:lnTo>
                  <a:lnTo>
                    <a:pt x="54165" y="12987"/>
                  </a:lnTo>
                  <a:lnTo>
                    <a:pt x="18541" y="50919"/>
                  </a:lnTo>
                  <a:lnTo>
                    <a:pt x="5428" y="81036"/>
                  </a:lnTo>
                  <a:lnTo>
                    <a:pt x="0" y="110355"/>
                  </a:lnTo>
                  <a:lnTo>
                    <a:pt x="3132" y="147374"/>
                  </a:lnTo>
                  <a:lnTo>
                    <a:pt x="10344" y="185021"/>
                  </a:lnTo>
                  <a:lnTo>
                    <a:pt x="14071" y="193230"/>
                  </a:lnTo>
                  <a:lnTo>
                    <a:pt x="18541" y="198702"/>
                  </a:lnTo>
                  <a:lnTo>
                    <a:pt x="36958" y="209049"/>
                  </a:lnTo>
                  <a:lnTo>
                    <a:pt x="53851" y="214342"/>
                  </a:lnTo>
                  <a:lnTo>
                    <a:pt x="85675" y="216330"/>
                  </a:lnTo>
                  <a:lnTo>
                    <a:pt x="126692" y="208614"/>
                  </a:lnTo>
                  <a:lnTo>
                    <a:pt x="134301" y="205982"/>
                  </a:lnTo>
                  <a:lnTo>
                    <a:pt x="148047" y="192474"/>
                  </a:lnTo>
                  <a:lnTo>
                    <a:pt x="173041" y="151463"/>
                  </a:lnTo>
                  <a:lnTo>
                    <a:pt x="177171" y="133847"/>
                  </a:lnTo>
                  <a:lnTo>
                    <a:pt x="179209" y="110127"/>
                  </a:lnTo>
                  <a:lnTo>
                    <a:pt x="181566" y="94970"/>
                  </a:lnTo>
                  <a:lnTo>
                    <a:pt x="179306" y="84927"/>
                  </a:lnTo>
                  <a:lnTo>
                    <a:pt x="165401" y="49591"/>
                  </a:lnTo>
                  <a:lnTo>
                    <a:pt x="163083" y="46388"/>
                  </a:lnTo>
                  <a:lnTo>
                    <a:pt x="161539" y="45245"/>
                  </a:lnTo>
                  <a:lnTo>
                    <a:pt x="160508" y="45475"/>
                  </a:lnTo>
                  <a:lnTo>
                    <a:pt x="158855" y="48233"/>
                  </a:lnTo>
                  <a:lnTo>
                    <a:pt x="170913" y="86139"/>
                  </a:lnTo>
                  <a:lnTo>
                    <a:pt x="188263" y="130653"/>
                  </a:lnTo>
                  <a:lnTo>
                    <a:pt x="203104" y="168817"/>
                  </a:lnTo>
                  <a:lnTo>
                    <a:pt x="231622" y="209842"/>
                  </a:lnTo>
                  <a:lnTo>
                    <a:pt x="257296" y="241275"/>
                  </a:lnTo>
                  <a:lnTo>
                    <a:pt x="263042" y="245615"/>
                  </a:lnTo>
                  <a:lnTo>
                    <a:pt x="275870" y="265944"/>
                  </a:lnTo>
                  <a:lnTo>
                    <a:pt x="292394" y="30787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271"/>
            <p:cNvSpPr/>
            <p:nvPr/>
          </p:nvSpPr>
          <p:spPr>
            <a:xfrm>
              <a:off x="1197694" y="5608022"/>
              <a:ext cx="198187" cy="240924"/>
            </a:xfrm>
            <a:custGeom>
              <a:avLst/>
              <a:gdLst/>
              <a:ahLst/>
              <a:cxnLst/>
              <a:rect l="0" t="0" r="0" b="0"/>
              <a:pathLst>
                <a:path w="198187" h="240924">
                  <a:moveTo>
                    <a:pt x="132829" y="17681"/>
                  </a:moveTo>
                  <a:lnTo>
                    <a:pt x="128089" y="12941"/>
                  </a:lnTo>
                  <a:lnTo>
                    <a:pt x="123116" y="10613"/>
                  </a:lnTo>
                  <a:lnTo>
                    <a:pt x="120401" y="9992"/>
                  </a:lnTo>
                  <a:lnTo>
                    <a:pt x="105972" y="1846"/>
                  </a:lnTo>
                  <a:lnTo>
                    <a:pt x="66102" y="0"/>
                  </a:lnTo>
                  <a:lnTo>
                    <a:pt x="46618" y="1885"/>
                  </a:lnTo>
                  <a:lnTo>
                    <a:pt x="24493" y="14103"/>
                  </a:lnTo>
                  <a:lnTo>
                    <a:pt x="7354" y="29299"/>
                  </a:lnTo>
                  <a:lnTo>
                    <a:pt x="2648" y="37066"/>
                  </a:lnTo>
                  <a:lnTo>
                    <a:pt x="0" y="56497"/>
                  </a:lnTo>
                  <a:lnTo>
                    <a:pt x="4672" y="69990"/>
                  </a:lnTo>
                  <a:lnTo>
                    <a:pt x="8696" y="76366"/>
                  </a:lnTo>
                  <a:lnTo>
                    <a:pt x="13363" y="80617"/>
                  </a:lnTo>
                  <a:lnTo>
                    <a:pt x="55116" y="97480"/>
                  </a:lnTo>
                  <a:lnTo>
                    <a:pt x="98146" y="125155"/>
                  </a:lnTo>
                  <a:lnTo>
                    <a:pt x="141066" y="153516"/>
                  </a:lnTo>
                  <a:lnTo>
                    <a:pt x="183390" y="180980"/>
                  </a:lnTo>
                  <a:lnTo>
                    <a:pt x="196538" y="190200"/>
                  </a:lnTo>
                  <a:lnTo>
                    <a:pt x="198122" y="193217"/>
                  </a:lnTo>
                  <a:lnTo>
                    <a:pt x="198186" y="196221"/>
                  </a:lnTo>
                  <a:lnTo>
                    <a:pt x="197236" y="199215"/>
                  </a:lnTo>
                  <a:lnTo>
                    <a:pt x="186419" y="212911"/>
                  </a:lnTo>
                  <a:lnTo>
                    <a:pt x="165906" y="224796"/>
                  </a:lnTo>
                  <a:lnTo>
                    <a:pt x="145717" y="229861"/>
                  </a:lnTo>
                  <a:lnTo>
                    <a:pt x="107851" y="231573"/>
                  </a:lnTo>
                  <a:lnTo>
                    <a:pt x="66371" y="231938"/>
                  </a:lnTo>
                  <a:lnTo>
                    <a:pt x="42362" y="231977"/>
                  </a:lnTo>
                  <a:lnTo>
                    <a:pt x="35807" y="233967"/>
                  </a:lnTo>
                  <a:lnTo>
                    <a:pt x="16744" y="2409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272"/>
            <p:cNvSpPr/>
            <p:nvPr/>
          </p:nvSpPr>
          <p:spPr>
            <a:xfrm>
              <a:off x="1511518" y="5630001"/>
              <a:ext cx="202983" cy="236805"/>
            </a:xfrm>
            <a:custGeom>
              <a:avLst/>
              <a:gdLst/>
              <a:ahLst/>
              <a:cxnLst/>
              <a:rect l="0" t="0" r="0" b="0"/>
              <a:pathLst>
                <a:path w="202983" h="236805">
                  <a:moveTo>
                    <a:pt x="113685" y="13562"/>
                  </a:moveTo>
                  <a:lnTo>
                    <a:pt x="113685" y="5873"/>
                  </a:lnTo>
                  <a:lnTo>
                    <a:pt x="112693" y="5459"/>
                  </a:lnTo>
                  <a:lnTo>
                    <a:pt x="108945" y="5000"/>
                  </a:lnTo>
                  <a:lnTo>
                    <a:pt x="103972" y="2149"/>
                  </a:lnTo>
                  <a:lnTo>
                    <a:pt x="101256" y="0"/>
                  </a:lnTo>
                  <a:lnTo>
                    <a:pt x="90302" y="258"/>
                  </a:lnTo>
                  <a:lnTo>
                    <a:pt x="63756" y="8508"/>
                  </a:lnTo>
                  <a:lnTo>
                    <a:pt x="40683" y="21546"/>
                  </a:lnTo>
                  <a:lnTo>
                    <a:pt x="19735" y="47456"/>
                  </a:lnTo>
                  <a:lnTo>
                    <a:pt x="5701" y="70788"/>
                  </a:lnTo>
                  <a:lnTo>
                    <a:pt x="0" y="99750"/>
                  </a:lnTo>
                  <a:lnTo>
                    <a:pt x="3051" y="128727"/>
                  </a:lnTo>
                  <a:lnTo>
                    <a:pt x="10239" y="146683"/>
                  </a:lnTo>
                  <a:lnTo>
                    <a:pt x="47547" y="188126"/>
                  </a:lnTo>
                  <a:lnTo>
                    <a:pt x="83172" y="218806"/>
                  </a:lnTo>
                  <a:lnTo>
                    <a:pt x="109936" y="231471"/>
                  </a:lnTo>
                  <a:lnTo>
                    <a:pt x="150086" y="236101"/>
                  </a:lnTo>
                  <a:lnTo>
                    <a:pt x="202982" y="2368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273"/>
            <p:cNvSpPr/>
            <p:nvPr/>
          </p:nvSpPr>
          <p:spPr>
            <a:xfrm>
              <a:off x="1779441" y="5636180"/>
              <a:ext cx="283318" cy="203837"/>
            </a:xfrm>
            <a:custGeom>
              <a:avLst/>
              <a:gdLst/>
              <a:ahLst/>
              <a:cxnLst/>
              <a:rect l="0" t="0" r="0" b="0"/>
              <a:pathLst>
                <a:path w="283318" h="203837">
                  <a:moveTo>
                    <a:pt x="140442" y="78820"/>
                  </a:moveTo>
                  <a:lnTo>
                    <a:pt x="140442" y="58703"/>
                  </a:lnTo>
                  <a:lnTo>
                    <a:pt x="143088" y="52350"/>
                  </a:lnTo>
                  <a:lnTo>
                    <a:pt x="145182" y="49267"/>
                  </a:lnTo>
                  <a:lnTo>
                    <a:pt x="145586" y="46220"/>
                  </a:lnTo>
                  <a:lnTo>
                    <a:pt x="141315" y="31214"/>
                  </a:lnTo>
                  <a:lnTo>
                    <a:pt x="135538" y="25250"/>
                  </a:lnTo>
                  <a:lnTo>
                    <a:pt x="126356" y="20285"/>
                  </a:lnTo>
                  <a:lnTo>
                    <a:pt x="98483" y="16835"/>
                  </a:lnTo>
                  <a:lnTo>
                    <a:pt x="89382" y="19190"/>
                  </a:lnTo>
                  <a:lnTo>
                    <a:pt x="53902" y="38703"/>
                  </a:lnTo>
                  <a:lnTo>
                    <a:pt x="12492" y="75535"/>
                  </a:lnTo>
                  <a:lnTo>
                    <a:pt x="4862" y="81659"/>
                  </a:lnTo>
                  <a:lnTo>
                    <a:pt x="809" y="92981"/>
                  </a:lnTo>
                  <a:lnTo>
                    <a:pt x="0" y="108926"/>
                  </a:lnTo>
                  <a:lnTo>
                    <a:pt x="7565" y="148855"/>
                  </a:lnTo>
                  <a:lnTo>
                    <a:pt x="13917" y="166501"/>
                  </a:lnTo>
                  <a:lnTo>
                    <a:pt x="23354" y="180959"/>
                  </a:lnTo>
                  <a:lnTo>
                    <a:pt x="29641" y="185608"/>
                  </a:lnTo>
                  <a:lnTo>
                    <a:pt x="60220" y="198422"/>
                  </a:lnTo>
                  <a:lnTo>
                    <a:pt x="65132" y="198242"/>
                  </a:lnTo>
                  <a:lnTo>
                    <a:pt x="92816" y="185331"/>
                  </a:lnTo>
                  <a:lnTo>
                    <a:pt x="108581" y="171123"/>
                  </a:lnTo>
                  <a:lnTo>
                    <a:pt x="123836" y="149494"/>
                  </a:lnTo>
                  <a:lnTo>
                    <a:pt x="128100" y="136358"/>
                  </a:lnTo>
                  <a:lnTo>
                    <a:pt x="131830" y="92354"/>
                  </a:lnTo>
                  <a:lnTo>
                    <a:pt x="139112" y="53188"/>
                  </a:lnTo>
                  <a:lnTo>
                    <a:pt x="131845" y="10863"/>
                  </a:lnTo>
                  <a:lnTo>
                    <a:pt x="134306" y="6284"/>
                  </a:lnTo>
                  <a:lnTo>
                    <a:pt x="139230" y="0"/>
                  </a:lnTo>
                  <a:lnTo>
                    <a:pt x="142928" y="15439"/>
                  </a:lnTo>
                  <a:lnTo>
                    <a:pt x="162781" y="52467"/>
                  </a:lnTo>
                  <a:lnTo>
                    <a:pt x="185387" y="92062"/>
                  </a:lnTo>
                  <a:lnTo>
                    <a:pt x="220835" y="134639"/>
                  </a:lnTo>
                  <a:lnTo>
                    <a:pt x="249586" y="175357"/>
                  </a:lnTo>
                  <a:lnTo>
                    <a:pt x="267912" y="196876"/>
                  </a:lnTo>
                  <a:lnTo>
                    <a:pt x="283317" y="2038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274"/>
            <p:cNvSpPr/>
            <p:nvPr/>
          </p:nvSpPr>
          <p:spPr>
            <a:xfrm>
              <a:off x="2145663" y="5375672"/>
              <a:ext cx="206803" cy="481010"/>
            </a:xfrm>
            <a:custGeom>
              <a:avLst/>
              <a:gdLst/>
              <a:ahLst/>
              <a:cxnLst/>
              <a:rect l="0" t="0" r="0" b="0"/>
              <a:pathLst>
                <a:path w="206803" h="481010">
                  <a:moveTo>
                    <a:pt x="149267" y="312539"/>
                  </a:moveTo>
                  <a:lnTo>
                    <a:pt x="148275" y="270845"/>
                  </a:lnTo>
                  <a:lnTo>
                    <a:pt x="136838" y="243683"/>
                  </a:lnTo>
                  <a:lnTo>
                    <a:pt x="125883" y="234642"/>
                  </a:lnTo>
                  <a:lnTo>
                    <a:pt x="118795" y="230842"/>
                  </a:lnTo>
                  <a:lnTo>
                    <a:pt x="105627" y="229266"/>
                  </a:lnTo>
                  <a:lnTo>
                    <a:pt x="76265" y="236338"/>
                  </a:lnTo>
                  <a:lnTo>
                    <a:pt x="45836" y="253911"/>
                  </a:lnTo>
                  <a:lnTo>
                    <a:pt x="21166" y="277970"/>
                  </a:lnTo>
                  <a:lnTo>
                    <a:pt x="6029" y="303950"/>
                  </a:lnTo>
                  <a:lnTo>
                    <a:pt x="0" y="325758"/>
                  </a:lnTo>
                  <a:lnTo>
                    <a:pt x="7695" y="359009"/>
                  </a:lnTo>
                  <a:lnTo>
                    <a:pt x="22543" y="400281"/>
                  </a:lnTo>
                  <a:lnTo>
                    <a:pt x="39510" y="429707"/>
                  </a:lnTo>
                  <a:lnTo>
                    <a:pt x="78663" y="463703"/>
                  </a:lnTo>
                  <a:lnTo>
                    <a:pt x="87314" y="469869"/>
                  </a:lnTo>
                  <a:lnTo>
                    <a:pt x="95067" y="472988"/>
                  </a:lnTo>
                  <a:lnTo>
                    <a:pt x="132697" y="478172"/>
                  </a:lnTo>
                  <a:lnTo>
                    <a:pt x="153838" y="481009"/>
                  </a:lnTo>
                  <a:lnTo>
                    <a:pt x="159260" y="479423"/>
                  </a:lnTo>
                  <a:lnTo>
                    <a:pt x="167929" y="472368"/>
                  </a:lnTo>
                  <a:lnTo>
                    <a:pt x="178388" y="447759"/>
                  </a:lnTo>
                  <a:lnTo>
                    <a:pt x="187771" y="410592"/>
                  </a:lnTo>
                  <a:lnTo>
                    <a:pt x="196835" y="372901"/>
                  </a:lnTo>
                  <a:lnTo>
                    <a:pt x="206802" y="334899"/>
                  </a:lnTo>
                  <a:lnTo>
                    <a:pt x="204458" y="290721"/>
                  </a:lnTo>
                  <a:lnTo>
                    <a:pt x="203562" y="257202"/>
                  </a:lnTo>
                  <a:lnTo>
                    <a:pt x="202986" y="213708"/>
                  </a:lnTo>
                  <a:lnTo>
                    <a:pt x="201894" y="179517"/>
                  </a:lnTo>
                  <a:lnTo>
                    <a:pt x="196720" y="142376"/>
                  </a:lnTo>
                  <a:lnTo>
                    <a:pt x="194284" y="100782"/>
                  </a:lnTo>
                  <a:lnTo>
                    <a:pt x="193964" y="65404"/>
                  </a:lnTo>
                  <a:lnTo>
                    <a:pt x="18498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275"/>
            <p:cNvSpPr/>
            <p:nvPr/>
          </p:nvSpPr>
          <p:spPr>
            <a:xfrm>
              <a:off x="2455664" y="5554869"/>
              <a:ext cx="187525" cy="249429"/>
            </a:xfrm>
            <a:custGeom>
              <a:avLst/>
              <a:gdLst/>
              <a:ahLst/>
              <a:cxnLst/>
              <a:rect l="0" t="0" r="0" b="0"/>
              <a:pathLst>
                <a:path w="187525" h="249429">
                  <a:moveTo>
                    <a:pt x="0" y="115483"/>
                  </a:moveTo>
                  <a:lnTo>
                    <a:pt x="0" y="110742"/>
                  </a:lnTo>
                  <a:lnTo>
                    <a:pt x="992" y="109346"/>
                  </a:lnTo>
                  <a:lnTo>
                    <a:pt x="2646" y="108414"/>
                  </a:lnTo>
                  <a:lnTo>
                    <a:pt x="7689" y="106921"/>
                  </a:lnTo>
                  <a:lnTo>
                    <a:pt x="50797" y="114945"/>
                  </a:lnTo>
                  <a:lnTo>
                    <a:pt x="60280" y="114252"/>
                  </a:lnTo>
                  <a:lnTo>
                    <a:pt x="99109" y="103022"/>
                  </a:lnTo>
                  <a:lnTo>
                    <a:pt x="128856" y="98334"/>
                  </a:lnTo>
                  <a:lnTo>
                    <a:pt x="143590" y="96947"/>
                  </a:lnTo>
                  <a:lnTo>
                    <a:pt x="156753" y="93023"/>
                  </a:lnTo>
                  <a:lnTo>
                    <a:pt x="166572" y="85326"/>
                  </a:lnTo>
                  <a:lnTo>
                    <a:pt x="173251" y="75291"/>
                  </a:lnTo>
                  <a:lnTo>
                    <a:pt x="177011" y="58484"/>
                  </a:lnTo>
                  <a:lnTo>
                    <a:pt x="178532" y="28455"/>
                  </a:lnTo>
                  <a:lnTo>
                    <a:pt x="169095" y="17377"/>
                  </a:lnTo>
                  <a:lnTo>
                    <a:pt x="153731" y="6268"/>
                  </a:lnTo>
                  <a:lnTo>
                    <a:pt x="136611" y="1433"/>
                  </a:lnTo>
                  <a:lnTo>
                    <a:pt x="118970" y="0"/>
                  </a:lnTo>
                  <a:lnTo>
                    <a:pt x="96435" y="9057"/>
                  </a:lnTo>
                  <a:lnTo>
                    <a:pt x="61661" y="44342"/>
                  </a:lnTo>
                  <a:lnTo>
                    <a:pt x="46492" y="64638"/>
                  </a:lnTo>
                  <a:lnTo>
                    <a:pt x="40507" y="80979"/>
                  </a:lnTo>
                  <a:lnTo>
                    <a:pt x="36665" y="110982"/>
                  </a:lnTo>
                  <a:lnTo>
                    <a:pt x="40739" y="139395"/>
                  </a:lnTo>
                  <a:lnTo>
                    <a:pt x="50849" y="158853"/>
                  </a:lnTo>
                  <a:lnTo>
                    <a:pt x="70629" y="181249"/>
                  </a:lnTo>
                  <a:lnTo>
                    <a:pt x="95090" y="197706"/>
                  </a:lnTo>
                  <a:lnTo>
                    <a:pt x="130312" y="211503"/>
                  </a:lnTo>
                  <a:lnTo>
                    <a:pt x="187524" y="2494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5" name="SMARTInkShape-Group42"/>
          <p:cNvGrpSpPr/>
          <p:nvPr/>
        </p:nvGrpSpPr>
        <p:grpSpPr>
          <a:xfrm>
            <a:off x="2268141" y="3946922"/>
            <a:ext cx="1107282" cy="490129"/>
            <a:chOff x="2268141" y="3946922"/>
            <a:chExt cx="1107282" cy="490129"/>
          </a:xfrm>
        </p:grpSpPr>
        <p:sp>
          <p:nvSpPr>
            <p:cNvPr id="250" name="SMARTInkShape-276"/>
            <p:cNvSpPr/>
            <p:nvPr/>
          </p:nvSpPr>
          <p:spPr>
            <a:xfrm>
              <a:off x="2428875" y="4045148"/>
              <a:ext cx="44649" cy="357189"/>
            </a:xfrm>
            <a:custGeom>
              <a:avLst/>
              <a:gdLst/>
              <a:ahLst/>
              <a:cxnLst/>
              <a:rect l="0" t="0" r="0" b="0"/>
              <a:pathLst>
                <a:path w="44649" h="357189">
                  <a:moveTo>
                    <a:pt x="44648" y="0"/>
                  </a:moveTo>
                  <a:lnTo>
                    <a:pt x="32220" y="12429"/>
                  </a:lnTo>
                  <a:lnTo>
                    <a:pt x="29202" y="23384"/>
                  </a:lnTo>
                  <a:lnTo>
                    <a:pt x="28099" y="52946"/>
                  </a:lnTo>
                  <a:lnTo>
                    <a:pt x="33020" y="86575"/>
                  </a:lnTo>
                  <a:lnTo>
                    <a:pt x="35186" y="128704"/>
                  </a:lnTo>
                  <a:lnTo>
                    <a:pt x="30873" y="166203"/>
                  </a:lnTo>
                  <a:lnTo>
                    <a:pt x="27999" y="204909"/>
                  </a:lnTo>
                  <a:lnTo>
                    <a:pt x="27148" y="238315"/>
                  </a:lnTo>
                  <a:lnTo>
                    <a:pt x="22155" y="276547"/>
                  </a:lnTo>
                  <a:lnTo>
                    <a:pt x="17716" y="318659"/>
                  </a:lnTo>
                  <a:lnTo>
                    <a:pt x="0" y="3571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277"/>
            <p:cNvSpPr/>
            <p:nvPr/>
          </p:nvSpPr>
          <p:spPr>
            <a:xfrm>
              <a:off x="2268141" y="4232672"/>
              <a:ext cx="321469" cy="21567"/>
            </a:xfrm>
            <a:custGeom>
              <a:avLst/>
              <a:gdLst/>
              <a:ahLst/>
              <a:cxnLst/>
              <a:rect l="0" t="0" r="0" b="0"/>
              <a:pathLst>
                <a:path w="321469" h="21567">
                  <a:moveTo>
                    <a:pt x="0" y="0"/>
                  </a:moveTo>
                  <a:lnTo>
                    <a:pt x="20737" y="18091"/>
                  </a:lnTo>
                  <a:lnTo>
                    <a:pt x="25731" y="20990"/>
                  </a:lnTo>
                  <a:lnTo>
                    <a:pt x="41863" y="21566"/>
                  </a:lnTo>
                  <a:lnTo>
                    <a:pt x="79816" y="18591"/>
                  </a:lnTo>
                  <a:lnTo>
                    <a:pt x="121214" y="18076"/>
                  </a:lnTo>
                  <a:lnTo>
                    <a:pt x="154084" y="17956"/>
                  </a:lnTo>
                  <a:lnTo>
                    <a:pt x="198120" y="15242"/>
                  </a:lnTo>
                  <a:lnTo>
                    <a:pt x="234926" y="10177"/>
                  </a:lnTo>
                  <a:lnTo>
                    <a:pt x="269427" y="3039"/>
                  </a:lnTo>
                  <a:lnTo>
                    <a:pt x="32146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278"/>
            <p:cNvSpPr/>
            <p:nvPr/>
          </p:nvSpPr>
          <p:spPr>
            <a:xfrm>
              <a:off x="2723555" y="4179094"/>
              <a:ext cx="35719" cy="169665"/>
            </a:xfrm>
            <a:custGeom>
              <a:avLst/>
              <a:gdLst/>
              <a:ahLst/>
              <a:cxnLst/>
              <a:rect l="0" t="0" r="0" b="0"/>
              <a:pathLst>
                <a:path w="35719" h="169665">
                  <a:moveTo>
                    <a:pt x="35718" y="0"/>
                  </a:moveTo>
                  <a:lnTo>
                    <a:pt x="30978" y="4740"/>
                  </a:lnTo>
                  <a:lnTo>
                    <a:pt x="28651" y="9713"/>
                  </a:lnTo>
                  <a:lnTo>
                    <a:pt x="19209" y="49928"/>
                  </a:lnTo>
                  <a:lnTo>
                    <a:pt x="17134" y="92691"/>
                  </a:lnTo>
                  <a:lnTo>
                    <a:pt x="10206" y="134588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279"/>
            <p:cNvSpPr/>
            <p:nvPr/>
          </p:nvSpPr>
          <p:spPr>
            <a:xfrm>
              <a:off x="2895407" y="3946922"/>
              <a:ext cx="221055" cy="467620"/>
            </a:xfrm>
            <a:custGeom>
              <a:avLst/>
              <a:gdLst/>
              <a:ahLst/>
              <a:cxnLst/>
              <a:rect l="0" t="0" r="0" b="0"/>
              <a:pathLst>
                <a:path w="221055" h="467620">
                  <a:moveTo>
                    <a:pt x="221054" y="250031"/>
                  </a:moveTo>
                  <a:lnTo>
                    <a:pt x="221054" y="245291"/>
                  </a:lnTo>
                  <a:lnTo>
                    <a:pt x="215762" y="240317"/>
                  </a:lnTo>
                  <a:lnTo>
                    <a:pt x="211573" y="237602"/>
                  </a:lnTo>
                  <a:lnTo>
                    <a:pt x="170735" y="232887"/>
                  </a:lnTo>
                  <a:lnTo>
                    <a:pt x="134826" y="232313"/>
                  </a:lnTo>
                  <a:lnTo>
                    <a:pt x="96396" y="236954"/>
                  </a:lnTo>
                  <a:lnTo>
                    <a:pt x="76023" y="244550"/>
                  </a:lnTo>
                  <a:lnTo>
                    <a:pt x="46775" y="265595"/>
                  </a:lnTo>
                  <a:lnTo>
                    <a:pt x="28025" y="290846"/>
                  </a:lnTo>
                  <a:lnTo>
                    <a:pt x="5196" y="333887"/>
                  </a:lnTo>
                  <a:lnTo>
                    <a:pt x="0" y="348740"/>
                  </a:lnTo>
                  <a:lnTo>
                    <a:pt x="1430" y="358724"/>
                  </a:lnTo>
                  <a:lnTo>
                    <a:pt x="6365" y="369777"/>
                  </a:lnTo>
                  <a:lnTo>
                    <a:pt x="18316" y="387155"/>
                  </a:lnTo>
                  <a:lnTo>
                    <a:pt x="24723" y="403880"/>
                  </a:lnTo>
                  <a:lnTo>
                    <a:pt x="62029" y="437579"/>
                  </a:lnTo>
                  <a:lnTo>
                    <a:pt x="86623" y="449688"/>
                  </a:lnTo>
                  <a:lnTo>
                    <a:pt x="125500" y="462040"/>
                  </a:lnTo>
                  <a:lnTo>
                    <a:pt x="137575" y="467619"/>
                  </a:lnTo>
                  <a:lnTo>
                    <a:pt x="143573" y="467520"/>
                  </a:lnTo>
                  <a:lnTo>
                    <a:pt x="155529" y="462117"/>
                  </a:lnTo>
                  <a:lnTo>
                    <a:pt x="162166" y="455747"/>
                  </a:lnTo>
                  <a:lnTo>
                    <a:pt x="183791" y="412865"/>
                  </a:lnTo>
                  <a:lnTo>
                    <a:pt x="192196" y="373036"/>
                  </a:lnTo>
                  <a:lnTo>
                    <a:pt x="199993" y="330810"/>
                  </a:lnTo>
                  <a:lnTo>
                    <a:pt x="202246" y="289069"/>
                  </a:lnTo>
                  <a:lnTo>
                    <a:pt x="202773" y="256467"/>
                  </a:lnTo>
                  <a:lnTo>
                    <a:pt x="203070" y="218865"/>
                  </a:lnTo>
                  <a:lnTo>
                    <a:pt x="203157" y="174651"/>
                  </a:lnTo>
                  <a:lnTo>
                    <a:pt x="200533" y="143768"/>
                  </a:lnTo>
                  <a:lnTo>
                    <a:pt x="196122" y="106429"/>
                  </a:lnTo>
                  <a:lnTo>
                    <a:pt x="194632" y="71294"/>
                  </a:lnTo>
                  <a:lnTo>
                    <a:pt x="182064" y="31538"/>
                  </a:lnTo>
                  <a:lnTo>
                    <a:pt x="16747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280"/>
            <p:cNvSpPr/>
            <p:nvPr/>
          </p:nvSpPr>
          <p:spPr>
            <a:xfrm>
              <a:off x="3173211" y="4212590"/>
              <a:ext cx="202212" cy="224461"/>
            </a:xfrm>
            <a:custGeom>
              <a:avLst/>
              <a:gdLst/>
              <a:ahLst/>
              <a:cxnLst/>
              <a:rect l="0" t="0" r="0" b="0"/>
              <a:pathLst>
                <a:path w="202212" h="224461">
                  <a:moveTo>
                    <a:pt x="14687" y="100449"/>
                  </a:moveTo>
                  <a:lnTo>
                    <a:pt x="19428" y="95709"/>
                  </a:lnTo>
                  <a:lnTo>
                    <a:pt x="36597" y="88020"/>
                  </a:lnTo>
                  <a:lnTo>
                    <a:pt x="76195" y="83662"/>
                  </a:lnTo>
                  <a:lnTo>
                    <a:pt x="119789" y="82731"/>
                  </a:lnTo>
                  <a:lnTo>
                    <a:pt x="141740" y="73151"/>
                  </a:lnTo>
                  <a:lnTo>
                    <a:pt x="179015" y="43085"/>
                  </a:lnTo>
                  <a:lnTo>
                    <a:pt x="179802" y="40378"/>
                  </a:lnTo>
                  <a:lnTo>
                    <a:pt x="179334" y="37582"/>
                  </a:lnTo>
                  <a:lnTo>
                    <a:pt x="178030" y="34724"/>
                  </a:lnTo>
                  <a:lnTo>
                    <a:pt x="176168" y="32820"/>
                  </a:lnTo>
                  <a:lnTo>
                    <a:pt x="137330" y="11991"/>
                  </a:lnTo>
                  <a:lnTo>
                    <a:pt x="121692" y="376"/>
                  </a:lnTo>
                  <a:lnTo>
                    <a:pt x="115789" y="0"/>
                  </a:lnTo>
                  <a:lnTo>
                    <a:pt x="76398" y="14032"/>
                  </a:lnTo>
                  <a:lnTo>
                    <a:pt x="35976" y="39668"/>
                  </a:lnTo>
                  <a:lnTo>
                    <a:pt x="22539" y="54218"/>
                  </a:lnTo>
                  <a:lnTo>
                    <a:pt x="3964" y="90178"/>
                  </a:lnTo>
                  <a:lnTo>
                    <a:pt x="0" y="108783"/>
                  </a:lnTo>
                  <a:lnTo>
                    <a:pt x="2508" y="135991"/>
                  </a:lnTo>
                  <a:lnTo>
                    <a:pt x="12245" y="163730"/>
                  </a:lnTo>
                  <a:lnTo>
                    <a:pt x="17902" y="172561"/>
                  </a:lnTo>
                  <a:lnTo>
                    <a:pt x="61719" y="192089"/>
                  </a:lnTo>
                  <a:lnTo>
                    <a:pt x="95760" y="208299"/>
                  </a:lnTo>
                  <a:lnTo>
                    <a:pt x="125691" y="220379"/>
                  </a:lnTo>
                  <a:lnTo>
                    <a:pt x="158322" y="224460"/>
                  </a:lnTo>
                  <a:lnTo>
                    <a:pt x="202211" y="2076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6" name="SMARTInkShape-Group43"/>
          <p:cNvGrpSpPr/>
          <p:nvPr/>
        </p:nvGrpSpPr>
        <p:grpSpPr>
          <a:xfrm>
            <a:off x="2402987" y="4464844"/>
            <a:ext cx="2043998" cy="437555"/>
            <a:chOff x="2402987" y="4464844"/>
            <a:chExt cx="2043998" cy="437555"/>
          </a:xfrm>
        </p:grpSpPr>
        <p:sp>
          <p:nvSpPr>
            <p:cNvPr id="256" name="SMARTInkShape-281"/>
            <p:cNvSpPr/>
            <p:nvPr/>
          </p:nvSpPr>
          <p:spPr>
            <a:xfrm>
              <a:off x="2402987" y="4702603"/>
              <a:ext cx="239652" cy="176047"/>
            </a:xfrm>
            <a:custGeom>
              <a:avLst/>
              <a:gdLst/>
              <a:ahLst/>
              <a:cxnLst/>
              <a:rect l="0" t="0" r="0" b="0"/>
              <a:pathLst>
                <a:path w="239652" h="176047">
                  <a:moveTo>
                    <a:pt x="106255" y="12272"/>
                  </a:moveTo>
                  <a:lnTo>
                    <a:pt x="85006" y="12272"/>
                  </a:lnTo>
                  <a:lnTo>
                    <a:pt x="59835" y="4583"/>
                  </a:lnTo>
                  <a:lnTo>
                    <a:pt x="55465" y="7146"/>
                  </a:lnTo>
                  <a:lnTo>
                    <a:pt x="33188" y="31257"/>
                  </a:lnTo>
                  <a:lnTo>
                    <a:pt x="9360" y="75663"/>
                  </a:lnTo>
                  <a:lnTo>
                    <a:pt x="2139" y="92349"/>
                  </a:lnTo>
                  <a:lnTo>
                    <a:pt x="0" y="113058"/>
                  </a:lnTo>
                  <a:lnTo>
                    <a:pt x="8847" y="142787"/>
                  </a:lnTo>
                  <a:lnTo>
                    <a:pt x="19295" y="162509"/>
                  </a:lnTo>
                  <a:lnTo>
                    <a:pt x="30895" y="170987"/>
                  </a:lnTo>
                  <a:lnTo>
                    <a:pt x="38156" y="174637"/>
                  </a:lnTo>
                  <a:lnTo>
                    <a:pt x="56807" y="176046"/>
                  </a:lnTo>
                  <a:lnTo>
                    <a:pt x="100478" y="172415"/>
                  </a:lnTo>
                  <a:lnTo>
                    <a:pt x="129899" y="165004"/>
                  </a:lnTo>
                  <a:lnTo>
                    <a:pt x="153059" y="152666"/>
                  </a:lnTo>
                  <a:lnTo>
                    <a:pt x="178331" y="145151"/>
                  </a:lnTo>
                  <a:lnTo>
                    <a:pt x="202687" y="126388"/>
                  </a:lnTo>
                  <a:lnTo>
                    <a:pt x="217069" y="106828"/>
                  </a:lnTo>
                  <a:lnTo>
                    <a:pt x="233945" y="65367"/>
                  </a:lnTo>
                  <a:lnTo>
                    <a:pt x="239651" y="37088"/>
                  </a:lnTo>
                  <a:lnTo>
                    <a:pt x="237311" y="30577"/>
                  </a:lnTo>
                  <a:lnTo>
                    <a:pt x="235297" y="27452"/>
                  </a:lnTo>
                  <a:lnTo>
                    <a:pt x="218243" y="18313"/>
                  </a:lnTo>
                  <a:lnTo>
                    <a:pt x="189512" y="10422"/>
                  </a:lnTo>
                  <a:lnTo>
                    <a:pt x="165806" y="0"/>
                  </a:lnTo>
                  <a:lnTo>
                    <a:pt x="159846" y="122"/>
                  </a:lnTo>
                  <a:lnTo>
                    <a:pt x="141974" y="212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282"/>
            <p:cNvSpPr/>
            <p:nvPr/>
          </p:nvSpPr>
          <p:spPr>
            <a:xfrm>
              <a:off x="2715652" y="4652367"/>
              <a:ext cx="240076" cy="250032"/>
            </a:xfrm>
            <a:custGeom>
              <a:avLst/>
              <a:gdLst/>
              <a:ahLst/>
              <a:cxnLst/>
              <a:rect l="0" t="0" r="0" b="0"/>
              <a:pathLst>
                <a:path w="240076" h="250032">
                  <a:moveTo>
                    <a:pt x="34692" y="0"/>
                  </a:moveTo>
                  <a:lnTo>
                    <a:pt x="16600" y="20738"/>
                  </a:lnTo>
                  <a:lnTo>
                    <a:pt x="10776" y="34022"/>
                  </a:lnTo>
                  <a:lnTo>
                    <a:pt x="3903" y="66415"/>
                  </a:lnTo>
                  <a:lnTo>
                    <a:pt x="4173" y="99293"/>
                  </a:lnTo>
                  <a:lnTo>
                    <a:pt x="0" y="129416"/>
                  </a:lnTo>
                  <a:lnTo>
                    <a:pt x="4018" y="157849"/>
                  </a:lnTo>
                  <a:lnTo>
                    <a:pt x="11468" y="174666"/>
                  </a:lnTo>
                  <a:lnTo>
                    <a:pt x="20401" y="186770"/>
                  </a:lnTo>
                  <a:lnTo>
                    <a:pt x="54694" y="208869"/>
                  </a:lnTo>
                  <a:lnTo>
                    <a:pt x="71363" y="216193"/>
                  </a:lnTo>
                  <a:lnTo>
                    <a:pt x="83402" y="217463"/>
                  </a:lnTo>
                  <a:lnTo>
                    <a:pt x="88001" y="216413"/>
                  </a:lnTo>
                  <a:lnTo>
                    <a:pt x="98403" y="204663"/>
                  </a:lnTo>
                  <a:lnTo>
                    <a:pt x="121250" y="160041"/>
                  </a:lnTo>
                  <a:lnTo>
                    <a:pt x="134201" y="122716"/>
                  </a:lnTo>
                  <a:lnTo>
                    <a:pt x="153605" y="78467"/>
                  </a:lnTo>
                  <a:lnTo>
                    <a:pt x="159172" y="36103"/>
                  </a:lnTo>
                  <a:lnTo>
                    <a:pt x="159676" y="12122"/>
                  </a:lnTo>
                  <a:lnTo>
                    <a:pt x="159703" y="31129"/>
                  </a:lnTo>
                  <a:lnTo>
                    <a:pt x="175084" y="71267"/>
                  </a:lnTo>
                  <a:lnTo>
                    <a:pt x="194021" y="108310"/>
                  </a:lnTo>
                  <a:lnTo>
                    <a:pt x="210124" y="145820"/>
                  </a:lnTo>
                  <a:lnTo>
                    <a:pt x="225167" y="187911"/>
                  </a:lnTo>
                  <a:lnTo>
                    <a:pt x="240075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283"/>
            <p:cNvSpPr/>
            <p:nvPr/>
          </p:nvSpPr>
          <p:spPr>
            <a:xfrm>
              <a:off x="3022920" y="4545211"/>
              <a:ext cx="31034" cy="312540"/>
            </a:xfrm>
            <a:custGeom>
              <a:avLst/>
              <a:gdLst/>
              <a:ahLst/>
              <a:cxnLst/>
              <a:rect l="0" t="0" r="0" b="0"/>
              <a:pathLst>
                <a:path w="31034" h="312540">
                  <a:moveTo>
                    <a:pt x="22103" y="0"/>
                  </a:moveTo>
                  <a:lnTo>
                    <a:pt x="17363" y="4740"/>
                  </a:lnTo>
                  <a:lnTo>
                    <a:pt x="15036" y="12359"/>
                  </a:lnTo>
                  <a:lnTo>
                    <a:pt x="6290" y="52413"/>
                  </a:lnTo>
                  <a:lnTo>
                    <a:pt x="0" y="82006"/>
                  </a:lnTo>
                  <a:lnTo>
                    <a:pt x="3538" y="122304"/>
                  </a:lnTo>
                  <a:lnTo>
                    <a:pt x="8229" y="154568"/>
                  </a:lnTo>
                  <a:lnTo>
                    <a:pt x="13622" y="188752"/>
                  </a:lnTo>
                  <a:lnTo>
                    <a:pt x="19590" y="230882"/>
                  </a:lnTo>
                  <a:lnTo>
                    <a:pt x="26347" y="272376"/>
                  </a:lnTo>
                  <a:lnTo>
                    <a:pt x="31033" y="3125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284"/>
            <p:cNvSpPr/>
            <p:nvPr/>
          </p:nvSpPr>
          <p:spPr>
            <a:xfrm>
              <a:off x="2964656" y="4656152"/>
              <a:ext cx="196454" cy="31935"/>
            </a:xfrm>
            <a:custGeom>
              <a:avLst/>
              <a:gdLst/>
              <a:ahLst/>
              <a:cxnLst/>
              <a:rect l="0" t="0" r="0" b="0"/>
              <a:pathLst>
                <a:path w="196454" h="31935">
                  <a:moveTo>
                    <a:pt x="0" y="5145"/>
                  </a:moveTo>
                  <a:lnTo>
                    <a:pt x="0" y="404"/>
                  </a:lnTo>
                  <a:lnTo>
                    <a:pt x="992" y="0"/>
                  </a:lnTo>
                  <a:lnTo>
                    <a:pt x="4741" y="2197"/>
                  </a:lnTo>
                  <a:lnTo>
                    <a:pt x="47233" y="4757"/>
                  </a:lnTo>
                  <a:lnTo>
                    <a:pt x="83303" y="5069"/>
                  </a:lnTo>
                  <a:lnTo>
                    <a:pt x="122803" y="13251"/>
                  </a:lnTo>
                  <a:lnTo>
                    <a:pt x="164632" y="29082"/>
                  </a:lnTo>
                  <a:lnTo>
                    <a:pt x="196453" y="319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285"/>
            <p:cNvSpPr/>
            <p:nvPr/>
          </p:nvSpPr>
          <p:spPr>
            <a:xfrm>
              <a:off x="3268266" y="4464844"/>
              <a:ext cx="176791" cy="383977"/>
            </a:xfrm>
            <a:custGeom>
              <a:avLst/>
              <a:gdLst/>
              <a:ahLst/>
              <a:cxnLst/>
              <a:rect l="0" t="0" r="0" b="0"/>
              <a:pathLst>
                <a:path w="176791" h="383977">
                  <a:moveTo>
                    <a:pt x="26789" y="0"/>
                  </a:moveTo>
                  <a:lnTo>
                    <a:pt x="26789" y="4740"/>
                  </a:lnTo>
                  <a:lnTo>
                    <a:pt x="8698" y="47595"/>
                  </a:lnTo>
                  <a:lnTo>
                    <a:pt x="2577" y="72310"/>
                  </a:lnTo>
                  <a:lnTo>
                    <a:pt x="509" y="116810"/>
                  </a:lnTo>
                  <a:lnTo>
                    <a:pt x="226" y="147165"/>
                  </a:lnTo>
                  <a:lnTo>
                    <a:pt x="100" y="179508"/>
                  </a:lnTo>
                  <a:lnTo>
                    <a:pt x="29" y="222631"/>
                  </a:lnTo>
                  <a:lnTo>
                    <a:pt x="5" y="261780"/>
                  </a:lnTo>
                  <a:lnTo>
                    <a:pt x="2" y="295515"/>
                  </a:lnTo>
                  <a:lnTo>
                    <a:pt x="0" y="332988"/>
                  </a:lnTo>
                  <a:lnTo>
                    <a:pt x="0" y="370678"/>
                  </a:lnTo>
                  <a:lnTo>
                    <a:pt x="0" y="327393"/>
                  </a:lnTo>
                  <a:lnTo>
                    <a:pt x="992" y="312195"/>
                  </a:lnTo>
                  <a:lnTo>
                    <a:pt x="7067" y="278332"/>
                  </a:lnTo>
                  <a:lnTo>
                    <a:pt x="11024" y="238903"/>
                  </a:lnTo>
                  <a:lnTo>
                    <a:pt x="16806" y="213335"/>
                  </a:lnTo>
                  <a:lnTo>
                    <a:pt x="31217" y="187785"/>
                  </a:lnTo>
                  <a:lnTo>
                    <a:pt x="48055" y="168639"/>
                  </a:lnTo>
                  <a:lnTo>
                    <a:pt x="64619" y="157234"/>
                  </a:lnTo>
                  <a:lnTo>
                    <a:pt x="72706" y="154217"/>
                  </a:lnTo>
                  <a:lnTo>
                    <a:pt x="87578" y="152520"/>
                  </a:lnTo>
                  <a:lnTo>
                    <a:pt x="125097" y="159556"/>
                  </a:lnTo>
                  <a:lnTo>
                    <a:pt x="135305" y="170794"/>
                  </a:lnTo>
                  <a:lnTo>
                    <a:pt x="156761" y="213469"/>
                  </a:lnTo>
                  <a:lnTo>
                    <a:pt x="174537" y="257817"/>
                  </a:lnTo>
                  <a:lnTo>
                    <a:pt x="176790" y="267713"/>
                  </a:lnTo>
                  <a:lnTo>
                    <a:pt x="168642" y="307407"/>
                  </a:lnTo>
                  <a:lnTo>
                    <a:pt x="157556" y="342503"/>
                  </a:lnTo>
                  <a:lnTo>
                    <a:pt x="146423" y="355953"/>
                  </a:lnTo>
                  <a:lnTo>
                    <a:pt x="139287" y="362318"/>
                  </a:lnTo>
                  <a:lnTo>
                    <a:pt x="123421" y="369389"/>
                  </a:lnTo>
                  <a:lnTo>
                    <a:pt x="84241" y="373929"/>
                  </a:lnTo>
                  <a:lnTo>
                    <a:pt x="42506" y="374948"/>
                  </a:lnTo>
                  <a:lnTo>
                    <a:pt x="8929" y="3839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286"/>
            <p:cNvSpPr/>
            <p:nvPr/>
          </p:nvSpPr>
          <p:spPr>
            <a:xfrm>
              <a:off x="3483818" y="4643438"/>
              <a:ext cx="222003" cy="239096"/>
            </a:xfrm>
            <a:custGeom>
              <a:avLst/>
              <a:gdLst/>
              <a:ahLst/>
              <a:cxnLst/>
              <a:rect l="0" t="0" r="0" b="0"/>
              <a:pathLst>
                <a:path w="222003" h="239096">
                  <a:moveTo>
                    <a:pt x="43409" y="0"/>
                  </a:moveTo>
                  <a:lnTo>
                    <a:pt x="35287" y="10105"/>
                  </a:lnTo>
                  <a:lnTo>
                    <a:pt x="11391" y="51198"/>
                  </a:lnTo>
                  <a:lnTo>
                    <a:pt x="2944" y="82198"/>
                  </a:lnTo>
                  <a:lnTo>
                    <a:pt x="0" y="125227"/>
                  </a:lnTo>
                  <a:lnTo>
                    <a:pt x="120" y="159143"/>
                  </a:lnTo>
                  <a:lnTo>
                    <a:pt x="6990" y="191903"/>
                  </a:lnTo>
                  <a:lnTo>
                    <a:pt x="15978" y="207990"/>
                  </a:lnTo>
                  <a:lnTo>
                    <a:pt x="32194" y="223463"/>
                  </a:lnTo>
                  <a:lnTo>
                    <a:pt x="49567" y="234332"/>
                  </a:lnTo>
                  <a:lnTo>
                    <a:pt x="76763" y="239095"/>
                  </a:lnTo>
                  <a:lnTo>
                    <a:pt x="93290" y="234918"/>
                  </a:lnTo>
                  <a:lnTo>
                    <a:pt x="115329" y="220808"/>
                  </a:lnTo>
                  <a:lnTo>
                    <a:pt x="138513" y="180280"/>
                  </a:lnTo>
                  <a:lnTo>
                    <a:pt x="148782" y="139103"/>
                  </a:lnTo>
                  <a:lnTo>
                    <a:pt x="158097" y="98446"/>
                  </a:lnTo>
                  <a:lnTo>
                    <a:pt x="167060" y="60501"/>
                  </a:lnTo>
                  <a:lnTo>
                    <a:pt x="168371" y="18797"/>
                  </a:lnTo>
                  <a:lnTo>
                    <a:pt x="168389" y="15507"/>
                  </a:lnTo>
                  <a:lnTo>
                    <a:pt x="169393" y="15299"/>
                  </a:lnTo>
                  <a:lnTo>
                    <a:pt x="173154" y="20359"/>
                  </a:lnTo>
                  <a:lnTo>
                    <a:pt x="176109" y="34364"/>
                  </a:lnTo>
                  <a:lnTo>
                    <a:pt x="179836" y="72435"/>
                  </a:lnTo>
                  <a:lnTo>
                    <a:pt x="186427" y="110080"/>
                  </a:lnTo>
                  <a:lnTo>
                    <a:pt x="198475" y="146098"/>
                  </a:lnTo>
                  <a:lnTo>
                    <a:pt x="211393" y="179549"/>
                  </a:lnTo>
                  <a:lnTo>
                    <a:pt x="222002" y="2321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287"/>
            <p:cNvSpPr/>
            <p:nvPr/>
          </p:nvSpPr>
          <p:spPr>
            <a:xfrm>
              <a:off x="3786739" y="4639770"/>
              <a:ext cx="124465" cy="250536"/>
            </a:xfrm>
            <a:custGeom>
              <a:avLst/>
              <a:gdLst/>
              <a:ahLst/>
              <a:cxnLst/>
              <a:rect l="0" t="0" r="0" b="0"/>
              <a:pathLst>
                <a:path w="124465" h="250536">
                  <a:moveTo>
                    <a:pt x="8378" y="21527"/>
                  </a:moveTo>
                  <a:lnTo>
                    <a:pt x="3638" y="31008"/>
                  </a:lnTo>
                  <a:lnTo>
                    <a:pt x="0" y="67424"/>
                  </a:lnTo>
                  <a:lnTo>
                    <a:pt x="4298" y="106881"/>
                  </a:lnTo>
                  <a:lnTo>
                    <a:pt x="13709" y="144771"/>
                  </a:lnTo>
                  <a:lnTo>
                    <a:pt x="21574" y="188141"/>
                  </a:lnTo>
                  <a:lnTo>
                    <a:pt x="25316" y="230460"/>
                  </a:lnTo>
                  <a:lnTo>
                    <a:pt x="26116" y="250442"/>
                  </a:lnTo>
                  <a:lnTo>
                    <a:pt x="26157" y="250535"/>
                  </a:lnTo>
                  <a:lnTo>
                    <a:pt x="26227" y="240984"/>
                  </a:lnTo>
                  <a:lnTo>
                    <a:pt x="13808" y="199004"/>
                  </a:lnTo>
                  <a:lnTo>
                    <a:pt x="9987" y="163520"/>
                  </a:lnTo>
                  <a:lnTo>
                    <a:pt x="8696" y="126488"/>
                  </a:lnTo>
                  <a:lnTo>
                    <a:pt x="11087" y="88305"/>
                  </a:lnTo>
                  <a:lnTo>
                    <a:pt x="26476" y="44269"/>
                  </a:lnTo>
                  <a:lnTo>
                    <a:pt x="42931" y="23704"/>
                  </a:lnTo>
                  <a:lnTo>
                    <a:pt x="65832" y="4346"/>
                  </a:lnTo>
                  <a:lnTo>
                    <a:pt x="67517" y="1144"/>
                  </a:lnTo>
                  <a:lnTo>
                    <a:pt x="71617" y="0"/>
                  </a:lnTo>
                  <a:lnTo>
                    <a:pt x="84109" y="1376"/>
                  </a:lnTo>
                  <a:lnTo>
                    <a:pt x="96937" y="10586"/>
                  </a:lnTo>
                  <a:lnTo>
                    <a:pt x="124464" y="393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288"/>
            <p:cNvSpPr/>
            <p:nvPr/>
          </p:nvSpPr>
          <p:spPr>
            <a:xfrm>
              <a:off x="3964781" y="4639571"/>
              <a:ext cx="212352" cy="262828"/>
            </a:xfrm>
            <a:custGeom>
              <a:avLst/>
              <a:gdLst/>
              <a:ahLst/>
              <a:cxnLst/>
              <a:rect l="0" t="0" r="0" b="0"/>
              <a:pathLst>
                <a:path w="212352" h="262828">
                  <a:moveTo>
                    <a:pt x="151805" y="3867"/>
                  </a:moveTo>
                  <a:lnTo>
                    <a:pt x="147065" y="3867"/>
                  </a:lnTo>
                  <a:lnTo>
                    <a:pt x="128452" y="9011"/>
                  </a:lnTo>
                  <a:lnTo>
                    <a:pt x="88574" y="0"/>
                  </a:lnTo>
                  <a:lnTo>
                    <a:pt x="80877" y="296"/>
                  </a:lnTo>
                  <a:lnTo>
                    <a:pt x="67034" y="5918"/>
                  </a:lnTo>
                  <a:lnTo>
                    <a:pt x="52825" y="15499"/>
                  </a:lnTo>
                  <a:lnTo>
                    <a:pt x="42331" y="29362"/>
                  </a:lnTo>
                  <a:lnTo>
                    <a:pt x="37678" y="41296"/>
                  </a:lnTo>
                  <a:lnTo>
                    <a:pt x="36300" y="51116"/>
                  </a:lnTo>
                  <a:lnTo>
                    <a:pt x="41269" y="59924"/>
                  </a:lnTo>
                  <a:lnTo>
                    <a:pt x="81639" y="100449"/>
                  </a:lnTo>
                  <a:lnTo>
                    <a:pt x="119046" y="125505"/>
                  </a:lnTo>
                  <a:lnTo>
                    <a:pt x="161125" y="148293"/>
                  </a:lnTo>
                  <a:lnTo>
                    <a:pt x="182899" y="153485"/>
                  </a:lnTo>
                  <a:lnTo>
                    <a:pt x="188409" y="157190"/>
                  </a:lnTo>
                  <a:lnTo>
                    <a:pt x="212351" y="196677"/>
                  </a:lnTo>
                  <a:lnTo>
                    <a:pt x="212013" y="198883"/>
                  </a:lnTo>
                  <a:lnTo>
                    <a:pt x="206452" y="207688"/>
                  </a:lnTo>
                  <a:lnTo>
                    <a:pt x="191336" y="210925"/>
                  </a:lnTo>
                  <a:lnTo>
                    <a:pt x="151679" y="235700"/>
                  </a:lnTo>
                  <a:lnTo>
                    <a:pt x="107765" y="256022"/>
                  </a:lnTo>
                  <a:lnTo>
                    <a:pt x="67332" y="261483"/>
                  </a:lnTo>
                  <a:lnTo>
                    <a:pt x="27241" y="262651"/>
                  </a:lnTo>
                  <a:lnTo>
                    <a:pt x="0" y="2628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289"/>
            <p:cNvSpPr/>
            <p:nvPr/>
          </p:nvSpPr>
          <p:spPr>
            <a:xfrm>
              <a:off x="4323728" y="4473773"/>
              <a:ext cx="42890" cy="419697"/>
            </a:xfrm>
            <a:custGeom>
              <a:avLst/>
              <a:gdLst/>
              <a:ahLst/>
              <a:cxnLst/>
              <a:rect l="0" t="0" r="0" b="0"/>
              <a:pathLst>
                <a:path w="42890" h="419697">
                  <a:moveTo>
                    <a:pt x="42889" y="0"/>
                  </a:moveTo>
                  <a:lnTo>
                    <a:pt x="38149" y="4741"/>
                  </a:lnTo>
                  <a:lnTo>
                    <a:pt x="33175" y="7068"/>
                  </a:lnTo>
                  <a:lnTo>
                    <a:pt x="30460" y="7689"/>
                  </a:lnTo>
                  <a:lnTo>
                    <a:pt x="24798" y="16316"/>
                  </a:lnTo>
                  <a:lnTo>
                    <a:pt x="4180" y="59441"/>
                  </a:lnTo>
                  <a:lnTo>
                    <a:pt x="0" y="96326"/>
                  </a:lnTo>
                  <a:lnTo>
                    <a:pt x="3502" y="135477"/>
                  </a:lnTo>
                  <a:lnTo>
                    <a:pt x="7438" y="176140"/>
                  </a:lnTo>
                  <a:lnTo>
                    <a:pt x="14763" y="220103"/>
                  </a:lnTo>
                  <a:lnTo>
                    <a:pt x="22965" y="254189"/>
                  </a:lnTo>
                  <a:lnTo>
                    <a:pt x="30261" y="289738"/>
                  </a:lnTo>
                  <a:lnTo>
                    <a:pt x="35874" y="329423"/>
                  </a:lnTo>
                  <a:lnTo>
                    <a:pt x="41504" y="365925"/>
                  </a:lnTo>
                  <a:lnTo>
                    <a:pt x="42889" y="4196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290"/>
            <p:cNvSpPr/>
            <p:nvPr/>
          </p:nvSpPr>
          <p:spPr>
            <a:xfrm>
              <a:off x="4241602" y="4646885"/>
              <a:ext cx="205383" cy="23343"/>
            </a:xfrm>
            <a:custGeom>
              <a:avLst/>
              <a:gdLst/>
              <a:ahLst/>
              <a:cxnLst/>
              <a:rect l="0" t="0" r="0" b="0"/>
              <a:pathLst>
                <a:path w="205383" h="23343">
                  <a:moveTo>
                    <a:pt x="0" y="14412"/>
                  </a:moveTo>
                  <a:lnTo>
                    <a:pt x="0" y="2922"/>
                  </a:lnTo>
                  <a:lnTo>
                    <a:pt x="0" y="3776"/>
                  </a:lnTo>
                  <a:lnTo>
                    <a:pt x="16242" y="0"/>
                  </a:lnTo>
                  <a:lnTo>
                    <a:pt x="58256" y="6751"/>
                  </a:lnTo>
                  <a:lnTo>
                    <a:pt x="94321" y="12142"/>
                  </a:lnTo>
                  <a:lnTo>
                    <a:pt x="137914" y="13964"/>
                  </a:lnTo>
                  <a:lnTo>
                    <a:pt x="181766" y="15316"/>
                  </a:lnTo>
                  <a:lnTo>
                    <a:pt x="205382" y="233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6" name="SMARTInkShape-Group44"/>
          <p:cNvGrpSpPr/>
          <p:nvPr/>
        </p:nvGrpSpPr>
        <p:grpSpPr>
          <a:xfrm>
            <a:off x="3143250" y="5331023"/>
            <a:ext cx="1812728" cy="464345"/>
            <a:chOff x="3143250" y="5331023"/>
            <a:chExt cx="1812728" cy="464345"/>
          </a:xfrm>
        </p:grpSpPr>
        <p:sp>
          <p:nvSpPr>
            <p:cNvPr id="267" name="SMARTInkShape-291"/>
            <p:cNvSpPr/>
            <p:nvPr/>
          </p:nvSpPr>
          <p:spPr>
            <a:xfrm>
              <a:off x="3241477" y="5359054"/>
              <a:ext cx="80368" cy="436314"/>
            </a:xfrm>
            <a:custGeom>
              <a:avLst/>
              <a:gdLst/>
              <a:ahLst/>
              <a:cxnLst/>
              <a:rect l="0" t="0" r="0" b="0"/>
              <a:pathLst>
                <a:path w="80368" h="436314">
                  <a:moveTo>
                    <a:pt x="80367" y="7688"/>
                  </a:moveTo>
                  <a:lnTo>
                    <a:pt x="80367" y="2948"/>
                  </a:lnTo>
                  <a:lnTo>
                    <a:pt x="79375" y="1551"/>
                  </a:lnTo>
                  <a:lnTo>
                    <a:pt x="77721" y="620"/>
                  </a:lnTo>
                  <a:lnTo>
                    <a:pt x="75626" y="0"/>
                  </a:lnTo>
                  <a:lnTo>
                    <a:pt x="73238" y="1571"/>
                  </a:lnTo>
                  <a:lnTo>
                    <a:pt x="67938" y="8608"/>
                  </a:lnTo>
                  <a:lnTo>
                    <a:pt x="56155" y="46480"/>
                  </a:lnTo>
                  <a:lnTo>
                    <a:pt x="46788" y="87835"/>
                  </a:lnTo>
                  <a:lnTo>
                    <a:pt x="39439" y="121615"/>
                  </a:lnTo>
                  <a:lnTo>
                    <a:pt x="36453" y="165938"/>
                  </a:lnTo>
                  <a:lnTo>
                    <a:pt x="35863" y="203651"/>
                  </a:lnTo>
                  <a:lnTo>
                    <a:pt x="35747" y="245900"/>
                  </a:lnTo>
                  <a:lnTo>
                    <a:pt x="33078" y="283938"/>
                  </a:lnTo>
                  <a:lnTo>
                    <a:pt x="23290" y="320114"/>
                  </a:lnTo>
                  <a:lnTo>
                    <a:pt x="12795" y="356916"/>
                  </a:lnTo>
                  <a:lnTo>
                    <a:pt x="0" y="436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292"/>
            <p:cNvSpPr/>
            <p:nvPr/>
          </p:nvSpPr>
          <p:spPr>
            <a:xfrm>
              <a:off x="3143250" y="5572125"/>
              <a:ext cx="223243" cy="17860"/>
            </a:xfrm>
            <a:custGeom>
              <a:avLst/>
              <a:gdLst/>
              <a:ahLst/>
              <a:cxnLst/>
              <a:rect l="0" t="0" r="0" b="0"/>
              <a:pathLst>
                <a:path w="223243" h="17860">
                  <a:moveTo>
                    <a:pt x="0" y="17859"/>
                  </a:moveTo>
                  <a:lnTo>
                    <a:pt x="14258" y="16867"/>
                  </a:lnTo>
                  <a:lnTo>
                    <a:pt x="24858" y="13119"/>
                  </a:lnTo>
                  <a:lnTo>
                    <a:pt x="68226" y="14902"/>
                  </a:lnTo>
                  <a:lnTo>
                    <a:pt x="110748" y="7757"/>
                  </a:lnTo>
                  <a:lnTo>
                    <a:pt x="128596" y="3447"/>
                  </a:lnTo>
                  <a:lnTo>
                    <a:pt x="165543" y="1022"/>
                  </a:lnTo>
                  <a:lnTo>
                    <a:pt x="22324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293"/>
            <p:cNvSpPr/>
            <p:nvPr/>
          </p:nvSpPr>
          <p:spPr>
            <a:xfrm>
              <a:off x="3402211" y="5464969"/>
              <a:ext cx="204172" cy="258962"/>
            </a:xfrm>
            <a:custGeom>
              <a:avLst/>
              <a:gdLst/>
              <a:ahLst/>
              <a:cxnLst/>
              <a:rect l="0" t="0" r="0" b="0"/>
              <a:pathLst>
                <a:path w="204172" h="258962">
                  <a:moveTo>
                    <a:pt x="196453" y="0"/>
                  </a:moveTo>
                  <a:lnTo>
                    <a:pt x="179284" y="0"/>
                  </a:lnTo>
                  <a:lnTo>
                    <a:pt x="143048" y="14258"/>
                  </a:lnTo>
                  <a:lnTo>
                    <a:pt x="102965" y="30892"/>
                  </a:lnTo>
                  <a:lnTo>
                    <a:pt x="61572" y="43124"/>
                  </a:lnTo>
                  <a:lnTo>
                    <a:pt x="59900" y="45617"/>
                  </a:lnTo>
                  <a:lnTo>
                    <a:pt x="59777" y="49263"/>
                  </a:lnTo>
                  <a:lnTo>
                    <a:pt x="60687" y="53678"/>
                  </a:lnTo>
                  <a:lnTo>
                    <a:pt x="62286" y="56621"/>
                  </a:lnTo>
                  <a:lnTo>
                    <a:pt x="64344" y="58583"/>
                  </a:lnTo>
                  <a:lnTo>
                    <a:pt x="74628" y="66636"/>
                  </a:lnTo>
                  <a:lnTo>
                    <a:pt x="85754" y="75257"/>
                  </a:lnTo>
                  <a:lnTo>
                    <a:pt x="111858" y="86229"/>
                  </a:lnTo>
                  <a:lnTo>
                    <a:pt x="141378" y="98172"/>
                  </a:lnTo>
                  <a:lnTo>
                    <a:pt x="177306" y="126769"/>
                  </a:lnTo>
                  <a:lnTo>
                    <a:pt x="199249" y="155789"/>
                  </a:lnTo>
                  <a:lnTo>
                    <a:pt x="202657" y="165482"/>
                  </a:lnTo>
                  <a:lnTo>
                    <a:pt x="204171" y="176404"/>
                  </a:lnTo>
                  <a:lnTo>
                    <a:pt x="200283" y="193710"/>
                  </a:lnTo>
                  <a:lnTo>
                    <a:pt x="192847" y="206665"/>
                  </a:lnTo>
                  <a:lnTo>
                    <a:pt x="166151" y="232733"/>
                  </a:lnTo>
                  <a:lnTo>
                    <a:pt x="147125" y="244905"/>
                  </a:lnTo>
                  <a:lnTo>
                    <a:pt x="117587" y="253759"/>
                  </a:lnTo>
                  <a:lnTo>
                    <a:pt x="73535" y="252788"/>
                  </a:lnTo>
                  <a:lnTo>
                    <a:pt x="0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294"/>
            <p:cNvSpPr/>
            <p:nvPr/>
          </p:nvSpPr>
          <p:spPr>
            <a:xfrm>
              <a:off x="3671360" y="5512155"/>
              <a:ext cx="186266" cy="247494"/>
            </a:xfrm>
            <a:custGeom>
              <a:avLst/>
              <a:gdLst/>
              <a:ahLst/>
              <a:cxnLst/>
              <a:rect l="0" t="0" r="0" b="0"/>
              <a:pathLst>
                <a:path w="186266" h="247494">
                  <a:moveTo>
                    <a:pt x="16601" y="15322"/>
                  </a:moveTo>
                  <a:lnTo>
                    <a:pt x="16601" y="10581"/>
                  </a:lnTo>
                  <a:lnTo>
                    <a:pt x="15609" y="10177"/>
                  </a:lnTo>
                  <a:lnTo>
                    <a:pt x="11861" y="12374"/>
                  </a:lnTo>
                  <a:lnTo>
                    <a:pt x="10464" y="14348"/>
                  </a:lnTo>
                  <a:lnTo>
                    <a:pt x="3299" y="41713"/>
                  </a:lnTo>
                  <a:lnTo>
                    <a:pt x="91" y="78263"/>
                  </a:lnTo>
                  <a:lnTo>
                    <a:pt x="0" y="114663"/>
                  </a:lnTo>
                  <a:lnTo>
                    <a:pt x="6942" y="140667"/>
                  </a:lnTo>
                  <a:lnTo>
                    <a:pt x="27431" y="175548"/>
                  </a:lnTo>
                  <a:lnTo>
                    <a:pt x="41858" y="191670"/>
                  </a:lnTo>
                  <a:lnTo>
                    <a:pt x="63441" y="204274"/>
                  </a:lnTo>
                  <a:lnTo>
                    <a:pt x="70648" y="204790"/>
                  </a:lnTo>
                  <a:lnTo>
                    <a:pt x="83948" y="200072"/>
                  </a:lnTo>
                  <a:lnTo>
                    <a:pt x="97851" y="190998"/>
                  </a:lnTo>
                  <a:lnTo>
                    <a:pt x="117574" y="158649"/>
                  </a:lnTo>
                  <a:lnTo>
                    <a:pt x="135241" y="118349"/>
                  </a:lnTo>
                  <a:lnTo>
                    <a:pt x="139728" y="99206"/>
                  </a:lnTo>
                  <a:lnTo>
                    <a:pt x="141368" y="56611"/>
                  </a:lnTo>
                  <a:lnTo>
                    <a:pt x="142576" y="15246"/>
                  </a:lnTo>
                  <a:lnTo>
                    <a:pt x="149301" y="0"/>
                  </a:lnTo>
                  <a:lnTo>
                    <a:pt x="149716" y="1139"/>
                  </a:lnTo>
                  <a:lnTo>
                    <a:pt x="155254" y="41302"/>
                  </a:lnTo>
                  <a:lnTo>
                    <a:pt x="164779" y="77670"/>
                  </a:lnTo>
                  <a:lnTo>
                    <a:pt x="170335" y="118808"/>
                  </a:lnTo>
                  <a:lnTo>
                    <a:pt x="177907" y="154463"/>
                  </a:lnTo>
                  <a:lnTo>
                    <a:pt x="184614" y="193178"/>
                  </a:lnTo>
                  <a:lnTo>
                    <a:pt x="186265" y="2474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295"/>
            <p:cNvSpPr/>
            <p:nvPr/>
          </p:nvSpPr>
          <p:spPr>
            <a:xfrm>
              <a:off x="3948163" y="5461753"/>
              <a:ext cx="201939" cy="282276"/>
            </a:xfrm>
            <a:custGeom>
              <a:avLst/>
              <a:gdLst/>
              <a:ahLst/>
              <a:cxnLst/>
              <a:rect l="0" t="0" r="0" b="0"/>
              <a:pathLst>
                <a:path w="201939" h="282276">
                  <a:moveTo>
                    <a:pt x="7689" y="74653"/>
                  </a:moveTo>
                  <a:lnTo>
                    <a:pt x="5043" y="116154"/>
                  </a:lnTo>
                  <a:lnTo>
                    <a:pt x="0" y="156824"/>
                  </a:lnTo>
                  <a:lnTo>
                    <a:pt x="3867" y="191824"/>
                  </a:lnTo>
                  <a:lnTo>
                    <a:pt x="7926" y="233838"/>
                  </a:lnTo>
                  <a:lnTo>
                    <a:pt x="16717" y="274572"/>
                  </a:lnTo>
                  <a:lnTo>
                    <a:pt x="20961" y="281907"/>
                  </a:lnTo>
                  <a:lnTo>
                    <a:pt x="21498" y="282275"/>
                  </a:lnTo>
                  <a:lnTo>
                    <a:pt x="17876" y="268609"/>
                  </a:lnTo>
                  <a:lnTo>
                    <a:pt x="16866" y="232579"/>
                  </a:lnTo>
                  <a:lnTo>
                    <a:pt x="16692" y="192002"/>
                  </a:lnTo>
                  <a:lnTo>
                    <a:pt x="19297" y="173772"/>
                  </a:lnTo>
                  <a:lnTo>
                    <a:pt x="29054" y="130282"/>
                  </a:lnTo>
                  <a:lnTo>
                    <a:pt x="34712" y="98385"/>
                  </a:lnTo>
                  <a:lnTo>
                    <a:pt x="43477" y="60188"/>
                  </a:lnTo>
                  <a:lnTo>
                    <a:pt x="61273" y="16951"/>
                  </a:lnTo>
                  <a:lnTo>
                    <a:pt x="64247" y="12373"/>
                  </a:lnTo>
                  <a:lnTo>
                    <a:pt x="75490" y="4640"/>
                  </a:lnTo>
                  <a:lnTo>
                    <a:pt x="82655" y="1189"/>
                  </a:lnTo>
                  <a:lnTo>
                    <a:pt x="98554" y="0"/>
                  </a:lnTo>
                  <a:lnTo>
                    <a:pt x="129567" y="4777"/>
                  </a:lnTo>
                  <a:lnTo>
                    <a:pt x="144209" y="12508"/>
                  </a:lnTo>
                  <a:lnTo>
                    <a:pt x="164445" y="32758"/>
                  </a:lnTo>
                  <a:lnTo>
                    <a:pt x="181932" y="72404"/>
                  </a:lnTo>
                  <a:lnTo>
                    <a:pt x="191828" y="103753"/>
                  </a:lnTo>
                  <a:lnTo>
                    <a:pt x="200052" y="145452"/>
                  </a:lnTo>
                  <a:lnTo>
                    <a:pt x="201938" y="174124"/>
                  </a:lnTo>
                  <a:lnTo>
                    <a:pt x="196834" y="213070"/>
                  </a:lnTo>
                  <a:lnTo>
                    <a:pt x="195212" y="2711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296"/>
            <p:cNvSpPr/>
            <p:nvPr/>
          </p:nvSpPr>
          <p:spPr>
            <a:xfrm>
              <a:off x="4216915" y="5467778"/>
              <a:ext cx="239000" cy="274012"/>
            </a:xfrm>
            <a:custGeom>
              <a:avLst/>
              <a:gdLst/>
              <a:ahLst/>
              <a:cxnLst/>
              <a:rect l="0" t="0" r="0" b="0"/>
              <a:pathLst>
                <a:path w="239000" h="274012">
                  <a:moveTo>
                    <a:pt x="158632" y="41839"/>
                  </a:moveTo>
                  <a:lnTo>
                    <a:pt x="149151" y="41839"/>
                  </a:lnTo>
                  <a:lnTo>
                    <a:pt x="145366" y="38863"/>
                  </a:lnTo>
                  <a:lnTo>
                    <a:pt x="134306" y="23429"/>
                  </a:lnTo>
                  <a:lnTo>
                    <a:pt x="119895" y="15549"/>
                  </a:lnTo>
                  <a:lnTo>
                    <a:pt x="107908" y="3512"/>
                  </a:lnTo>
                  <a:lnTo>
                    <a:pt x="97723" y="0"/>
                  </a:lnTo>
                  <a:lnTo>
                    <a:pt x="93221" y="56"/>
                  </a:lnTo>
                  <a:lnTo>
                    <a:pt x="85574" y="2764"/>
                  </a:lnTo>
                  <a:lnTo>
                    <a:pt x="59314" y="20707"/>
                  </a:lnTo>
                  <a:lnTo>
                    <a:pt x="23171" y="60444"/>
                  </a:lnTo>
                  <a:lnTo>
                    <a:pt x="14091" y="77889"/>
                  </a:lnTo>
                  <a:lnTo>
                    <a:pt x="1647" y="122250"/>
                  </a:lnTo>
                  <a:lnTo>
                    <a:pt x="0" y="151985"/>
                  </a:lnTo>
                  <a:lnTo>
                    <a:pt x="4363" y="192215"/>
                  </a:lnTo>
                  <a:lnTo>
                    <a:pt x="5732" y="207230"/>
                  </a:lnTo>
                  <a:lnTo>
                    <a:pt x="14278" y="219856"/>
                  </a:lnTo>
                  <a:lnTo>
                    <a:pt x="57342" y="257331"/>
                  </a:lnTo>
                  <a:lnTo>
                    <a:pt x="63324" y="258922"/>
                  </a:lnTo>
                  <a:lnTo>
                    <a:pt x="75263" y="258045"/>
                  </a:lnTo>
                  <a:lnTo>
                    <a:pt x="97881" y="242491"/>
                  </a:lnTo>
                  <a:lnTo>
                    <a:pt x="118693" y="209551"/>
                  </a:lnTo>
                  <a:lnTo>
                    <a:pt x="132757" y="165912"/>
                  </a:lnTo>
                  <a:lnTo>
                    <a:pt x="141702" y="127227"/>
                  </a:lnTo>
                  <a:lnTo>
                    <a:pt x="156010" y="83155"/>
                  </a:lnTo>
                  <a:lnTo>
                    <a:pt x="159106" y="44966"/>
                  </a:lnTo>
                  <a:lnTo>
                    <a:pt x="166252" y="14642"/>
                  </a:lnTo>
                  <a:lnTo>
                    <a:pt x="166689" y="13785"/>
                  </a:lnTo>
                  <a:lnTo>
                    <a:pt x="174578" y="54996"/>
                  </a:lnTo>
                  <a:lnTo>
                    <a:pt x="176633" y="73483"/>
                  </a:lnTo>
                  <a:lnTo>
                    <a:pt x="188808" y="116035"/>
                  </a:lnTo>
                  <a:lnTo>
                    <a:pt x="199393" y="155714"/>
                  </a:lnTo>
                  <a:lnTo>
                    <a:pt x="207509" y="194724"/>
                  </a:lnTo>
                  <a:lnTo>
                    <a:pt x="221304" y="238435"/>
                  </a:lnTo>
                  <a:lnTo>
                    <a:pt x="229907" y="267709"/>
                  </a:lnTo>
                  <a:lnTo>
                    <a:pt x="238999" y="2740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297"/>
            <p:cNvSpPr/>
            <p:nvPr/>
          </p:nvSpPr>
          <p:spPr>
            <a:xfrm>
              <a:off x="4527352" y="5452914"/>
              <a:ext cx="285751" cy="267954"/>
            </a:xfrm>
            <a:custGeom>
              <a:avLst/>
              <a:gdLst/>
              <a:ahLst/>
              <a:cxnLst/>
              <a:rect l="0" t="0" r="0" b="0"/>
              <a:pathLst>
                <a:path w="285751" h="267954">
                  <a:moveTo>
                    <a:pt x="0" y="20984"/>
                  </a:moveTo>
                  <a:lnTo>
                    <a:pt x="0" y="61149"/>
                  </a:lnTo>
                  <a:lnTo>
                    <a:pt x="0" y="105206"/>
                  </a:lnTo>
                  <a:lnTo>
                    <a:pt x="992" y="145990"/>
                  </a:lnTo>
                  <a:lnTo>
                    <a:pt x="6136" y="180613"/>
                  </a:lnTo>
                  <a:lnTo>
                    <a:pt x="9094" y="219866"/>
                  </a:lnTo>
                  <a:lnTo>
                    <a:pt x="13829" y="249246"/>
                  </a:lnTo>
                  <a:lnTo>
                    <a:pt x="9770" y="267953"/>
                  </a:lnTo>
                  <a:lnTo>
                    <a:pt x="2842" y="229295"/>
                  </a:lnTo>
                  <a:lnTo>
                    <a:pt x="842" y="193059"/>
                  </a:lnTo>
                  <a:lnTo>
                    <a:pt x="249" y="152888"/>
                  </a:lnTo>
                  <a:lnTo>
                    <a:pt x="1065" y="118275"/>
                  </a:lnTo>
                  <a:lnTo>
                    <a:pt x="4773" y="88037"/>
                  </a:lnTo>
                  <a:lnTo>
                    <a:pt x="12438" y="47025"/>
                  </a:lnTo>
                  <a:lnTo>
                    <a:pt x="20742" y="29913"/>
                  </a:lnTo>
                  <a:lnTo>
                    <a:pt x="25734" y="23960"/>
                  </a:lnTo>
                  <a:lnTo>
                    <a:pt x="30054" y="21976"/>
                  </a:lnTo>
                  <a:lnTo>
                    <a:pt x="33927" y="22637"/>
                  </a:lnTo>
                  <a:lnTo>
                    <a:pt x="61190" y="46658"/>
                  </a:lnTo>
                  <a:lnTo>
                    <a:pt x="93198" y="89554"/>
                  </a:lnTo>
                  <a:lnTo>
                    <a:pt x="113622" y="131506"/>
                  </a:lnTo>
                  <a:lnTo>
                    <a:pt x="119952" y="148488"/>
                  </a:lnTo>
                  <a:lnTo>
                    <a:pt x="124014" y="186436"/>
                  </a:lnTo>
                  <a:lnTo>
                    <a:pt x="124719" y="199322"/>
                  </a:lnTo>
                  <a:lnTo>
                    <a:pt x="124818" y="199408"/>
                  </a:lnTo>
                  <a:lnTo>
                    <a:pt x="120216" y="194787"/>
                  </a:lnTo>
                  <a:lnTo>
                    <a:pt x="117921" y="187196"/>
                  </a:lnTo>
                  <a:lnTo>
                    <a:pt x="116448" y="170895"/>
                  </a:lnTo>
                  <a:lnTo>
                    <a:pt x="123286" y="128612"/>
                  </a:lnTo>
                  <a:lnTo>
                    <a:pt x="128546" y="97592"/>
                  </a:lnTo>
                  <a:lnTo>
                    <a:pt x="137086" y="60881"/>
                  </a:lnTo>
                  <a:lnTo>
                    <a:pt x="151826" y="17896"/>
                  </a:lnTo>
                  <a:lnTo>
                    <a:pt x="154796" y="12973"/>
                  </a:lnTo>
                  <a:lnTo>
                    <a:pt x="166032" y="4856"/>
                  </a:lnTo>
                  <a:lnTo>
                    <a:pt x="173196" y="1303"/>
                  </a:lnTo>
                  <a:lnTo>
                    <a:pt x="186447" y="0"/>
                  </a:lnTo>
                  <a:lnTo>
                    <a:pt x="197959" y="2728"/>
                  </a:lnTo>
                  <a:lnTo>
                    <a:pt x="206383" y="7248"/>
                  </a:lnTo>
                  <a:lnTo>
                    <a:pt x="230785" y="36490"/>
                  </a:lnTo>
                  <a:lnTo>
                    <a:pt x="246193" y="78214"/>
                  </a:lnTo>
                  <a:lnTo>
                    <a:pt x="258790" y="116588"/>
                  </a:lnTo>
                  <a:lnTo>
                    <a:pt x="267840" y="154152"/>
                  </a:lnTo>
                  <a:lnTo>
                    <a:pt x="276630" y="194956"/>
                  </a:lnTo>
                  <a:lnTo>
                    <a:pt x="285750" y="235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298"/>
            <p:cNvSpPr/>
            <p:nvPr/>
          </p:nvSpPr>
          <p:spPr>
            <a:xfrm>
              <a:off x="4930540" y="5536406"/>
              <a:ext cx="25438" cy="178595"/>
            </a:xfrm>
            <a:custGeom>
              <a:avLst/>
              <a:gdLst/>
              <a:ahLst/>
              <a:cxnLst/>
              <a:rect l="0" t="0" r="0" b="0"/>
              <a:pathLst>
                <a:path w="25438" h="178595">
                  <a:moveTo>
                    <a:pt x="25437" y="0"/>
                  </a:moveTo>
                  <a:lnTo>
                    <a:pt x="24444" y="9114"/>
                  </a:lnTo>
                  <a:lnTo>
                    <a:pt x="17334" y="48241"/>
                  </a:lnTo>
                  <a:lnTo>
                    <a:pt x="11875" y="89770"/>
                  </a:lnTo>
                  <a:lnTo>
                    <a:pt x="1692" y="133644"/>
                  </a:lnTo>
                  <a:lnTo>
                    <a:pt x="0" y="143072"/>
                  </a:lnTo>
                  <a:lnTo>
                    <a:pt x="7577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299"/>
            <p:cNvSpPr/>
            <p:nvPr/>
          </p:nvSpPr>
          <p:spPr>
            <a:xfrm>
              <a:off x="4920258" y="5331023"/>
              <a:ext cx="8931" cy="35720"/>
            </a:xfrm>
            <a:custGeom>
              <a:avLst/>
              <a:gdLst/>
              <a:ahLst/>
              <a:cxnLst/>
              <a:rect l="0" t="0" r="0" b="0"/>
              <a:pathLst>
                <a:path w="8931" h="35720">
                  <a:moveTo>
                    <a:pt x="8930" y="0"/>
                  </a:moveTo>
                  <a:lnTo>
                    <a:pt x="7937" y="9114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2" name="SMARTInkShape-Group45"/>
          <p:cNvGrpSpPr/>
          <p:nvPr/>
        </p:nvGrpSpPr>
        <p:grpSpPr>
          <a:xfrm>
            <a:off x="6292098" y="4018359"/>
            <a:ext cx="1842848" cy="1455540"/>
            <a:chOff x="6292098" y="4018359"/>
            <a:chExt cx="1842848" cy="1455540"/>
          </a:xfrm>
        </p:grpSpPr>
        <p:sp>
          <p:nvSpPr>
            <p:cNvPr id="277" name="SMARTInkShape-300"/>
            <p:cNvSpPr/>
            <p:nvPr/>
          </p:nvSpPr>
          <p:spPr>
            <a:xfrm>
              <a:off x="6292098" y="4205901"/>
              <a:ext cx="208716" cy="186903"/>
            </a:xfrm>
            <a:custGeom>
              <a:avLst/>
              <a:gdLst/>
              <a:ahLst/>
              <a:cxnLst/>
              <a:rect l="0" t="0" r="0" b="0"/>
              <a:pathLst>
                <a:path w="208716" h="186903">
                  <a:moveTo>
                    <a:pt x="208715" y="35701"/>
                  </a:moveTo>
                  <a:lnTo>
                    <a:pt x="203974" y="21479"/>
                  </a:lnTo>
                  <a:lnTo>
                    <a:pt x="196356" y="11851"/>
                  </a:lnTo>
                  <a:lnTo>
                    <a:pt x="186354" y="5257"/>
                  </a:lnTo>
                  <a:lnTo>
                    <a:pt x="162653" y="676"/>
                  </a:lnTo>
                  <a:lnTo>
                    <a:pt x="118510" y="43"/>
                  </a:lnTo>
                  <a:lnTo>
                    <a:pt x="101840" y="0"/>
                  </a:lnTo>
                  <a:lnTo>
                    <a:pt x="76396" y="9468"/>
                  </a:lnTo>
                  <a:lnTo>
                    <a:pt x="48462" y="34322"/>
                  </a:lnTo>
                  <a:lnTo>
                    <a:pt x="15754" y="72230"/>
                  </a:lnTo>
                  <a:lnTo>
                    <a:pt x="7860" y="78725"/>
                  </a:lnTo>
                  <a:lnTo>
                    <a:pt x="1045" y="88226"/>
                  </a:lnTo>
                  <a:lnTo>
                    <a:pt x="0" y="101709"/>
                  </a:lnTo>
                  <a:lnTo>
                    <a:pt x="4877" y="137181"/>
                  </a:lnTo>
                  <a:lnTo>
                    <a:pt x="12618" y="153233"/>
                  </a:lnTo>
                  <a:lnTo>
                    <a:pt x="25318" y="164997"/>
                  </a:lnTo>
                  <a:lnTo>
                    <a:pt x="54109" y="182925"/>
                  </a:lnTo>
                  <a:lnTo>
                    <a:pt x="93435" y="186902"/>
                  </a:lnTo>
                  <a:lnTo>
                    <a:pt x="155136" y="1785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301"/>
            <p:cNvSpPr/>
            <p:nvPr/>
          </p:nvSpPr>
          <p:spPr>
            <a:xfrm>
              <a:off x="6484336" y="4018359"/>
              <a:ext cx="43267" cy="401837"/>
            </a:xfrm>
            <a:custGeom>
              <a:avLst/>
              <a:gdLst/>
              <a:ahLst/>
              <a:cxnLst/>
              <a:rect l="0" t="0" r="0" b="0"/>
              <a:pathLst>
                <a:path w="43267" h="401837">
                  <a:moveTo>
                    <a:pt x="25406" y="0"/>
                  </a:moveTo>
                  <a:lnTo>
                    <a:pt x="20665" y="4741"/>
                  </a:lnTo>
                  <a:lnTo>
                    <a:pt x="12977" y="21910"/>
                  </a:lnTo>
                  <a:lnTo>
                    <a:pt x="5616" y="63911"/>
                  </a:lnTo>
                  <a:lnTo>
                    <a:pt x="1728" y="93890"/>
                  </a:lnTo>
                  <a:lnTo>
                    <a:pt x="0" y="127057"/>
                  </a:lnTo>
                  <a:lnTo>
                    <a:pt x="5027" y="171317"/>
                  </a:lnTo>
                  <a:lnTo>
                    <a:pt x="7793" y="211605"/>
                  </a:lnTo>
                  <a:lnTo>
                    <a:pt x="11955" y="243867"/>
                  </a:lnTo>
                  <a:lnTo>
                    <a:pt x="15137" y="286019"/>
                  </a:lnTo>
                  <a:lnTo>
                    <a:pt x="23340" y="327696"/>
                  </a:lnTo>
                  <a:lnTo>
                    <a:pt x="31869" y="361358"/>
                  </a:lnTo>
                  <a:lnTo>
                    <a:pt x="34232" y="379877"/>
                  </a:lnTo>
                  <a:lnTo>
                    <a:pt x="43266" y="4018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302"/>
            <p:cNvSpPr/>
            <p:nvPr/>
          </p:nvSpPr>
          <p:spPr>
            <a:xfrm>
              <a:off x="6630017" y="4223742"/>
              <a:ext cx="147617" cy="184466"/>
            </a:xfrm>
            <a:custGeom>
              <a:avLst/>
              <a:gdLst/>
              <a:ahLst/>
              <a:cxnLst/>
              <a:rect l="0" t="0" r="0" b="0"/>
              <a:pathLst>
                <a:path w="147617" h="184466">
                  <a:moveTo>
                    <a:pt x="4741" y="0"/>
                  </a:moveTo>
                  <a:lnTo>
                    <a:pt x="3749" y="14258"/>
                  </a:lnTo>
                  <a:lnTo>
                    <a:pt x="0" y="24858"/>
                  </a:lnTo>
                  <a:lnTo>
                    <a:pt x="2776" y="68227"/>
                  </a:lnTo>
                  <a:lnTo>
                    <a:pt x="4352" y="110748"/>
                  </a:lnTo>
                  <a:lnTo>
                    <a:pt x="5561" y="125620"/>
                  </a:lnTo>
                  <a:lnTo>
                    <a:pt x="14413" y="167270"/>
                  </a:lnTo>
                  <a:lnTo>
                    <a:pt x="21326" y="184465"/>
                  </a:lnTo>
                  <a:lnTo>
                    <a:pt x="17483" y="177137"/>
                  </a:lnTo>
                  <a:lnTo>
                    <a:pt x="9265" y="135981"/>
                  </a:lnTo>
                  <a:lnTo>
                    <a:pt x="6082" y="112500"/>
                  </a:lnTo>
                  <a:lnTo>
                    <a:pt x="7982" y="101925"/>
                  </a:lnTo>
                  <a:lnTo>
                    <a:pt x="25531" y="61265"/>
                  </a:lnTo>
                  <a:lnTo>
                    <a:pt x="49067" y="27733"/>
                  </a:lnTo>
                  <a:lnTo>
                    <a:pt x="56852" y="22248"/>
                  </a:lnTo>
                  <a:lnTo>
                    <a:pt x="64613" y="19810"/>
                  </a:lnTo>
                  <a:lnTo>
                    <a:pt x="74676" y="18726"/>
                  </a:lnTo>
                  <a:lnTo>
                    <a:pt x="96239" y="22857"/>
                  </a:lnTo>
                  <a:lnTo>
                    <a:pt x="147616" y="44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303"/>
            <p:cNvSpPr/>
            <p:nvPr/>
          </p:nvSpPr>
          <p:spPr>
            <a:xfrm>
              <a:off x="6921858" y="4214813"/>
              <a:ext cx="16510" cy="214313"/>
            </a:xfrm>
            <a:custGeom>
              <a:avLst/>
              <a:gdLst/>
              <a:ahLst/>
              <a:cxnLst/>
              <a:rect l="0" t="0" r="0" b="0"/>
              <a:pathLst>
                <a:path w="16510" h="214313">
                  <a:moveTo>
                    <a:pt x="16509" y="0"/>
                  </a:moveTo>
                  <a:lnTo>
                    <a:pt x="10372" y="23371"/>
                  </a:lnTo>
                  <a:lnTo>
                    <a:pt x="5485" y="65764"/>
                  </a:lnTo>
                  <a:lnTo>
                    <a:pt x="0" y="98869"/>
                  </a:lnTo>
                  <a:lnTo>
                    <a:pt x="1895" y="111080"/>
                  </a:lnTo>
                  <a:lnTo>
                    <a:pt x="5053" y="121798"/>
                  </a:lnTo>
                  <a:lnTo>
                    <a:pt x="11987" y="161486"/>
                  </a:lnTo>
                  <a:lnTo>
                    <a:pt x="16112" y="192468"/>
                  </a:lnTo>
                  <a:lnTo>
                    <a:pt x="7580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304"/>
            <p:cNvSpPr/>
            <p:nvPr/>
          </p:nvSpPr>
          <p:spPr>
            <a:xfrm>
              <a:off x="6911578" y="4107656"/>
              <a:ext cx="1" cy="17861"/>
            </a:xfrm>
            <a:custGeom>
              <a:avLst/>
              <a:gdLst/>
              <a:ahLst/>
              <a:cxnLst/>
              <a:rect l="0" t="0" r="0" b="0"/>
              <a:pathLst>
                <a:path w="1" h="17861">
                  <a:moveTo>
                    <a:pt x="0" y="1786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305"/>
            <p:cNvSpPr/>
            <p:nvPr/>
          </p:nvSpPr>
          <p:spPr>
            <a:xfrm>
              <a:off x="7063383" y="4259461"/>
              <a:ext cx="169665" cy="212587"/>
            </a:xfrm>
            <a:custGeom>
              <a:avLst/>
              <a:gdLst/>
              <a:ahLst/>
              <a:cxnLst/>
              <a:rect l="0" t="0" r="0" b="0"/>
              <a:pathLst>
                <a:path w="169665" h="212587">
                  <a:moveTo>
                    <a:pt x="0" y="0"/>
                  </a:moveTo>
                  <a:lnTo>
                    <a:pt x="4741" y="14221"/>
                  </a:lnTo>
                  <a:lnTo>
                    <a:pt x="12360" y="23849"/>
                  </a:lnTo>
                  <a:lnTo>
                    <a:pt x="23353" y="31436"/>
                  </a:lnTo>
                  <a:lnTo>
                    <a:pt x="38160" y="38115"/>
                  </a:lnTo>
                  <a:lnTo>
                    <a:pt x="44292" y="39300"/>
                  </a:lnTo>
                  <a:lnTo>
                    <a:pt x="57661" y="38213"/>
                  </a:lnTo>
                  <a:lnTo>
                    <a:pt x="88508" y="51082"/>
                  </a:lnTo>
                  <a:lnTo>
                    <a:pt x="96339" y="58681"/>
                  </a:lnTo>
                  <a:lnTo>
                    <a:pt x="106675" y="62359"/>
                  </a:lnTo>
                  <a:lnTo>
                    <a:pt x="100925" y="69607"/>
                  </a:lnTo>
                  <a:lnTo>
                    <a:pt x="89101" y="92976"/>
                  </a:lnTo>
                  <a:lnTo>
                    <a:pt x="84206" y="97703"/>
                  </a:lnTo>
                  <a:lnTo>
                    <a:pt x="44524" y="123384"/>
                  </a:lnTo>
                  <a:lnTo>
                    <a:pt x="34671" y="130244"/>
                  </a:lnTo>
                  <a:lnTo>
                    <a:pt x="30293" y="136599"/>
                  </a:lnTo>
                  <a:lnTo>
                    <a:pt x="21344" y="162030"/>
                  </a:lnTo>
                  <a:lnTo>
                    <a:pt x="19408" y="174870"/>
                  </a:lnTo>
                  <a:lnTo>
                    <a:pt x="19884" y="179088"/>
                  </a:lnTo>
                  <a:lnTo>
                    <a:pt x="21193" y="181900"/>
                  </a:lnTo>
                  <a:lnTo>
                    <a:pt x="23058" y="183774"/>
                  </a:lnTo>
                  <a:lnTo>
                    <a:pt x="27777" y="185857"/>
                  </a:lnTo>
                  <a:lnTo>
                    <a:pt x="64852" y="199854"/>
                  </a:lnTo>
                  <a:lnTo>
                    <a:pt x="86415" y="210428"/>
                  </a:lnTo>
                  <a:lnTo>
                    <a:pt x="100915" y="212586"/>
                  </a:lnTo>
                  <a:lnTo>
                    <a:pt x="137819" y="206473"/>
                  </a:lnTo>
                  <a:lnTo>
                    <a:pt x="169664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306"/>
            <p:cNvSpPr/>
            <p:nvPr/>
          </p:nvSpPr>
          <p:spPr>
            <a:xfrm>
              <a:off x="7259836" y="4268391"/>
              <a:ext cx="312540" cy="184609"/>
            </a:xfrm>
            <a:custGeom>
              <a:avLst/>
              <a:gdLst/>
              <a:ahLst/>
              <a:cxnLst/>
              <a:rect l="0" t="0" r="0" b="0"/>
              <a:pathLst>
                <a:path w="312540" h="184609">
                  <a:moveTo>
                    <a:pt x="0" y="0"/>
                  </a:moveTo>
                  <a:lnTo>
                    <a:pt x="0" y="20117"/>
                  </a:lnTo>
                  <a:lnTo>
                    <a:pt x="1984" y="21349"/>
                  </a:lnTo>
                  <a:lnTo>
                    <a:pt x="31762" y="15504"/>
                  </a:lnTo>
                  <a:lnTo>
                    <a:pt x="68230" y="5488"/>
                  </a:lnTo>
                  <a:lnTo>
                    <a:pt x="85226" y="5085"/>
                  </a:lnTo>
                  <a:lnTo>
                    <a:pt x="124664" y="14560"/>
                  </a:lnTo>
                  <a:lnTo>
                    <a:pt x="152579" y="17425"/>
                  </a:lnTo>
                  <a:lnTo>
                    <a:pt x="155297" y="18562"/>
                  </a:lnTo>
                  <a:lnTo>
                    <a:pt x="157110" y="20312"/>
                  </a:lnTo>
                  <a:lnTo>
                    <a:pt x="158317" y="22471"/>
                  </a:lnTo>
                  <a:lnTo>
                    <a:pt x="157015" y="30161"/>
                  </a:lnTo>
                  <a:lnTo>
                    <a:pt x="153348" y="45647"/>
                  </a:lnTo>
                  <a:lnTo>
                    <a:pt x="152834" y="51267"/>
                  </a:lnTo>
                  <a:lnTo>
                    <a:pt x="137888" y="73399"/>
                  </a:lnTo>
                  <a:lnTo>
                    <a:pt x="119348" y="89326"/>
                  </a:lnTo>
                  <a:lnTo>
                    <a:pt x="107283" y="94271"/>
                  </a:lnTo>
                  <a:lnTo>
                    <a:pt x="96299" y="97460"/>
                  </a:lnTo>
                  <a:lnTo>
                    <a:pt x="88109" y="102185"/>
                  </a:lnTo>
                  <a:lnTo>
                    <a:pt x="77920" y="115164"/>
                  </a:lnTo>
                  <a:lnTo>
                    <a:pt x="76752" y="119440"/>
                  </a:lnTo>
                  <a:lnTo>
                    <a:pt x="76964" y="123283"/>
                  </a:lnTo>
                  <a:lnTo>
                    <a:pt x="80911" y="138678"/>
                  </a:lnTo>
                  <a:lnTo>
                    <a:pt x="82714" y="140077"/>
                  </a:lnTo>
                  <a:lnTo>
                    <a:pt x="88356" y="141631"/>
                  </a:lnTo>
                  <a:lnTo>
                    <a:pt x="125309" y="145448"/>
                  </a:lnTo>
                  <a:lnTo>
                    <a:pt x="167094" y="164233"/>
                  </a:lnTo>
                  <a:lnTo>
                    <a:pt x="189848" y="173898"/>
                  </a:lnTo>
                  <a:lnTo>
                    <a:pt x="232478" y="177975"/>
                  </a:lnTo>
                  <a:lnTo>
                    <a:pt x="272103" y="184608"/>
                  </a:lnTo>
                  <a:lnTo>
                    <a:pt x="312539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307"/>
            <p:cNvSpPr/>
            <p:nvPr/>
          </p:nvSpPr>
          <p:spPr>
            <a:xfrm>
              <a:off x="7599164" y="4130128"/>
              <a:ext cx="44650" cy="298998"/>
            </a:xfrm>
            <a:custGeom>
              <a:avLst/>
              <a:gdLst/>
              <a:ahLst/>
              <a:cxnLst/>
              <a:rect l="0" t="0" r="0" b="0"/>
              <a:pathLst>
                <a:path w="44650" h="298998">
                  <a:moveTo>
                    <a:pt x="44649" y="13247"/>
                  </a:moveTo>
                  <a:lnTo>
                    <a:pt x="44649" y="8507"/>
                  </a:lnTo>
                  <a:lnTo>
                    <a:pt x="42002" y="3533"/>
                  </a:lnTo>
                  <a:lnTo>
                    <a:pt x="39908" y="818"/>
                  </a:lnTo>
                  <a:lnTo>
                    <a:pt x="37519" y="0"/>
                  </a:lnTo>
                  <a:lnTo>
                    <a:pt x="34935" y="447"/>
                  </a:lnTo>
                  <a:lnTo>
                    <a:pt x="32220" y="1737"/>
                  </a:lnTo>
                  <a:lnTo>
                    <a:pt x="23658" y="17774"/>
                  </a:lnTo>
                  <a:lnTo>
                    <a:pt x="12867" y="55005"/>
                  </a:lnTo>
                  <a:lnTo>
                    <a:pt x="9448" y="99346"/>
                  </a:lnTo>
                  <a:lnTo>
                    <a:pt x="9083" y="137867"/>
                  </a:lnTo>
                  <a:lnTo>
                    <a:pt x="8975" y="180699"/>
                  </a:lnTo>
                  <a:lnTo>
                    <a:pt x="8943" y="215328"/>
                  </a:lnTo>
                  <a:lnTo>
                    <a:pt x="8932" y="253697"/>
                  </a:lnTo>
                  <a:lnTo>
                    <a:pt x="7938" y="278960"/>
                  </a:lnTo>
                  <a:lnTo>
                    <a:pt x="0" y="2989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308"/>
            <p:cNvSpPr/>
            <p:nvPr/>
          </p:nvSpPr>
          <p:spPr>
            <a:xfrm>
              <a:off x="7697391" y="4264157"/>
              <a:ext cx="178594" cy="210541"/>
            </a:xfrm>
            <a:custGeom>
              <a:avLst/>
              <a:gdLst/>
              <a:ahLst/>
              <a:cxnLst/>
              <a:rect l="0" t="0" r="0" b="0"/>
              <a:pathLst>
                <a:path w="178594" h="210541">
                  <a:moveTo>
                    <a:pt x="0" y="102460"/>
                  </a:moveTo>
                  <a:lnTo>
                    <a:pt x="0" y="92979"/>
                  </a:lnTo>
                  <a:lnTo>
                    <a:pt x="2646" y="85679"/>
                  </a:lnTo>
                  <a:lnTo>
                    <a:pt x="4740" y="82343"/>
                  </a:lnTo>
                  <a:lnTo>
                    <a:pt x="7689" y="68167"/>
                  </a:lnTo>
                  <a:lnTo>
                    <a:pt x="11079" y="64715"/>
                  </a:lnTo>
                  <a:lnTo>
                    <a:pt x="22783" y="60880"/>
                  </a:lnTo>
                  <a:lnTo>
                    <a:pt x="60687" y="64555"/>
                  </a:lnTo>
                  <a:lnTo>
                    <a:pt x="87765" y="65101"/>
                  </a:lnTo>
                  <a:lnTo>
                    <a:pt x="102176" y="61713"/>
                  </a:lnTo>
                  <a:lnTo>
                    <a:pt x="121445" y="49487"/>
                  </a:lnTo>
                  <a:lnTo>
                    <a:pt x="143750" y="30554"/>
                  </a:lnTo>
                  <a:lnTo>
                    <a:pt x="146434" y="29718"/>
                  </a:lnTo>
                  <a:lnTo>
                    <a:pt x="148225" y="30153"/>
                  </a:lnTo>
                  <a:lnTo>
                    <a:pt x="149418" y="29451"/>
                  </a:lnTo>
                  <a:lnTo>
                    <a:pt x="150213" y="27990"/>
                  </a:lnTo>
                  <a:lnTo>
                    <a:pt x="150744" y="26025"/>
                  </a:lnTo>
                  <a:lnTo>
                    <a:pt x="150105" y="23722"/>
                  </a:lnTo>
                  <a:lnTo>
                    <a:pt x="146750" y="18517"/>
                  </a:lnTo>
                  <a:lnTo>
                    <a:pt x="134542" y="10009"/>
                  </a:lnTo>
                  <a:lnTo>
                    <a:pt x="103941" y="0"/>
                  </a:lnTo>
                  <a:lnTo>
                    <a:pt x="87868" y="2683"/>
                  </a:lnTo>
                  <a:lnTo>
                    <a:pt x="62776" y="15834"/>
                  </a:lnTo>
                  <a:lnTo>
                    <a:pt x="21316" y="54431"/>
                  </a:lnTo>
                  <a:lnTo>
                    <a:pt x="18884" y="71031"/>
                  </a:lnTo>
                  <a:lnTo>
                    <a:pt x="25062" y="109309"/>
                  </a:lnTo>
                  <a:lnTo>
                    <a:pt x="27013" y="121379"/>
                  </a:lnTo>
                  <a:lnTo>
                    <a:pt x="41953" y="149839"/>
                  </a:lnTo>
                  <a:lnTo>
                    <a:pt x="47749" y="157583"/>
                  </a:lnTo>
                  <a:lnTo>
                    <a:pt x="90353" y="181489"/>
                  </a:lnTo>
                  <a:lnTo>
                    <a:pt x="127017" y="202764"/>
                  </a:lnTo>
                  <a:lnTo>
                    <a:pt x="135278" y="208025"/>
                  </a:lnTo>
                  <a:lnTo>
                    <a:pt x="142772" y="210540"/>
                  </a:lnTo>
                  <a:lnTo>
                    <a:pt x="178593" y="2096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309"/>
            <p:cNvSpPr/>
            <p:nvPr/>
          </p:nvSpPr>
          <p:spPr>
            <a:xfrm>
              <a:off x="6304359" y="4620433"/>
              <a:ext cx="212047" cy="227212"/>
            </a:xfrm>
            <a:custGeom>
              <a:avLst/>
              <a:gdLst/>
              <a:ahLst/>
              <a:cxnLst/>
              <a:rect l="0" t="0" r="0" b="0"/>
              <a:pathLst>
                <a:path w="212047" h="227212">
                  <a:moveTo>
                    <a:pt x="196454" y="5145"/>
                  </a:moveTo>
                  <a:lnTo>
                    <a:pt x="196454" y="405"/>
                  </a:lnTo>
                  <a:lnTo>
                    <a:pt x="195461" y="0"/>
                  </a:lnTo>
                  <a:lnTo>
                    <a:pt x="172109" y="10700"/>
                  </a:lnTo>
                  <a:lnTo>
                    <a:pt x="134723" y="13408"/>
                  </a:lnTo>
                  <a:lnTo>
                    <a:pt x="97521" y="14979"/>
                  </a:lnTo>
                  <a:lnTo>
                    <a:pt x="88652" y="18776"/>
                  </a:lnTo>
                  <a:lnTo>
                    <a:pt x="60977" y="42751"/>
                  </a:lnTo>
                  <a:lnTo>
                    <a:pt x="59503" y="46091"/>
                  </a:lnTo>
                  <a:lnTo>
                    <a:pt x="59513" y="49309"/>
                  </a:lnTo>
                  <a:lnTo>
                    <a:pt x="60511" y="52447"/>
                  </a:lnTo>
                  <a:lnTo>
                    <a:pt x="62169" y="54539"/>
                  </a:lnTo>
                  <a:lnTo>
                    <a:pt x="66657" y="56864"/>
                  </a:lnTo>
                  <a:lnTo>
                    <a:pt x="92928" y="63300"/>
                  </a:lnTo>
                  <a:lnTo>
                    <a:pt x="134424" y="93575"/>
                  </a:lnTo>
                  <a:lnTo>
                    <a:pt x="155585" y="106753"/>
                  </a:lnTo>
                  <a:lnTo>
                    <a:pt x="182068" y="119692"/>
                  </a:lnTo>
                  <a:lnTo>
                    <a:pt x="198585" y="134445"/>
                  </a:lnTo>
                  <a:lnTo>
                    <a:pt x="206661" y="145625"/>
                  </a:lnTo>
                  <a:lnTo>
                    <a:pt x="210912" y="157208"/>
                  </a:lnTo>
                  <a:lnTo>
                    <a:pt x="212046" y="163075"/>
                  </a:lnTo>
                  <a:lnTo>
                    <a:pt x="210660" y="172240"/>
                  </a:lnTo>
                  <a:lnTo>
                    <a:pt x="208901" y="176073"/>
                  </a:lnTo>
                  <a:lnTo>
                    <a:pt x="201655" y="182978"/>
                  </a:lnTo>
                  <a:lnTo>
                    <a:pt x="166441" y="204530"/>
                  </a:lnTo>
                  <a:lnTo>
                    <a:pt x="127238" y="219452"/>
                  </a:lnTo>
                  <a:lnTo>
                    <a:pt x="111120" y="224416"/>
                  </a:lnTo>
                  <a:lnTo>
                    <a:pt x="75148" y="227211"/>
                  </a:lnTo>
                  <a:lnTo>
                    <a:pt x="39905" y="226054"/>
                  </a:lnTo>
                  <a:lnTo>
                    <a:pt x="0" y="2105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310"/>
            <p:cNvSpPr/>
            <p:nvPr/>
          </p:nvSpPr>
          <p:spPr>
            <a:xfrm>
              <a:off x="6612299" y="4648219"/>
              <a:ext cx="190998" cy="375309"/>
            </a:xfrm>
            <a:custGeom>
              <a:avLst/>
              <a:gdLst/>
              <a:ahLst/>
              <a:cxnLst/>
              <a:rect l="0" t="0" r="0" b="0"/>
              <a:pathLst>
                <a:path w="190998" h="375309">
                  <a:moveTo>
                    <a:pt x="31389" y="75586"/>
                  </a:moveTo>
                  <a:lnTo>
                    <a:pt x="30396" y="90836"/>
                  </a:lnTo>
                  <a:lnTo>
                    <a:pt x="23700" y="129996"/>
                  </a:lnTo>
                  <a:lnTo>
                    <a:pt x="22704" y="171184"/>
                  </a:lnTo>
                  <a:lnTo>
                    <a:pt x="22507" y="211658"/>
                  </a:lnTo>
                  <a:lnTo>
                    <a:pt x="22474" y="248526"/>
                  </a:lnTo>
                  <a:lnTo>
                    <a:pt x="22463" y="290869"/>
                  </a:lnTo>
                  <a:lnTo>
                    <a:pt x="25106" y="329542"/>
                  </a:lnTo>
                  <a:lnTo>
                    <a:pt x="27604" y="349190"/>
                  </a:lnTo>
                  <a:lnTo>
                    <a:pt x="23332" y="374852"/>
                  </a:lnTo>
                  <a:lnTo>
                    <a:pt x="23042" y="375308"/>
                  </a:lnTo>
                  <a:lnTo>
                    <a:pt x="22718" y="373168"/>
                  </a:lnTo>
                  <a:lnTo>
                    <a:pt x="21518" y="356581"/>
                  </a:lnTo>
                  <a:lnTo>
                    <a:pt x="8224" y="316348"/>
                  </a:lnTo>
                  <a:lnTo>
                    <a:pt x="5316" y="277190"/>
                  </a:lnTo>
                  <a:lnTo>
                    <a:pt x="3926" y="243570"/>
                  </a:lnTo>
                  <a:lnTo>
                    <a:pt x="0" y="208785"/>
                  </a:lnTo>
                  <a:lnTo>
                    <a:pt x="240" y="176127"/>
                  </a:lnTo>
                  <a:lnTo>
                    <a:pt x="3308" y="137787"/>
                  </a:lnTo>
                  <a:lnTo>
                    <a:pt x="9084" y="97573"/>
                  </a:lnTo>
                  <a:lnTo>
                    <a:pt x="21693" y="58398"/>
                  </a:lnTo>
                  <a:lnTo>
                    <a:pt x="32450" y="27248"/>
                  </a:lnTo>
                  <a:lnTo>
                    <a:pt x="50224" y="6032"/>
                  </a:lnTo>
                  <a:lnTo>
                    <a:pt x="58942" y="24"/>
                  </a:lnTo>
                  <a:lnTo>
                    <a:pt x="71416" y="0"/>
                  </a:lnTo>
                  <a:lnTo>
                    <a:pt x="86881" y="4289"/>
                  </a:lnTo>
                  <a:lnTo>
                    <a:pt x="118417" y="23211"/>
                  </a:lnTo>
                  <a:lnTo>
                    <a:pt x="135227" y="34932"/>
                  </a:lnTo>
                  <a:lnTo>
                    <a:pt x="159277" y="48373"/>
                  </a:lnTo>
                  <a:lnTo>
                    <a:pt x="179304" y="73917"/>
                  </a:lnTo>
                  <a:lnTo>
                    <a:pt x="188325" y="101880"/>
                  </a:lnTo>
                  <a:lnTo>
                    <a:pt x="190997" y="119536"/>
                  </a:lnTo>
                  <a:lnTo>
                    <a:pt x="188977" y="127531"/>
                  </a:lnTo>
                  <a:lnTo>
                    <a:pt x="187049" y="131051"/>
                  </a:lnTo>
                  <a:lnTo>
                    <a:pt x="158101" y="159050"/>
                  </a:lnTo>
                  <a:lnTo>
                    <a:pt x="144260" y="166589"/>
                  </a:lnTo>
                  <a:lnTo>
                    <a:pt x="128186" y="167956"/>
                  </a:lnTo>
                  <a:lnTo>
                    <a:pt x="90916" y="164295"/>
                  </a:lnTo>
                  <a:lnTo>
                    <a:pt x="68208" y="157873"/>
                  </a:lnTo>
                  <a:lnTo>
                    <a:pt x="49248" y="1470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311"/>
            <p:cNvSpPr/>
            <p:nvPr/>
          </p:nvSpPr>
          <p:spPr>
            <a:xfrm>
              <a:off x="6885156" y="4667393"/>
              <a:ext cx="169298" cy="198657"/>
            </a:xfrm>
            <a:custGeom>
              <a:avLst/>
              <a:gdLst/>
              <a:ahLst/>
              <a:cxnLst/>
              <a:rect l="0" t="0" r="0" b="0"/>
              <a:pathLst>
                <a:path w="169298" h="198657">
                  <a:moveTo>
                    <a:pt x="8563" y="2834"/>
                  </a:moveTo>
                  <a:lnTo>
                    <a:pt x="5917" y="41663"/>
                  </a:lnTo>
                  <a:lnTo>
                    <a:pt x="460" y="82618"/>
                  </a:lnTo>
                  <a:lnTo>
                    <a:pt x="2442" y="117224"/>
                  </a:lnTo>
                  <a:lnTo>
                    <a:pt x="7354" y="161469"/>
                  </a:lnTo>
                  <a:lnTo>
                    <a:pt x="8553" y="198656"/>
                  </a:lnTo>
                  <a:lnTo>
                    <a:pt x="8560" y="194359"/>
                  </a:lnTo>
                  <a:lnTo>
                    <a:pt x="1495" y="166165"/>
                  </a:lnTo>
                  <a:lnTo>
                    <a:pt x="0" y="128362"/>
                  </a:lnTo>
                  <a:lnTo>
                    <a:pt x="6835" y="92232"/>
                  </a:lnTo>
                  <a:lnTo>
                    <a:pt x="20633" y="52236"/>
                  </a:lnTo>
                  <a:lnTo>
                    <a:pt x="33400" y="26997"/>
                  </a:lnTo>
                  <a:lnTo>
                    <a:pt x="43083" y="14896"/>
                  </a:lnTo>
                  <a:lnTo>
                    <a:pt x="64432" y="1667"/>
                  </a:lnTo>
                  <a:lnTo>
                    <a:pt x="70613" y="72"/>
                  </a:lnTo>
                  <a:lnTo>
                    <a:pt x="75727" y="0"/>
                  </a:lnTo>
                  <a:lnTo>
                    <a:pt x="86039" y="3558"/>
                  </a:lnTo>
                  <a:lnTo>
                    <a:pt x="126980" y="26057"/>
                  </a:lnTo>
                  <a:lnTo>
                    <a:pt x="169297" y="474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312"/>
            <p:cNvSpPr/>
            <p:nvPr/>
          </p:nvSpPr>
          <p:spPr>
            <a:xfrm>
              <a:off x="7170539" y="4688086"/>
              <a:ext cx="26790" cy="196454"/>
            </a:xfrm>
            <a:custGeom>
              <a:avLst/>
              <a:gdLst/>
              <a:ahLst/>
              <a:cxnLst/>
              <a:rect l="0" t="0" r="0" b="0"/>
              <a:pathLst>
                <a:path w="26790" h="196454">
                  <a:moveTo>
                    <a:pt x="26789" y="0"/>
                  </a:moveTo>
                  <a:lnTo>
                    <a:pt x="22048" y="4740"/>
                  </a:lnTo>
                  <a:lnTo>
                    <a:pt x="14360" y="21909"/>
                  </a:lnTo>
                  <a:lnTo>
                    <a:pt x="4666" y="64105"/>
                  </a:lnTo>
                  <a:lnTo>
                    <a:pt x="273" y="106698"/>
                  </a:lnTo>
                  <a:lnTo>
                    <a:pt x="36" y="148731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313"/>
            <p:cNvSpPr/>
            <p:nvPr/>
          </p:nvSpPr>
          <p:spPr>
            <a:xfrm>
              <a:off x="7170539" y="4598789"/>
              <a:ext cx="1" cy="26790"/>
            </a:xfrm>
            <a:custGeom>
              <a:avLst/>
              <a:gdLst/>
              <a:ahLst/>
              <a:cxnLst/>
              <a:rect l="0" t="0" r="0" b="0"/>
              <a:pathLst>
                <a:path w="1" h="26790">
                  <a:moveTo>
                    <a:pt x="0" y="2678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314"/>
            <p:cNvSpPr/>
            <p:nvPr/>
          </p:nvSpPr>
          <p:spPr>
            <a:xfrm>
              <a:off x="7308697" y="4697016"/>
              <a:ext cx="165452" cy="250032"/>
            </a:xfrm>
            <a:custGeom>
              <a:avLst/>
              <a:gdLst/>
              <a:ahLst/>
              <a:cxnLst/>
              <a:rect l="0" t="0" r="0" b="0"/>
              <a:pathLst>
                <a:path w="165452" h="250032">
                  <a:moveTo>
                    <a:pt x="22576" y="0"/>
                  </a:moveTo>
                  <a:lnTo>
                    <a:pt x="16440" y="14258"/>
                  </a:lnTo>
                  <a:lnTo>
                    <a:pt x="7756" y="54960"/>
                  </a:lnTo>
                  <a:lnTo>
                    <a:pt x="5117" y="98408"/>
                  </a:lnTo>
                  <a:lnTo>
                    <a:pt x="5788" y="141110"/>
                  </a:lnTo>
                  <a:lnTo>
                    <a:pt x="9886" y="173000"/>
                  </a:lnTo>
                  <a:lnTo>
                    <a:pt x="5302" y="199408"/>
                  </a:lnTo>
                  <a:lnTo>
                    <a:pt x="5106" y="199415"/>
                  </a:lnTo>
                  <a:lnTo>
                    <a:pt x="3776" y="183577"/>
                  </a:lnTo>
                  <a:lnTo>
                    <a:pt x="0" y="176509"/>
                  </a:lnTo>
                  <a:lnTo>
                    <a:pt x="306" y="164769"/>
                  </a:lnTo>
                  <a:lnTo>
                    <a:pt x="3846" y="128238"/>
                  </a:lnTo>
                  <a:lnTo>
                    <a:pt x="11670" y="86083"/>
                  </a:lnTo>
                  <a:lnTo>
                    <a:pt x="17997" y="60109"/>
                  </a:lnTo>
                  <a:lnTo>
                    <a:pt x="25834" y="48874"/>
                  </a:lnTo>
                  <a:lnTo>
                    <a:pt x="35931" y="41565"/>
                  </a:lnTo>
                  <a:lnTo>
                    <a:pt x="52771" y="37451"/>
                  </a:lnTo>
                  <a:lnTo>
                    <a:pt x="82164" y="35946"/>
                  </a:lnTo>
                  <a:lnTo>
                    <a:pt x="99984" y="40527"/>
                  </a:lnTo>
                  <a:lnTo>
                    <a:pt x="109235" y="48108"/>
                  </a:lnTo>
                  <a:lnTo>
                    <a:pt x="116654" y="60077"/>
                  </a:lnTo>
                  <a:lnTo>
                    <a:pt x="132147" y="100097"/>
                  </a:lnTo>
                  <a:lnTo>
                    <a:pt x="143016" y="129208"/>
                  </a:lnTo>
                  <a:lnTo>
                    <a:pt x="151428" y="166303"/>
                  </a:lnTo>
                  <a:lnTo>
                    <a:pt x="164326" y="206454"/>
                  </a:lnTo>
                  <a:lnTo>
                    <a:pt x="165451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315"/>
            <p:cNvSpPr/>
            <p:nvPr/>
          </p:nvSpPr>
          <p:spPr>
            <a:xfrm>
              <a:off x="7581433" y="4580930"/>
              <a:ext cx="26662" cy="321469"/>
            </a:xfrm>
            <a:custGeom>
              <a:avLst/>
              <a:gdLst/>
              <a:ahLst/>
              <a:cxnLst/>
              <a:rect l="0" t="0" r="0" b="0"/>
              <a:pathLst>
                <a:path w="26662" h="321469">
                  <a:moveTo>
                    <a:pt x="26661" y="0"/>
                  </a:moveTo>
                  <a:lnTo>
                    <a:pt x="12525" y="33562"/>
                  </a:lnTo>
                  <a:lnTo>
                    <a:pt x="3154" y="76482"/>
                  </a:lnTo>
                  <a:lnTo>
                    <a:pt x="520" y="109512"/>
                  </a:lnTo>
                  <a:lnTo>
                    <a:pt x="160" y="138961"/>
                  </a:lnTo>
                  <a:lnTo>
                    <a:pt x="0" y="171893"/>
                  </a:lnTo>
                  <a:lnTo>
                    <a:pt x="6033" y="216002"/>
                  </a:lnTo>
                  <a:lnTo>
                    <a:pt x="7981" y="253288"/>
                  </a:lnTo>
                  <a:lnTo>
                    <a:pt x="8801" y="3214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316"/>
            <p:cNvSpPr/>
            <p:nvPr/>
          </p:nvSpPr>
          <p:spPr>
            <a:xfrm>
              <a:off x="7563983" y="4705945"/>
              <a:ext cx="213776" cy="276822"/>
            </a:xfrm>
            <a:custGeom>
              <a:avLst/>
              <a:gdLst/>
              <a:ahLst/>
              <a:cxnLst/>
              <a:rect l="0" t="0" r="0" b="0"/>
              <a:pathLst>
                <a:path w="213776" h="276822">
                  <a:moveTo>
                    <a:pt x="169126" y="0"/>
                  </a:moveTo>
                  <a:lnTo>
                    <a:pt x="169126" y="4741"/>
                  </a:lnTo>
                  <a:lnTo>
                    <a:pt x="159646" y="17170"/>
                  </a:lnTo>
                  <a:lnTo>
                    <a:pt x="152345" y="22514"/>
                  </a:lnTo>
                  <a:lnTo>
                    <a:pt x="145793" y="25881"/>
                  </a:lnTo>
                  <a:lnTo>
                    <a:pt x="101341" y="60742"/>
                  </a:lnTo>
                  <a:lnTo>
                    <a:pt x="78314" y="89689"/>
                  </a:lnTo>
                  <a:lnTo>
                    <a:pt x="58876" y="100438"/>
                  </a:lnTo>
                  <a:lnTo>
                    <a:pt x="29273" y="108918"/>
                  </a:lnTo>
                  <a:lnTo>
                    <a:pt x="21641" y="112900"/>
                  </a:lnTo>
                  <a:lnTo>
                    <a:pt x="14942" y="114670"/>
                  </a:lnTo>
                  <a:lnTo>
                    <a:pt x="8658" y="120749"/>
                  </a:lnTo>
                  <a:lnTo>
                    <a:pt x="1278" y="131339"/>
                  </a:lnTo>
                  <a:lnTo>
                    <a:pt x="0" y="137914"/>
                  </a:lnTo>
                  <a:lnTo>
                    <a:pt x="1805" y="139568"/>
                  </a:lnTo>
                  <a:lnTo>
                    <a:pt x="28964" y="149714"/>
                  </a:lnTo>
                  <a:lnTo>
                    <a:pt x="72279" y="186497"/>
                  </a:lnTo>
                  <a:lnTo>
                    <a:pt x="88379" y="196989"/>
                  </a:lnTo>
                  <a:lnTo>
                    <a:pt x="125800" y="209019"/>
                  </a:lnTo>
                  <a:lnTo>
                    <a:pt x="159466" y="227525"/>
                  </a:lnTo>
                  <a:lnTo>
                    <a:pt x="213775" y="2768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317"/>
            <p:cNvSpPr/>
            <p:nvPr/>
          </p:nvSpPr>
          <p:spPr>
            <a:xfrm>
              <a:off x="7876020" y="4598789"/>
              <a:ext cx="26754" cy="330400"/>
            </a:xfrm>
            <a:custGeom>
              <a:avLst/>
              <a:gdLst/>
              <a:ahLst/>
              <a:cxnLst/>
              <a:rect l="0" t="0" r="0" b="0"/>
              <a:pathLst>
                <a:path w="26754" h="330400">
                  <a:moveTo>
                    <a:pt x="26753" y="0"/>
                  </a:moveTo>
                  <a:lnTo>
                    <a:pt x="25761" y="9113"/>
                  </a:lnTo>
                  <a:lnTo>
                    <a:pt x="17040" y="42811"/>
                  </a:lnTo>
                  <a:lnTo>
                    <a:pt x="10503" y="87170"/>
                  </a:lnTo>
                  <a:lnTo>
                    <a:pt x="4631" y="124937"/>
                  </a:lnTo>
                  <a:lnTo>
                    <a:pt x="1347" y="167546"/>
                  </a:lnTo>
                  <a:lnTo>
                    <a:pt x="237" y="201841"/>
                  </a:lnTo>
                  <a:lnTo>
                    <a:pt x="45" y="239501"/>
                  </a:lnTo>
                  <a:lnTo>
                    <a:pt x="0" y="271148"/>
                  </a:lnTo>
                  <a:lnTo>
                    <a:pt x="8894" y="3303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318"/>
            <p:cNvSpPr/>
            <p:nvPr/>
          </p:nvSpPr>
          <p:spPr>
            <a:xfrm>
              <a:off x="7956352" y="4768988"/>
              <a:ext cx="178594" cy="207615"/>
            </a:xfrm>
            <a:custGeom>
              <a:avLst/>
              <a:gdLst/>
              <a:ahLst/>
              <a:cxnLst/>
              <a:rect l="0" t="0" r="0" b="0"/>
              <a:pathLst>
                <a:path w="178594" h="207615">
                  <a:moveTo>
                    <a:pt x="0" y="124481"/>
                  </a:moveTo>
                  <a:lnTo>
                    <a:pt x="4740" y="119740"/>
                  </a:lnTo>
                  <a:lnTo>
                    <a:pt x="45848" y="111178"/>
                  </a:lnTo>
                  <a:lnTo>
                    <a:pt x="85858" y="89691"/>
                  </a:lnTo>
                  <a:lnTo>
                    <a:pt x="122516" y="70783"/>
                  </a:lnTo>
                  <a:lnTo>
                    <a:pt x="126325" y="67846"/>
                  </a:lnTo>
                  <a:lnTo>
                    <a:pt x="130558" y="59291"/>
                  </a:lnTo>
                  <a:lnTo>
                    <a:pt x="133746" y="24885"/>
                  </a:lnTo>
                  <a:lnTo>
                    <a:pt x="131211" y="18039"/>
                  </a:lnTo>
                  <a:lnTo>
                    <a:pt x="129145" y="14824"/>
                  </a:lnTo>
                  <a:lnTo>
                    <a:pt x="116758" y="5559"/>
                  </a:lnTo>
                  <a:lnTo>
                    <a:pt x="100521" y="1271"/>
                  </a:lnTo>
                  <a:lnTo>
                    <a:pt x="83141" y="0"/>
                  </a:lnTo>
                  <a:lnTo>
                    <a:pt x="71347" y="4995"/>
                  </a:lnTo>
                  <a:lnTo>
                    <a:pt x="42867" y="29111"/>
                  </a:lnTo>
                  <a:lnTo>
                    <a:pt x="26812" y="58630"/>
                  </a:lnTo>
                  <a:lnTo>
                    <a:pt x="12498" y="97031"/>
                  </a:lnTo>
                  <a:lnTo>
                    <a:pt x="5136" y="124285"/>
                  </a:lnTo>
                  <a:lnTo>
                    <a:pt x="6582" y="142253"/>
                  </a:lnTo>
                  <a:lnTo>
                    <a:pt x="9349" y="148235"/>
                  </a:lnTo>
                  <a:lnTo>
                    <a:pt x="13178" y="152223"/>
                  </a:lnTo>
                  <a:lnTo>
                    <a:pt x="57381" y="185994"/>
                  </a:lnTo>
                  <a:lnTo>
                    <a:pt x="87732" y="205864"/>
                  </a:lnTo>
                  <a:lnTo>
                    <a:pt x="104145" y="207614"/>
                  </a:lnTo>
                  <a:lnTo>
                    <a:pt x="144279" y="205212"/>
                  </a:lnTo>
                  <a:lnTo>
                    <a:pt x="178593" y="2048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319"/>
            <p:cNvSpPr/>
            <p:nvPr/>
          </p:nvSpPr>
          <p:spPr>
            <a:xfrm>
              <a:off x="6403420" y="5185225"/>
              <a:ext cx="231339" cy="267480"/>
            </a:xfrm>
            <a:custGeom>
              <a:avLst/>
              <a:gdLst/>
              <a:ahLst/>
              <a:cxnLst/>
              <a:rect l="0" t="0" r="0" b="0"/>
              <a:pathLst>
                <a:path w="231339" h="267480">
                  <a:moveTo>
                    <a:pt x="52744" y="20783"/>
                  </a:moveTo>
                  <a:lnTo>
                    <a:pt x="48004" y="25523"/>
                  </a:lnTo>
                  <a:lnTo>
                    <a:pt x="45676" y="33142"/>
                  </a:lnTo>
                  <a:lnTo>
                    <a:pt x="43067" y="52801"/>
                  </a:lnTo>
                  <a:lnTo>
                    <a:pt x="31418" y="82534"/>
                  </a:lnTo>
                  <a:lnTo>
                    <a:pt x="26675" y="125194"/>
                  </a:lnTo>
                  <a:lnTo>
                    <a:pt x="26097" y="165431"/>
                  </a:lnTo>
                  <a:lnTo>
                    <a:pt x="21256" y="201997"/>
                  </a:lnTo>
                  <a:lnTo>
                    <a:pt x="12657" y="241213"/>
                  </a:lnTo>
                  <a:lnTo>
                    <a:pt x="8496" y="267301"/>
                  </a:lnTo>
                  <a:lnTo>
                    <a:pt x="8362" y="267479"/>
                  </a:lnTo>
                  <a:lnTo>
                    <a:pt x="1982" y="232006"/>
                  </a:lnTo>
                  <a:lnTo>
                    <a:pt x="0" y="190855"/>
                  </a:lnTo>
                  <a:lnTo>
                    <a:pt x="1976" y="151869"/>
                  </a:lnTo>
                  <a:lnTo>
                    <a:pt x="11574" y="118162"/>
                  </a:lnTo>
                  <a:lnTo>
                    <a:pt x="27338" y="73993"/>
                  </a:lnTo>
                  <a:lnTo>
                    <a:pt x="35295" y="59038"/>
                  </a:lnTo>
                  <a:lnTo>
                    <a:pt x="40028" y="51676"/>
                  </a:lnTo>
                  <a:lnTo>
                    <a:pt x="42132" y="45096"/>
                  </a:lnTo>
                  <a:lnTo>
                    <a:pt x="43685" y="45922"/>
                  </a:lnTo>
                  <a:lnTo>
                    <a:pt x="50611" y="62297"/>
                  </a:lnTo>
                  <a:lnTo>
                    <a:pt x="60021" y="99990"/>
                  </a:lnTo>
                  <a:lnTo>
                    <a:pt x="71170" y="142314"/>
                  </a:lnTo>
                  <a:lnTo>
                    <a:pt x="77055" y="165271"/>
                  </a:lnTo>
                  <a:lnTo>
                    <a:pt x="79388" y="204350"/>
                  </a:lnTo>
                  <a:lnTo>
                    <a:pt x="80428" y="203684"/>
                  </a:lnTo>
                  <a:lnTo>
                    <a:pt x="85641" y="194259"/>
                  </a:lnTo>
                  <a:lnTo>
                    <a:pt x="87627" y="181765"/>
                  </a:lnTo>
                  <a:lnTo>
                    <a:pt x="90943" y="146141"/>
                  </a:lnTo>
                  <a:lnTo>
                    <a:pt x="98127" y="124403"/>
                  </a:lnTo>
                  <a:lnTo>
                    <a:pt x="117962" y="86618"/>
                  </a:lnTo>
                  <a:lnTo>
                    <a:pt x="134859" y="48229"/>
                  </a:lnTo>
                  <a:lnTo>
                    <a:pt x="144653" y="30458"/>
                  </a:lnTo>
                  <a:lnTo>
                    <a:pt x="170534" y="1515"/>
                  </a:lnTo>
                  <a:lnTo>
                    <a:pt x="174927" y="0"/>
                  </a:lnTo>
                  <a:lnTo>
                    <a:pt x="185100" y="962"/>
                  </a:lnTo>
                  <a:lnTo>
                    <a:pt x="189598" y="5585"/>
                  </a:lnTo>
                  <a:lnTo>
                    <a:pt x="210234" y="44331"/>
                  </a:lnTo>
                  <a:lnTo>
                    <a:pt x="218360" y="68109"/>
                  </a:lnTo>
                  <a:lnTo>
                    <a:pt x="221609" y="105905"/>
                  </a:lnTo>
                  <a:lnTo>
                    <a:pt x="226991" y="147289"/>
                  </a:lnTo>
                  <a:lnTo>
                    <a:pt x="230050" y="184053"/>
                  </a:lnTo>
                  <a:lnTo>
                    <a:pt x="231338" y="2261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320"/>
            <p:cNvSpPr/>
            <p:nvPr/>
          </p:nvSpPr>
          <p:spPr>
            <a:xfrm>
              <a:off x="6786563" y="5214938"/>
              <a:ext cx="8930" cy="205383"/>
            </a:xfrm>
            <a:custGeom>
              <a:avLst/>
              <a:gdLst/>
              <a:ahLst/>
              <a:cxnLst/>
              <a:rect l="0" t="0" r="0" b="0"/>
              <a:pathLst>
                <a:path w="8930" h="205383">
                  <a:moveTo>
                    <a:pt x="8929" y="0"/>
                  </a:moveTo>
                  <a:lnTo>
                    <a:pt x="8929" y="4740"/>
                  </a:lnTo>
                  <a:lnTo>
                    <a:pt x="1241" y="42900"/>
                  </a:lnTo>
                  <a:lnTo>
                    <a:pt x="163" y="87290"/>
                  </a:lnTo>
                  <a:lnTo>
                    <a:pt x="48" y="124421"/>
                  </a:lnTo>
                  <a:lnTo>
                    <a:pt x="10" y="163042"/>
                  </a:lnTo>
                  <a:lnTo>
                    <a:pt x="0" y="2053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321"/>
            <p:cNvSpPr/>
            <p:nvPr/>
          </p:nvSpPr>
          <p:spPr>
            <a:xfrm>
              <a:off x="6804422" y="5134570"/>
              <a:ext cx="1" cy="26790"/>
            </a:xfrm>
            <a:custGeom>
              <a:avLst/>
              <a:gdLst/>
              <a:ahLst/>
              <a:cxnLst/>
              <a:rect l="0" t="0" r="0" b="0"/>
              <a:pathLst>
                <a:path w="1" h="26790">
                  <a:moveTo>
                    <a:pt x="0" y="0"/>
                  </a:moveTo>
                  <a:lnTo>
                    <a:pt x="0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322"/>
            <p:cNvSpPr/>
            <p:nvPr/>
          </p:nvSpPr>
          <p:spPr>
            <a:xfrm>
              <a:off x="6920508" y="5183004"/>
              <a:ext cx="178595" cy="255085"/>
            </a:xfrm>
            <a:custGeom>
              <a:avLst/>
              <a:gdLst/>
              <a:ahLst/>
              <a:cxnLst/>
              <a:rect l="0" t="0" r="0" b="0"/>
              <a:pathLst>
                <a:path w="178595" h="255085">
                  <a:moveTo>
                    <a:pt x="178594" y="5144"/>
                  </a:moveTo>
                  <a:lnTo>
                    <a:pt x="141002" y="4152"/>
                  </a:lnTo>
                  <a:lnTo>
                    <a:pt x="116523" y="0"/>
                  </a:lnTo>
                  <a:lnTo>
                    <a:pt x="102721" y="2197"/>
                  </a:lnTo>
                  <a:lnTo>
                    <a:pt x="65417" y="17828"/>
                  </a:lnTo>
                  <a:lnTo>
                    <a:pt x="25800" y="34621"/>
                  </a:lnTo>
                  <a:lnTo>
                    <a:pt x="13928" y="39013"/>
                  </a:lnTo>
                  <a:lnTo>
                    <a:pt x="8505" y="45333"/>
                  </a:lnTo>
                  <a:lnTo>
                    <a:pt x="5670" y="49796"/>
                  </a:lnTo>
                  <a:lnTo>
                    <a:pt x="5765" y="53764"/>
                  </a:lnTo>
                  <a:lnTo>
                    <a:pt x="7812" y="57401"/>
                  </a:lnTo>
                  <a:lnTo>
                    <a:pt x="42129" y="99598"/>
                  </a:lnTo>
                  <a:lnTo>
                    <a:pt x="85633" y="122987"/>
                  </a:lnTo>
                  <a:lnTo>
                    <a:pt x="103425" y="134319"/>
                  </a:lnTo>
                  <a:lnTo>
                    <a:pt x="112443" y="138954"/>
                  </a:lnTo>
                  <a:lnTo>
                    <a:pt x="152191" y="176495"/>
                  </a:lnTo>
                  <a:lnTo>
                    <a:pt x="169889" y="201105"/>
                  </a:lnTo>
                  <a:lnTo>
                    <a:pt x="176015" y="221406"/>
                  </a:lnTo>
                  <a:lnTo>
                    <a:pt x="177447" y="233883"/>
                  </a:lnTo>
                  <a:lnTo>
                    <a:pt x="175845" y="238996"/>
                  </a:lnTo>
                  <a:lnTo>
                    <a:pt x="168773" y="247323"/>
                  </a:lnTo>
                  <a:lnTo>
                    <a:pt x="161661" y="251686"/>
                  </a:lnTo>
                  <a:lnTo>
                    <a:pt x="152080" y="254142"/>
                  </a:lnTo>
                  <a:lnTo>
                    <a:pt x="111896" y="255084"/>
                  </a:lnTo>
                  <a:lnTo>
                    <a:pt x="93388" y="254143"/>
                  </a:lnTo>
                  <a:lnTo>
                    <a:pt x="55562" y="242742"/>
                  </a:lnTo>
                  <a:lnTo>
                    <a:pt x="0" y="2462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323"/>
            <p:cNvSpPr/>
            <p:nvPr/>
          </p:nvSpPr>
          <p:spPr>
            <a:xfrm>
              <a:off x="7260154" y="5125641"/>
              <a:ext cx="26472" cy="348258"/>
            </a:xfrm>
            <a:custGeom>
              <a:avLst/>
              <a:gdLst/>
              <a:ahLst/>
              <a:cxnLst/>
              <a:rect l="0" t="0" r="0" b="0"/>
              <a:pathLst>
                <a:path w="26472" h="348258">
                  <a:moveTo>
                    <a:pt x="17541" y="0"/>
                  </a:moveTo>
                  <a:lnTo>
                    <a:pt x="16549" y="15250"/>
                  </a:lnTo>
                  <a:lnTo>
                    <a:pt x="5113" y="54410"/>
                  </a:lnTo>
                  <a:lnTo>
                    <a:pt x="755" y="97582"/>
                  </a:lnTo>
                  <a:lnTo>
                    <a:pt x="0" y="135518"/>
                  </a:lnTo>
                  <a:lnTo>
                    <a:pt x="2391" y="172915"/>
                  </a:lnTo>
                  <a:lnTo>
                    <a:pt x="7383" y="213190"/>
                  </a:lnTo>
                  <a:lnTo>
                    <a:pt x="14506" y="249809"/>
                  </a:lnTo>
                  <a:lnTo>
                    <a:pt x="16941" y="288352"/>
                  </a:lnTo>
                  <a:lnTo>
                    <a:pt x="18454" y="325229"/>
                  </a:lnTo>
                  <a:lnTo>
                    <a:pt x="26471" y="3482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324"/>
            <p:cNvSpPr/>
            <p:nvPr/>
          </p:nvSpPr>
          <p:spPr>
            <a:xfrm>
              <a:off x="7197328" y="5253039"/>
              <a:ext cx="223243" cy="33337"/>
            </a:xfrm>
            <a:custGeom>
              <a:avLst/>
              <a:gdLst/>
              <a:ahLst/>
              <a:cxnLst/>
              <a:rect l="0" t="0" r="0" b="0"/>
              <a:pathLst>
                <a:path w="223243" h="33337">
                  <a:moveTo>
                    <a:pt x="0" y="33336"/>
                  </a:moveTo>
                  <a:lnTo>
                    <a:pt x="40235" y="33336"/>
                  </a:lnTo>
                  <a:lnTo>
                    <a:pt x="73327" y="28596"/>
                  </a:lnTo>
                  <a:lnTo>
                    <a:pt x="114551" y="16167"/>
                  </a:lnTo>
                  <a:lnTo>
                    <a:pt x="158573" y="746"/>
                  </a:lnTo>
                  <a:lnTo>
                    <a:pt x="172672" y="0"/>
                  </a:lnTo>
                  <a:lnTo>
                    <a:pt x="195360" y="5158"/>
                  </a:lnTo>
                  <a:lnTo>
                    <a:pt x="205228" y="10229"/>
                  </a:lnTo>
                  <a:lnTo>
                    <a:pt x="209249" y="10986"/>
                  </a:lnTo>
                  <a:lnTo>
                    <a:pt x="223242" y="65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3" name="SMARTInkShape-Group46"/>
          <p:cNvGrpSpPr/>
          <p:nvPr/>
        </p:nvGrpSpPr>
        <p:grpSpPr>
          <a:xfrm>
            <a:off x="6385807" y="5545704"/>
            <a:ext cx="1650913" cy="455047"/>
            <a:chOff x="6385807" y="5545704"/>
            <a:chExt cx="1650913" cy="455047"/>
          </a:xfrm>
        </p:grpSpPr>
        <p:sp>
          <p:nvSpPr>
            <p:cNvPr id="303" name="SMARTInkShape-325"/>
            <p:cNvSpPr/>
            <p:nvPr/>
          </p:nvSpPr>
          <p:spPr>
            <a:xfrm>
              <a:off x="6385807" y="5702853"/>
              <a:ext cx="213233" cy="262179"/>
            </a:xfrm>
            <a:custGeom>
              <a:avLst/>
              <a:gdLst/>
              <a:ahLst/>
              <a:cxnLst/>
              <a:rect l="0" t="0" r="0" b="0"/>
              <a:pathLst>
                <a:path w="213233" h="262179">
                  <a:moveTo>
                    <a:pt x="213232" y="47866"/>
                  </a:moveTo>
                  <a:lnTo>
                    <a:pt x="213232" y="43125"/>
                  </a:lnTo>
                  <a:lnTo>
                    <a:pt x="210586" y="38152"/>
                  </a:lnTo>
                  <a:lnTo>
                    <a:pt x="205543" y="31616"/>
                  </a:lnTo>
                  <a:lnTo>
                    <a:pt x="161100" y="4909"/>
                  </a:lnTo>
                  <a:lnTo>
                    <a:pt x="154665" y="1369"/>
                  </a:lnTo>
                  <a:lnTo>
                    <a:pt x="149382" y="0"/>
                  </a:lnTo>
                  <a:lnTo>
                    <a:pt x="144869" y="81"/>
                  </a:lnTo>
                  <a:lnTo>
                    <a:pt x="121014" y="7338"/>
                  </a:lnTo>
                  <a:lnTo>
                    <a:pt x="81548" y="35363"/>
                  </a:lnTo>
                  <a:lnTo>
                    <a:pt x="43682" y="66614"/>
                  </a:lnTo>
                  <a:lnTo>
                    <a:pt x="23648" y="87927"/>
                  </a:lnTo>
                  <a:lnTo>
                    <a:pt x="7128" y="116511"/>
                  </a:lnTo>
                  <a:lnTo>
                    <a:pt x="1352" y="140414"/>
                  </a:lnTo>
                  <a:lnTo>
                    <a:pt x="0" y="160767"/>
                  </a:lnTo>
                  <a:lnTo>
                    <a:pt x="4691" y="180396"/>
                  </a:lnTo>
                  <a:lnTo>
                    <a:pt x="14391" y="203029"/>
                  </a:lnTo>
                  <a:lnTo>
                    <a:pt x="54212" y="236752"/>
                  </a:lnTo>
                  <a:lnTo>
                    <a:pt x="66125" y="244062"/>
                  </a:lnTo>
                  <a:lnTo>
                    <a:pt x="72776" y="252803"/>
                  </a:lnTo>
                  <a:lnTo>
                    <a:pt x="77922" y="255929"/>
                  </a:lnTo>
                  <a:lnTo>
                    <a:pt x="106076" y="2621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326"/>
            <p:cNvSpPr/>
            <p:nvPr/>
          </p:nvSpPr>
          <p:spPr>
            <a:xfrm>
              <a:off x="6590109" y="5616773"/>
              <a:ext cx="44650" cy="366119"/>
            </a:xfrm>
            <a:custGeom>
              <a:avLst/>
              <a:gdLst/>
              <a:ahLst/>
              <a:cxnLst/>
              <a:rect l="0" t="0" r="0" b="0"/>
              <a:pathLst>
                <a:path w="44650" h="366119">
                  <a:moveTo>
                    <a:pt x="44649" y="0"/>
                  </a:moveTo>
                  <a:lnTo>
                    <a:pt x="43657" y="37611"/>
                  </a:lnTo>
                  <a:lnTo>
                    <a:pt x="38512" y="74755"/>
                  </a:lnTo>
                  <a:lnTo>
                    <a:pt x="36271" y="112332"/>
                  </a:lnTo>
                  <a:lnTo>
                    <a:pt x="35828" y="153379"/>
                  </a:lnTo>
                  <a:lnTo>
                    <a:pt x="29604" y="197978"/>
                  </a:lnTo>
                  <a:lnTo>
                    <a:pt x="26631" y="240231"/>
                  </a:lnTo>
                  <a:lnTo>
                    <a:pt x="20900" y="271050"/>
                  </a:lnTo>
                  <a:lnTo>
                    <a:pt x="17768" y="313145"/>
                  </a:lnTo>
                  <a:lnTo>
                    <a:pt x="10997" y="343807"/>
                  </a:lnTo>
                  <a:lnTo>
                    <a:pt x="0" y="3661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327"/>
            <p:cNvSpPr/>
            <p:nvPr/>
          </p:nvSpPr>
          <p:spPr>
            <a:xfrm>
              <a:off x="6634758" y="5545704"/>
              <a:ext cx="53579" cy="178227"/>
            </a:xfrm>
            <a:custGeom>
              <a:avLst/>
              <a:gdLst/>
              <a:ahLst/>
              <a:cxnLst/>
              <a:rect l="0" t="0" r="0" b="0"/>
              <a:pathLst>
                <a:path w="53579" h="178227">
                  <a:moveTo>
                    <a:pt x="53578" y="8562"/>
                  </a:moveTo>
                  <a:lnTo>
                    <a:pt x="53578" y="873"/>
                  </a:lnTo>
                  <a:lnTo>
                    <a:pt x="52586" y="459"/>
                  </a:lnTo>
                  <a:lnTo>
                    <a:pt x="48837" y="0"/>
                  </a:lnTo>
                  <a:lnTo>
                    <a:pt x="47441" y="1861"/>
                  </a:lnTo>
                  <a:lnTo>
                    <a:pt x="37764" y="39230"/>
                  </a:lnTo>
                  <a:lnTo>
                    <a:pt x="29489" y="74975"/>
                  </a:lnTo>
                  <a:lnTo>
                    <a:pt x="17805" y="114725"/>
                  </a:lnTo>
                  <a:lnTo>
                    <a:pt x="0" y="17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328"/>
            <p:cNvSpPr/>
            <p:nvPr/>
          </p:nvSpPr>
          <p:spPr>
            <a:xfrm>
              <a:off x="6736770" y="5777508"/>
              <a:ext cx="174809" cy="218394"/>
            </a:xfrm>
            <a:custGeom>
              <a:avLst/>
              <a:gdLst/>
              <a:ahLst/>
              <a:cxnLst/>
              <a:rect l="0" t="0" r="0" b="0"/>
              <a:pathLst>
                <a:path w="174809" h="218394">
                  <a:moveTo>
                    <a:pt x="40863" y="0"/>
                  </a:moveTo>
                  <a:lnTo>
                    <a:pt x="33174" y="0"/>
                  </a:lnTo>
                  <a:lnTo>
                    <a:pt x="26042" y="28516"/>
                  </a:lnTo>
                  <a:lnTo>
                    <a:pt x="23603" y="67075"/>
                  </a:lnTo>
                  <a:lnTo>
                    <a:pt x="18382" y="103869"/>
                  </a:lnTo>
                  <a:lnTo>
                    <a:pt x="6764" y="143276"/>
                  </a:lnTo>
                  <a:lnTo>
                    <a:pt x="5463" y="183781"/>
                  </a:lnTo>
                  <a:lnTo>
                    <a:pt x="5172" y="218393"/>
                  </a:lnTo>
                  <a:lnTo>
                    <a:pt x="4155" y="200543"/>
                  </a:lnTo>
                  <a:lnTo>
                    <a:pt x="0" y="184987"/>
                  </a:lnTo>
                  <a:lnTo>
                    <a:pt x="5554" y="144608"/>
                  </a:lnTo>
                  <a:lnTo>
                    <a:pt x="17496" y="101272"/>
                  </a:lnTo>
                  <a:lnTo>
                    <a:pt x="26112" y="62859"/>
                  </a:lnTo>
                  <a:lnTo>
                    <a:pt x="34638" y="45135"/>
                  </a:lnTo>
                  <a:lnTo>
                    <a:pt x="50594" y="29579"/>
                  </a:lnTo>
                  <a:lnTo>
                    <a:pt x="64282" y="20174"/>
                  </a:lnTo>
                  <a:lnTo>
                    <a:pt x="71394" y="18545"/>
                  </a:lnTo>
                  <a:lnTo>
                    <a:pt x="89815" y="17002"/>
                  </a:lnTo>
                  <a:lnTo>
                    <a:pt x="118429" y="10189"/>
                  </a:lnTo>
                  <a:lnTo>
                    <a:pt x="130237" y="14781"/>
                  </a:lnTo>
                  <a:lnTo>
                    <a:pt x="174808" y="446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329"/>
            <p:cNvSpPr/>
            <p:nvPr/>
          </p:nvSpPr>
          <p:spPr>
            <a:xfrm>
              <a:off x="7018734" y="5768578"/>
              <a:ext cx="44650" cy="232173"/>
            </a:xfrm>
            <a:custGeom>
              <a:avLst/>
              <a:gdLst/>
              <a:ahLst/>
              <a:cxnLst/>
              <a:rect l="0" t="0" r="0" b="0"/>
              <a:pathLst>
                <a:path w="44650" h="232173">
                  <a:moveTo>
                    <a:pt x="44649" y="0"/>
                  </a:moveTo>
                  <a:lnTo>
                    <a:pt x="24273" y="43728"/>
                  </a:lnTo>
                  <a:lnTo>
                    <a:pt x="16481" y="80186"/>
                  </a:lnTo>
                  <a:lnTo>
                    <a:pt x="5681" y="120790"/>
                  </a:lnTo>
                  <a:lnTo>
                    <a:pt x="748" y="163816"/>
                  </a:lnTo>
                  <a:lnTo>
                    <a:pt x="100" y="208325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330"/>
            <p:cNvSpPr/>
            <p:nvPr/>
          </p:nvSpPr>
          <p:spPr>
            <a:xfrm>
              <a:off x="7036594" y="5697141"/>
              <a:ext cx="26790" cy="9095"/>
            </a:xfrm>
            <a:custGeom>
              <a:avLst/>
              <a:gdLst/>
              <a:ahLst/>
              <a:cxnLst/>
              <a:rect l="0" t="0" r="0" b="0"/>
              <a:pathLst>
                <a:path w="26790" h="9095">
                  <a:moveTo>
                    <a:pt x="26789" y="0"/>
                  </a:moveTo>
                  <a:lnTo>
                    <a:pt x="26789" y="4740"/>
                  </a:lnTo>
                  <a:lnTo>
                    <a:pt x="24804" y="6136"/>
                  </a:lnTo>
                  <a:lnTo>
                    <a:pt x="13523" y="9094"/>
                  </a:lnTo>
                  <a:lnTo>
                    <a:pt x="0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331"/>
            <p:cNvSpPr/>
            <p:nvPr/>
          </p:nvSpPr>
          <p:spPr>
            <a:xfrm>
              <a:off x="7163229" y="5589984"/>
              <a:ext cx="183626" cy="392908"/>
            </a:xfrm>
            <a:custGeom>
              <a:avLst/>
              <a:gdLst/>
              <a:ahLst/>
              <a:cxnLst/>
              <a:rect l="0" t="0" r="0" b="0"/>
              <a:pathLst>
                <a:path w="183626" h="392908">
                  <a:moveTo>
                    <a:pt x="69818" y="0"/>
                  </a:moveTo>
                  <a:lnTo>
                    <a:pt x="54587" y="42737"/>
                  </a:lnTo>
                  <a:lnTo>
                    <a:pt x="46894" y="66021"/>
                  </a:lnTo>
                  <a:lnTo>
                    <a:pt x="43182" y="98165"/>
                  </a:lnTo>
                  <a:lnTo>
                    <a:pt x="37231" y="139660"/>
                  </a:lnTo>
                  <a:lnTo>
                    <a:pt x="35491" y="172204"/>
                  </a:lnTo>
                  <a:lnTo>
                    <a:pt x="34512" y="209774"/>
                  </a:lnTo>
                  <a:lnTo>
                    <a:pt x="34222" y="253979"/>
                  </a:lnTo>
                  <a:lnTo>
                    <a:pt x="29395" y="290558"/>
                  </a:lnTo>
                  <a:lnTo>
                    <a:pt x="25012" y="315326"/>
                  </a:lnTo>
                  <a:lnTo>
                    <a:pt x="19280" y="327477"/>
                  </a:lnTo>
                  <a:lnTo>
                    <a:pt x="16641" y="345129"/>
                  </a:lnTo>
                  <a:lnTo>
                    <a:pt x="15515" y="345180"/>
                  </a:lnTo>
                  <a:lnTo>
                    <a:pt x="11618" y="342590"/>
                  </a:lnTo>
                  <a:lnTo>
                    <a:pt x="3846" y="326074"/>
                  </a:lnTo>
                  <a:lnTo>
                    <a:pt x="0" y="302328"/>
                  </a:lnTo>
                  <a:lnTo>
                    <a:pt x="1745" y="290472"/>
                  </a:lnTo>
                  <a:lnTo>
                    <a:pt x="14699" y="264360"/>
                  </a:lnTo>
                  <a:lnTo>
                    <a:pt x="45655" y="224956"/>
                  </a:lnTo>
                  <a:lnTo>
                    <a:pt x="64312" y="207985"/>
                  </a:lnTo>
                  <a:lnTo>
                    <a:pt x="79211" y="199870"/>
                  </a:lnTo>
                  <a:lnTo>
                    <a:pt x="91851" y="203264"/>
                  </a:lnTo>
                  <a:lnTo>
                    <a:pt x="124841" y="220411"/>
                  </a:lnTo>
                  <a:lnTo>
                    <a:pt x="153352" y="224854"/>
                  </a:lnTo>
                  <a:lnTo>
                    <a:pt x="165153" y="232557"/>
                  </a:lnTo>
                  <a:lnTo>
                    <a:pt x="174366" y="245242"/>
                  </a:lnTo>
                  <a:lnTo>
                    <a:pt x="183625" y="268157"/>
                  </a:lnTo>
                  <a:lnTo>
                    <a:pt x="180488" y="288475"/>
                  </a:lnTo>
                  <a:lnTo>
                    <a:pt x="164853" y="327139"/>
                  </a:lnTo>
                  <a:lnTo>
                    <a:pt x="153727" y="336557"/>
                  </a:lnTo>
                  <a:lnTo>
                    <a:pt x="112131" y="366658"/>
                  </a:lnTo>
                  <a:lnTo>
                    <a:pt x="92277" y="378845"/>
                  </a:lnTo>
                  <a:lnTo>
                    <a:pt x="62459" y="387704"/>
                  </a:lnTo>
                  <a:lnTo>
                    <a:pt x="46373" y="387949"/>
                  </a:lnTo>
                  <a:lnTo>
                    <a:pt x="33601" y="386734"/>
                  </a:lnTo>
                  <a:lnTo>
                    <a:pt x="16240" y="3929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332"/>
            <p:cNvSpPr/>
            <p:nvPr/>
          </p:nvSpPr>
          <p:spPr>
            <a:xfrm>
              <a:off x="7404430" y="5611629"/>
              <a:ext cx="208044" cy="371263"/>
            </a:xfrm>
            <a:custGeom>
              <a:avLst/>
              <a:gdLst/>
              <a:ahLst/>
              <a:cxnLst/>
              <a:rect l="0" t="0" r="0" b="0"/>
              <a:pathLst>
                <a:path w="208044" h="371263">
                  <a:moveTo>
                    <a:pt x="69718" y="5144"/>
                  </a:moveTo>
                  <a:lnTo>
                    <a:pt x="69718" y="0"/>
                  </a:lnTo>
                  <a:lnTo>
                    <a:pt x="69718" y="2197"/>
                  </a:lnTo>
                  <a:lnTo>
                    <a:pt x="67072" y="6480"/>
                  </a:lnTo>
                  <a:lnTo>
                    <a:pt x="64978" y="9012"/>
                  </a:lnTo>
                  <a:lnTo>
                    <a:pt x="55479" y="41590"/>
                  </a:lnTo>
                  <a:lnTo>
                    <a:pt x="49927" y="83598"/>
                  </a:lnTo>
                  <a:lnTo>
                    <a:pt x="43544" y="124787"/>
                  </a:lnTo>
                  <a:lnTo>
                    <a:pt x="43051" y="167132"/>
                  </a:lnTo>
                  <a:lnTo>
                    <a:pt x="42984" y="197194"/>
                  </a:lnTo>
                  <a:lnTo>
                    <a:pt x="42946" y="239650"/>
                  </a:lnTo>
                  <a:lnTo>
                    <a:pt x="40288" y="273726"/>
                  </a:lnTo>
                  <a:lnTo>
                    <a:pt x="28691" y="316415"/>
                  </a:lnTo>
                  <a:lnTo>
                    <a:pt x="25785" y="327245"/>
                  </a:lnTo>
                  <a:lnTo>
                    <a:pt x="25211" y="338644"/>
                  </a:lnTo>
                  <a:lnTo>
                    <a:pt x="24172" y="340587"/>
                  </a:lnTo>
                  <a:lnTo>
                    <a:pt x="22487" y="341882"/>
                  </a:lnTo>
                  <a:lnTo>
                    <a:pt x="20371" y="342746"/>
                  </a:lnTo>
                  <a:lnTo>
                    <a:pt x="17969" y="341337"/>
                  </a:lnTo>
                  <a:lnTo>
                    <a:pt x="12654" y="334480"/>
                  </a:lnTo>
                  <a:lnTo>
                    <a:pt x="4083" y="314722"/>
                  </a:lnTo>
                  <a:lnTo>
                    <a:pt x="0" y="290017"/>
                  </a:lnTo>
                  <a:lnTo>
                    <a:pt x="419" y="284356"/>
                  </a:lnTo>
                  <a:lnTo>
                    <a:pt x="1691" y="280582"/>
                  </a:lnTo>
                  <a:lnTo>
                    <a:pt x="3530" y="278067"/>
                  </a:lnTo>
                  <a:lnTo>
                    <a:pt x="16368" y="236190"/>
                  </a:lnTo>
                  <a:lnTo>
                    <a:pt x="36734" y="193120"/>
                  </a:lnTo>
                  <a:lnTo>
                    <a:pt x="54972" y="173318"/>
                  </a:lnTo>
                  <a:lnTo>
                    <a:pt x="62503" y="169185"/>
                  </a:lnTo>
                  <a:lnTo>
                    <a:pt x="102716" y="166073"/>
                  </a:lnTo>
                  <a:lnTo>
                    <a:pt x="137365" y="166888"/>
                  </a:lnTo>
                  <a:lnTo>
                    <a:pt x="169993" y="178310"/>
                  </a:lnTo>
                  <a:lnTo>
                    <a:pt x="184069" y="189263"/>
                  </a:lnTo>
                  <a:lnTo>
                    <a:pt x="194955" y="203061"/>
                  </a:lnTo>
                  <a:lnTo>
                    <a:pt x="207257" y="229400"/>
                  </a:lnTo>
                  <a:lnTo>
                    <a:pt x="208043" y="234023"/>
                  </a:lnTo>
                  <a:lnTo>
                    <a:pt x="203186" y="261179"/>
                  </a:lnTo>
                  <a:lnTo>
                    <a:pt x="195695" y="276908"/>
                  </a:lnTo>
                  <a:lnTo>
                    <a:pt x="180357" y="294137"/>
                  </a:lnTo>
                  <a:lnTo>
                    <a:pt x="149920" y="318931"/>
                  </a:lnTo>
                  <a:lnTo>
                    <a:pt x="137114" y="323199"/>
                  </a:lnTo>
                  <a:lnTo>
                    <a:pt x="93788" y="331154"/>
                  </a:lnTo>
                  <a:lnTo>
                    <a:pt x="80086" y="341530"/>
                  </a:lnTo>
                  <a:lnTo>
                    <a:pt x="42929" y="3712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333"/>
            <p:cNvSpPr/>
            <p:nvPr/>
          </p:nvSpPr>
          <p:spPr>
            <a:xfrm>
              <a:off x="7715250" y="5616773"/>
              <a:ext cx="44649" cy="339330"/>
            </a:xfrm>
            <a:custGeom>
              <a:avLst/>
              <a:gdLst/>
              <a:ahLst/>
              <a:cxnLst/>
              <a:rect l="0" t="0" r="0" b="0"/>
              <a:pathLst>
                <a:path w="44649" h="339330">
                  <a:moveTo>
                    <a:pt x="44648" y="0"/>
                  </a:moveTo>
                  <a:lnTo>
                    <a:pt x="39908" y="4741"/>
                  </a:lnTo>
                  <a:lnTo>
                    <a:pt x="23657" y="48797"/>
                  </a:lnTo>
                  <a:lnTo>
                    <a:pt x="12867" y="86332"/>
                  </a:lnTo>
                  <a:lnTo>
                    <a:pt x="7062" y="122850"/>
                  </a:lnTo>
                  <a:lnTo>
                    <a:pt x="2091" y="162739"/>
                  </a:lnTo>
                  <a:lnTo>
                    <a:pt x="620" y="205977"/>
                  </a:lnTo>
                  <a:lnTo>
                    <a:pt x="184" y="244916"/>
                  </a:lnTo>
                  <a:lnTo>
                    <a:pt x="36" y="289480"/>
                  </a:lnTo>
                  <a:lnTo>
                    <a:pt x="0" y="3393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334"/>
            <p:cNvSpPr/>
            <p:nvPr/>
          </p:nvSpPr>
          <p:spPr>
            <a:xfrm>
              <a:off x="7795617" y="5749644"/>
              <a:ext cx="241103" cy="240213"/>
            </a:xfrm>
            <a:custGeom>
              <a:avLst/>
              <a:gdLst/>
              <a:ahLst/>
              <a:cxnLst/>
              <a:rect l="0" t="0" r="0" b="0"/>
              <a:pathLst>
                <a:path w="241103" h="240213">
                  <a:moveTo>
                    <a:pt x="0" y="170739"/>
                  </a:moveTo>
                  <a:lnTo>
                    <a:pt x="0" y="145667"/>
                  </a:lnTo>
                  <a:lnTo>
                    <a:pt x="9481" y="144459"/>
                  </a:lnTo>
                  <a:lnTo>
                    <a:pt x="31762" y="141371"/>
                  </a:lnTo>
                  <a:lnTo>
                    <a:pt x="74077" y="127735"/>
                  </a:lnTo>
                  <a:lnTo>
                    <a:pt x="109702" y="114892"/>
                  </a:lnTo>
                  <a:lnTo>
                    <a:pt x="152337" y="109108"/>
                  </a:lnTo>
                  <a:lnTo>
                    <a:pt x="195949" y="100619"/>
                  </a:lnTo>
                  <a:lnTo>
                    <a:pt x="200086" y="98196"/>
                  </a:lnTo>
                  <a:lnTo>
                    <a:pt x="207329" y="90211"/>
                  </a:lnTo>
                  <a:lnTo>
                    <a:pt x="211208" y="80048"/>
                  </a:lnTo>
                  <a:lnTo>
                    <a:pt x="213925" y="69909"/>
                  </a:lnTo>
                  <a:lnTo>
                    <a:pt x="221819" y="56858"/>
                  </a:lnTo>
                  <a:lnTo>
                    <a:pt x="221301" y="55131"/>
                  </a:lnTo>
                  <a:lnTo>
                    <a:pt x="193165" y="15544"/>
                  </a:lnTo>
                  <a:lnTo>
                    <a:pt x="185731" y="3868"/>
                  </a:lnTo>
                  <a:lnTo>
                    <a:pt x="181367" y="952"/>
                  </a:lnTo>
                  <a:lnTo>
                    <a:pt x="176474" y="0"/>
                  </a:lnTo>
                  <a:lnTo>
                    <a:pt x="138016" y="2025"/>
                  </a:lnTo>
                  <a:lnTo>
                    <a:pt x="127324" y="9184"/>
                  </a:lnTo>
                  <a:lnTo>
                    <a:pt x="109083" y="28878"/>
                  </a:lnTo>
                  <a:lnTo>
                    <a:pt x="102060" y="43197"/>
                  </a:lnTo>
                  <a:lnTo>
                    <a:pt x="93519" y="79150"/>
                  </a:lnTo>
                  <a:lnTo>
                    <a:pt x="90548" y="118246"/>
                  </a:lnTo>
                  <a:lnTo>
                    <a:pt x="89461" y="162148"/>
                  </a:lnTo>
                  <a:lnTo>
                    <a:pt x="98827" y="188699"/>
                  </a:lnTo>
                  <a:lnTo>
                    <a:pt x="134231" y="225016"/>
                  </a:lnTo>
                  <a:lnTo>
                    <a:pt x="154536" y="235548"/>
                  </a:lnTo>
                  <a:lnTo>
                    <a:pt x="179402" y="240212"/>
                  </a:lnTo>
                  <a:lnTo>
                    <a:pt x="191522" y="238658"/>
                  </a:lnTo>
                  <a:lnTo>
                    <a:pt x="216823" y="228814"/>
                  </a:lnTo>
                  <a:lnTo>
                    <a:pt x="241102" y="2332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3" name="SMARTInkShape-Group47"/>
          <p:cNvGrpSpPr/>
          <p:nvPr/>
        </p:nvGrpSpPr>
        <p:grpSpPr>
          <a:xfrm>
            <a:off x="5170729" y="4377317"/>
            <a:ext cx="981630" cy="644050"/>
            <a:chOff x="5170729" y="4377317"/>
            <a:chExt cx="981630" cy="644050"/>
          </a:xfrm>
        </p:grpSpPr>
        <p:sp>
          <p:nvSpPr>
            <p:cNvPr id="314" name="SMARTInkShape-335"/>
            <p:cNvSpPr/>
            <p:nvPr/>
          </p:nvSpPr>
          <p:spPr>
            <a:xfrm>
              <a:off x="5170729" y="4755769"/>
              <a:ext cx="240663" cy="265598"/>
            </a:xfrm>
            <a:custGeom>
              <a:avLst/>
              <a:gdLst/>
              <a:ahLst/>
              <a:cxnLst/>
              <a:rect l="0" t="0" r="0" b="0"/>
              <a:pathLst>
                <a:path w="240663" h="265598">
                  <a:moveTo>
                    <a:pt x="169224" y="39473"/>
                  </a:moveTo>
                  <a:lnTo>
                    <a:pt x="169224" y="34733"/>
                  </a:lnTo>
                  <a:lnTo>
                    <a:pt x="160130" y="7455"/>
                  </a:lnTo>
                  <a:lnTo>
                    <a:pt x="155921" y="1100"/>
                  </a:lnTo>
                  <a:lnTo>
                    <a:pt x="153410" y="0"/>
                  </a:lnTo>
                  <a:lnTo>
                    <a:pt x="150744" y="260"/>
                  </a:lnTo>
                  <a:lnTo>
                    <a:pt x="142251" y="2719"/>
                  </a:lnTo>
                  <a:lnTo>
                    <a:pt x="135408" y="4286"/>
                  </a:lnTo>
                  <a:lnTo>
                    <a:pt x="113900" y="11382"/>
                  </a:lnTo>
                  <a:lnTo>
                    <a:pt x="88235" y="15159"/>
                  </a:lnTo>
                  <a:lnTo>
                    <a:pt x="73459" y="22347"/>
                  </a:lnTo>
                  <a:lnTo>
                    <a:pt x="65146" y="29877"/>
                  </a:lnTo>
                  <a:lnTo>
                    <a:pt x="31472" y="72246"/>
                  </a:lnTo>
                  <a:lnTo>
                    <a:pt x="11272" y="111232"/>
                  </a:lnTo>
                  <a:lnTo>
                    <a:pt x="1788" y="153140"/>
                  </a:lnTo>
                  <a:lnTo>
                    <a:pt x="0" y="193225"/>
                  </a:lnTo>
                  <a:lnTo>
                    <a:pt x="2402" y="204711"/>
                  </a:lnTo>
                  <a:lnTo>
                    <a:pt x="9332" y="216755"/>
                  </a:lnTo>
                  <a:lnTo>
                    <a:pt x="50746" y="260268"/>
                  </a:lnTo>
                  <a:lnTo>
                    <a:pt x="54520" y="264060"/>
                  </a:lnTo>
                  <a:lnTo>
                    <a:pt x="60013" y="265597"/>
                  </a:lnTo>
                  <a:lnTo>
                    <a:pt x="74053" y="264657"/>
                  </a:lnTo>
                  <a:lnTo>
                    <a:pt x="93951" y="258551"/>
                  </a:lnTo>
                  <a:lnTo>
                    <a:pt x="133402" y="238827"/>
                  </a:lnTo>
                  <a:lnTo>
                    <a:pt x="168175" y="227386"/>
                  </a:lnTo>
                  <a:lnTo>
                    <a:pt x="192726" y="208592"/>
                  </a:lnTo>
                  <a:lnTo>
                    <a:pt x="224584" y="167154"/>
                  </a:lnTo>
                  <a:lnTo>
                    <a:pt x="240662" y="137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336"/>
            <p:cNvSpPr/>
            <p:nvPr/>
          </p:nvSpPr>
          <p:spPr>
            <a:xfrm>
              <a:off x="5260827" y="4527352"/>
              <a:ext cx="239862" cy="396644"/>
            </a:xfrm>
            <a:custGeom>
              <a:avLst/>
              <a:gdLst/>
              <a:ahLst/>
              <a:cxnLst/>
              <a:rect l="0" t="0" r="0" b="0"/>
              <a:pathLst>
                <a:path w="239862" h="396644">
                  <a:moveTo>
                    <a:pt x="7689" y="0"/>
                  </a:moveTo>
                  <a:lnTo>
                    <a:pt x="7689" y="4740"/>
                  </a:lnTo>
                  <a:lnTo>
                    <a:pt x="5043" y="9713"/>
                  </a:lnTo>
                  <a:lnTo>
                    <a:pt x="2948" y="12428"/>
                  </a:lnTo>
                  <a:lnTo>
                    <a:pt x="620" y="20737"/>
                  </a:lnTo>
                  <a:lnTo>
                    <a:pt x="0" y="25731"/>
                  </a:lnTo>
                  <a:lnTo>
                    <a:pt x="4602" y="39217"/>
                  </a:lnTo>
                  <a:lnTo>
                    <a:pt x="28344" y="78314"/>
                  </a:lnTo>
                  <a:lnTo>
                    <a:pt x="63354" y="117984"/>
                  </a:lnTo>
                  <a:lnTo>
                    <a:pt x="96452" y="158375"/>
                  </a:lnTo>
                  <a:lnTo>
                    <a:pt x="116967" y="197514"/>
                  </a:lnTo>
                  <a:lnTo>
                    <a:pt x="135696" y="229405"/>
                  </a:lnTo>
                  <a:lnTo>
                    <a:pt x="147702" y="241604"/>
                  </a:lnTo>
                  <a:lnTo>
                    <a:pt x="169033" y="279271"/>
                  </a:lnTo>
                  <a:lnTo>
                    <a:pt x="194481" y="321978"/>
                  </a:lnTo>
                  <a:lnTo>
                    <a:pt x="201280" y="336833"/>
                  </a:lnTo>
                  <a:lnTo>
                    <a:pt x="203862" y="344172"/>
                  </a:lnTo>
                  <a:lnTo>
                    <a:pt x="228332" y="387827"/>
                  </a:lnTo>
                  <a:lnTo>
                    <a:pt x="229776" y="391641"/>
                  </a:lnTo>
                  <a:lnTo>
                    <a:pt x="230418" y="396643"/>
                  </a:lnTo>
                  <a:lnTo>
                    <a:pt x="230588" y="396389"/>
                  </a:lnTo>
                  <a:lnTo>
                    <a:pt x="239861" y="3839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337"/>
            <p:cNvSpPr/>
            <p:nvPr/>
          </p:nvSpPr>
          <p:spPr>
            <a:xfrm>
              <a:off x="5509617" y="4634510"/>
              <a:ext cx="151806" cy="267080"/>
            </a:xfrm>
            <a:custGeom>
              <a:avLst/>
              <a:gdLst/>
              <a:ahLst/>
              <a:cxnLst/>
              <a:rect l="0" t="0" r="0" b="0"/>
              <a:pathLst>
                <a:path w="151806" h="267080">
                  <a:moveTo>
                    <a:pt x="0" y="89295"/>
                  </a:moveTo>
                  <a:lnTo>
                    <a:pt x="0" y="76048"/>
                  </a:lnTo>
                  <a:lnTo>
                    <a:pt x="992" y="116813"/>
                  </a:lnTo>
                  <a:lnTo>
                    <a:pt x="9094" y="147453"/>
                  </a:lnTo>
                  <a:lnTo>
                    <a:pt x="36687" y="189009"/>
                  </a:lnTo>
                  <a:lnTo>
                    <a:pt x="63006" y="231512"/>
                  </a:lnTo>
                  <a:lnTo>
                    <a:pt x="81822" y="254063"/>
                  </a:lnTo>
                  <a:lnTo>
                    <a:pt x="88860" y="267079"/>
                  </a:lnTo>
                  <a:lnTo>
                    <a:pt x="89259" y="260129"/>
                  </a:lnTo>
                  <a:lnTo>
                    <a:pt x="82160" y="245924"/>
                  </a:lnTo>
                  <a:lnTo>
                    <a:pt x="76864" y="238944"/>
                  </a:lnTo>
                  <a:lnTo>
                    <a:pt x="71204" y="235180"/>
                  </a:lnTo>
                  <a:lnTo>
                    <a:pt x="68305" y="234177"/>
                  </a:lnTo>
                  <a:lnTo>
                    <a:pt x="54745" y="213803"/>
                  </a:lnTo>
                  <a:lnTo>
                    <a:pt x="40795" y="176065"/>
                  </a:lnTo>
                  <a:lnTo>
                    <a:pt x="26674" y="145970"/>
                  </a:lnTo>
                  <a:lnTo>
                    <a:pt x="14861" y="131578"/>
                  </a:lnTo>
                  <a:lnTo>
                    <a:pt x="11565" y="119994"/>
                  </a:lnTo>
                  <a:lnTo>
                    <a:pt x="9085" y="79381"/>
                  </a:lnTo>
                  <a:lnTo>
                    <a:pt x="11644" y="72321"/>
                  </a:lnTo>
                  <a:lnTo>
                    <a:pt x="15098" y="65876"/>
                  </a:lnTo>
                  <a:lnTo>
                    <a:pt x="16632" y="59704"/>
                  </a:lnTo>
                  <a:lnTo>
                    <a:pt x="46927" y="17632"/>
                  </a:lnTo>
                  <a:lnTo>
                    <a:pt x="56575" y="7835"/>
                  </a:lnTo>
                  <a:lnTo>
                    <a:pt x="64171" y="3481"/>
                  </a:lnTo>
                  <a:lnTo>
                    <a:pt x="89908" y="457"/>
                  </a:lnTo>
                  <a:lnTo>
                    <a:pt x="131867" y="10"/>
                  </a:lnTo>
                  <a:lnTo>
                    <a:pt x="140701" y="0"/>
                  </a:lnTo>
                  <a:lnTo>
                    <a:pt x="146971" y="4739"/>
                  </a:lnTo>
                  <a:lnTo>
                    <a:pt x="149657" y="9712"/>
                  </a:lnTo>
                  <a:lnTo>
                    <a:pt x="150373" y="12427"/>
                  </a:lnTo>
                  <a:lnTo>
                    <a:pt x="150850" y="13245"/>
                  </a:lnTo>
                  <a:lnTo>
                    <a:pt x="151805" y="89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338"/>
            <p:cNvSpPr/>
            <p:nvPr/>
          </p:nvSpPr>
          <p:spPr>
            <a:xfrm>
              <a:off x="5777508" y="4557926"/>
              <a:ext cx="116087" cy="219458"/>
            </a:xfrm>
            <a:custGeom>
              <a:avLst/>
              <a:gdLst/>
              <a:ahLst/>
              <a:cxnLst/>
              <a:rect l="0" t="0" r="0" b="0"/>
              <a:pathLst>
                <a:path w="116087" h="219458">
                  <a:moveTo>
                    <a:pt x="0" y="5144"/>
                  </a:moveTo>
                  <a:lnTo>
                    <a:pt x="0" y="0"/>
                  </a:lnTo>
                  <a:lnTo>
                    <a:pt x="0" y="13629"/>
                  </a:lnTo>
                  <a:lnTo>
                    <a:pt x="4740" y="13942"/>
                  </a:lnTo>
                  <a:lnTo>
                    <a:pt x="6137" y="14978"/>
                  </a:lnTo>
                  <a:lnTo>
                    <a:pt x="13302" y="26491"/>
                  </a:lnTo>
                  <a:lnTo>
                    <a:pt x="23096" y="37987"/>
                  </a:lnTo>
                  <a:lnTo>
                    <a:pt x="28706" y="49813"/>
                  </a:lnTo>
                  <a:lnTo>
                    <a:pt x="31043" y="52782"/>
                  </a:lnTo>
                  <a:lnTo>
                    <a:pt x="33641" y="61374"/>
                  </a:lnTo>
                  <a:lnTo>
                    <a:pt x="34333" y="66443"/>
                  </a:lnTo>
                  <a:lnTo>
                    <a:pt x="35787" y="69823"/>
                  </a:lnTo>
                  <a:lnTo>
                    <a:pt x="37749" y="72076"/>
                  </a:lnTo>
                  <a:lnTo>
                    <a:pt x="40049" y="73578"/>
                  </a:lnTo>
                  <a:lnTo>
                    <a:pt x="41582" y="75571"/>
                  </a:lnTo>
                  <a:lnTo>
                    <a:pt x="46688" y="85899"/>
                  </a:lnTo>
                  <a:lnTo>
                    <a:pt x="70344" y="128280"/>
                  </a:lnTo>
                  <a:lnTo>
                    <a:pt x="89690" y="172409"/>
                  </a:lnTo>
                  <a:lnTo>
                    <a:pt x="112367" y="199830"/>
                  </a:lnTo>
                  <a:lnTo>
                    <a:pt x="116086" y="2194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339"/>
            <p:cNvSpPr/>
            <p:nvPr/>
          </p:nvSpPr>
          <p:spPr>
            <a:xfrm>
              <a:off x="5723930" y="4468629"/>
              <a:ext cx="8562" cy="5145"/>
            </a:xfrm>
            <a:custGeom>
              <a:avLst/>
              <a:gdLst/>
              <a:ahLst/>
              <a:cxnLst/>
              <a:rect l="0" t="0" r="0" b="0"/>
              <a:pathLst>
                <a:path w="8562" h="5145">
                  <a:moveTo>
                    <a:pt x="0" y="5144"/>
                  </a:moveTo>
                  <a:lnTo>
                    <a:pt x="4740" y="404"/>
                  </a:lnTo>
                  <a:lnTo>
                    <a:pt x="6137" y="0"/>
                  </a:lnTo>
                  <a:lnTo>
                    <a:pt x="7068" y="723"/>
                  </a:lnTo>
                  <a:lnTo>
                    <a:pt x="8561" y="4271"/>
                  </a:lnTo>
                  <a:close/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340"/>
            <p:cNvSpPr/>
            <p:nvPr/>
          </p:nvSpPr>
          <p:spPr>
            <a:xfrm>
              <a:off x="5965031" y="4518422"/>
              <a:ext cx="125017" cy="321470"/>
            </a:xfrm>
            <a:custGeom>
              <a:avLst/>
              <a:gdLst/>
              <a:ahLst/>
              <a:cxnLst/>
              <a:rect l="0" t="0" r="0" b="0"/>
              <a:pathLst>
                <a:path w="125017" h="321470">
                  <a:moveTo>
                    <a:pt x="0" y="0"/>
                  </a:moveTo>
                  <a:lnTo>
                    <a:pt x="992" y="29470"/>
                  </a:lnTo>
                  <a:lnTo>
                    <a:pt x="7129" y="40702"/>
                  </a:lnTo>
                  <a:lnTo>
                    <a:pt x="20991" y="61167"/>
                  </a:lnTo>
                  <a:lnTo>
                    <a:pt x="41681" y="104256"/>
                  </a:lnTo>
                  <a:lnTo>
                    <a:pt x="60524" y="146197"/>
                  </a:lnTo>
                  <a:lnTo>
                    <a:pt x="80348" y="184471"/>
                  </a:lnTo>
                  <a:lnTo>
                    <a:pt x="100221" y="224016"/>
                  </a:lnTo>
                  <a:lnTo>
                    <a:pt x="111288" y="266252"/>
                  </a:lnTo>
                  <a:lnTo>
                    <a:pt x="125016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341"/>
            <p:cNvSpPr/>
            <p:nvPr/>
          </p:nvSpPr>
          <p:spPr>
            <a:xfrm>
              <a:off x="5930554" y="4377317"/>
              <a:ext cx="221805" cy="328629"/>
            </a:xfrm>
            <a:custGeom>
              <a:avLst/>
              <a:gdLst/>
              <a:ahLst/>
              <a:cxnLst/>
              <a:rect l="0" t="0" r="0" b="0"/>
              <a:pathLst>
                <a:path w="221805" h="328629">
                  <a:moveTo>
                    <a:pt x="7688" y="114316"/>
                  </a:moveTo>
                  <a:lnTo>
                    <a:pt x="0" y="106627"/>
                  </a:lnTo>
                  <a:lnTo>
                    <a:pt x="11296" y="80637"/>
                  </a:lnTo>
                  <a:lnTo>
                    <a:pt x="36269" y="42825"/>
                  </a:lnTo>
                  <a:lnTo>
                    <a:pt x="55513" y="31838"/>
                  </a:lnTo>
                  <a:lnTo>
                    <a:pt x="94757" y="16203"/>
                  </a:lnTo>
                  <a:lnTo>
                    <a:pt x="132508" y="886"/>
                  </a:lnTo>
                  <a:lnTo>
                    <a:pt x="138527" y="0"/>
                  </a:lnTo>
                  <a:lnTo>
                    <a:pt x="153151" y="4309"/>
                  </a:lnTo>
                  <a:lnTo>
                    <a:pt x="175473" y="17891"/>
                  </a:lnTo>
                  <a:lnTo>
                    <a:pt x="186439" y="27804"/>
                  </a:lnTo>
                  <a:lnTo>
                    <a:pt x="208834" y="65758"/>
                  </a:lnTo>
                  <a:lnTo>
                    <a:pt x="220511" y="110392"/>
                  </a:lnTo>
                  <a:lnTo>
                    <a:pt x="221804" y="152470"/>
                  </a:lnTo>
                  <a:lnTo>
                    <a:pt x="220921" y="164015"/>
                  </a:lnTo>
                  <a:lnTo>
                    <a:pt x="205770" y="207841"/>
                  </a:lnTo>
                  <a:lnTo>
                    <a:pt x="184499" y="246895"/>
                  </a:lnTo>
                  <a:lnTo>
                    <a:pt x="164506" y="274560"/>
                  </a:lnTo>
                  <a:lnTo>
                    <a:pt x="140297" y="295038"/>
                  </a:lnTo>
                  <a:lnTo>
                    <a:pt x="130786" y="298816"/>
                  </a:lnTo>
                  <a:lnTo>
                    <a:pt x="120938" y="301488"/>
                  </a:lnTo>
                  <a:lnTo>
                    <a:pt x="108089" y="309351"/>
                  </a:lnTo>
                  <a:lnTo>
                    <a:pt x="99215" y="316626"/>
                  </a:lnTo>
                  <a:lnTo>
                    <a:pt x="93677" y="318333"/>
                  </a:lnTo>
                  <a:lnTo>
                    <a:pt x="91803" y="317796"/>
                  </a:lnTo>
                  <a:lnTo>
                    <a:pt x="90554" y="316446"/>
                  </a:lnTo>
                  <a:lnTo>
                    <a:pt x="88549" y="311891"/>
                  </a:lnTo>
                  <a:lnTo>
                    <a:pt x="88055" y="3286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342"/>
            <p:cNvSpPr/>
            <p:nvPr/>
          </p:nvSpPr>
          <p:spPr>
            <a:xfrm>
              <a:off x="5420320" y="4902398"/>
              <a:ext cx="26790" cy="62509"/>
            </a:xfrm>
            <a:custGeom>
              <a:avLst/>
              <a:gdLst/>
              <a:ahLst/>
              <a:cxnLst/>
              <a:rect l="0" t="0" r="0" b="0"/>
              <a:pathLst>
                <a:path w="26790" h="62509">
                  <a:moveTo>
                    <a:pt x="0" y="62508"/>
                  </a:moveTo>
                  <a:lnTo>
                    <a:pt x="993" y="40148"/>
                  </a:lnTo>
                  <a:lnTo>
                    <a:pt x="7129" y="24354"/>
                  </a:lnTo>
                  <a:lnTo>
                    <a:pt x="2678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343"/>
            <p:cNvSpPr/>
            <p:nvPr/>
          </p:nvSpPr>
          <p:spPr>
            <a:xfrm>
              <a:off x="5375672" y="4768453"/>
              <a:ext cx="17860" cy="26790"/>
            </a:xfrm>
            <a:custGeom>
              <a:avLst/>
              <a:gdLst/>
              <a:ahLst/>
              <a:cxnLst/>
              <a:rect l="0" t="0" r="0" b="0"/>
              <a:pathLst>
                <a:path w="17860" h="26790">
                  <a:moveTo>
                    <a:pt x="17859" y="26789"/>
                  </a:moveTo>
                  <a:lnTo>
                    <a:pt x="10730" y="1866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2" name="SMARTInkShape-Group48"/>
          <p:cNvGrpSpPr/>
          <p:nvPr/>
        </p:nvGrpSpPr>
        <p:grpSpPr>
          <a:xfrm>
            <a:off x="6526781" y="2777133"/>
            <a:ext cx="2023719" cy="607220"/>
            <a:chOff x="6526781" y="2777133"/>
            <a:chExt cx="2023719" cy="607220"/>
          </a:xfrm>
        </p:grpSpPr>
        <p:sp>
          <p:nvSpPr>
            <p:cNvPr id="324" name="SMARTInkShape-344"/>
            <p:cNvSpPr/>
            <p:nvPr/>
          </p:nvSpPr>
          <p:spPr>
            <a:xfrm>
              <a:off x="6526781" y="2939628"/>
              <a:ext cx="295501" cy="333013"/>
            </a:xfrm>
            <a:custGeom>
              <a:avLst/>
              <a:gdLst/>
              <a:ahLst/>
              <a:cxnLst/>
              <a:rect l="0" t="0" r="0" b="0"/>
              <a:pathLst>
                <a:path w="295501" h="333013">
                  <a:moveTo>
                    <a:pt x="295500" y="78606"/>
                  </a:moveTo>
                  <a:lnTo>
                    <a:pt x="290759" y="78606"/>
                  </a:lnTo>
                  <a:lnTo>
                    <a:pt x="278331" y="73866"/>
                  </a:lnTo>
                  <a:lnTo>
                    <a:pt x="270341" y="66247"/>
                  </a:lnTo>
                  <a:lnTo>
                    <a:pt x="243927" y="24813"/>
                  </a:lnTo>
                  <a:lnTo>
                    <a:pt x="234875" y="18979"/>
                  </a:lnTo>
                  <a:lnTo>
                    <a:pt x="198015" y="2199"/>
                  </a:lnTo>
                  <a:lnTo>
                    <a:pt x="176106" y="0"/>
                  </a:lnTo>
                  <a:lnTo>
                    <a:pt x="152478" y="6959"/>
                  </a:lnTo>
                  <a:lnTo>
                    <a:pt x="130731" y="19974"/>
                  </a:lnTo>
                  <a:lnTo>
                    <a:pt x="89390" y="56517"/>
                  </a:lnTo>
                  <a:lnTo>
                    <a:pt x="55086" y="97085"/>
                  </a:lnTo>
                  <a:lnTo>
                    <a:pt x="25716" y="135059"/>
                  </a:lnTo>
                  <a:lnTo>
                    <a:pt x="7906" y="173763"/>
                  </a:lnTo>
                  <a:lnTo>
                    <a:pt x="0" y="200273"/>
                  </a:lnTo>
                  <a:lnTo>
                    <a:pt x="1129" y="241105"/>
                  </a:lnTo>
                  <a:lnTo>
                    <a:pt x="5257" y="262945"/>
                  </a:lnTo>
                  <a:lnTo>
                    <a:pt x="22640" y="291975"/>
                  </a:lnTo>
                  <a:lnTo>
                    <a:pt x="51383" y="314688"/>
                  </a:lnTo>
                  <a:lnTo>
                    <a:pt x="68271" y="319792"/>
                  </a:lnTo>
                  <a:lnTo>
                    <a:pt x="91582" y="322379"/>
                  </a:lnTo>
                  <a:lnTo>
                    <a:pt x="126126" y="327401"/>
                  </a:lnTo>
                  <a:lnTo>
                    <a:pt x="162192" y="333012"/>
                  </a:lnTo>
                  <a:lnTo>
                    <a:pt x="190076" y="331477"/>
                  </a:lnTo>
                  <a:lnTo>
                    <a:pt x="204328" y="321962"/>
                  </a:lnTo>
                  <a:lnTo>
                    <a:pt x="232992" y="3018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345"/>
            <p:cNvSpPr/>
            <p:nvPr/>
          </p:nvSpPr>
          <p:spPr>
            <a:xfrm>
              <a:off x="6777746" y="2786063"/>
              <a:ext cx="26677" cy="580430"/>
            </a:xfrm>
            <a:custGeom>
              <a:avLst/>
              <a:gdLst/>
              <a:ahLst/>
              <a:cxnLst/>
              <a:rect l="0" t="0" r="0" b="0"/>
              <a:pathLst>
                <a:path w="26677" h="580430">
                  <a:moveTo>
                    <a:pt x="26676" y="0"/>
                  </a:moveTo>
                  <a:lnTo>
                    <a:pt x="21935" y="4740"/>
                  </a:lnTo>
                  <a:lnTo>
                    <a:pt x="11230" y="49008"/>
                  </a:lnTo>
                  <a:lnTo>
                    <a:pt x="9293" y="90709"/>
                  </a:lnTo>
                  <a:lnTo>
                    <a:pt x="2773" y="132460"/>
                  </a:lnTo>
                  <a:lnTo>
                    <a:pt x="457" y="174662"/>
                  </a:lnTo>
                  <a:lnTo>
                    <a:pt x="140" y="204627"/>
                  </a:lnTo>
                  <a:lnTo>
                    <a:pt x="0" y="244404"/>
                  </a:lnTo>
                  <a:lnTo>
                    <a:pt x="2583" y="280603"/>
                  </a:lnTo>
                  <a:lnTo>
                    <a:pt x="6046" y="312235"/>
                  </a:lnTo>
                  <a:lnTo>
                    <a:pt x="7996" y="352357"/>
                  </a:lnTo>
                  <a:lnTo>
                    <a:pt x="9566" y="391364"/>
                  </a:lnTo>
                  <a:lnTo>
                    <a:pt x="13449" y="422979"/>
                  </a:lnTo>
                  <a:lnTo>
                    <a:pt x="15836" y="454227"/>
                  </a:lnTo>
                  <a:lnTo>
                    <a:pt x="19827" y="491773"/>
                  </a:lnTo>
                  <a:lnTo>
                    <a:pt x="25323" y="531718"/>
                  </a:lnTo>
                  <a:lnTo>
                    <a:pt x="26676" y="5804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346"/>
            <p:cNvSpPr/>
            <p:nvPr/>
          </p:nvSpPr>
          <p:spPr>
            <a:xfrm>
              <a:off x="6929438" y="3006577"/>
              <a:ext cx="249489" cy="350987"/>
            </a:xfrm>
            <a:custGeom>
              <a:avLst/>
              <a:gdLst/>
              <a:ahLst/>
              <a:cxnLst/>
              <a:rect l="0" t="0" r="0" b="0"/>
              <a:pathLst>
                <a:path w="249489" h="350987">
                  <a:moveTo>
                    <a:pt x="0" y="154532"/>
                  </a:moveTo>
                  <a:lnTo>
                    <a:pt x="4740" y="164013"/>
                  </a:lnTo>
                  <a:lnTo>
                    <a:pt x="8121" y="166806"/>
                  </a:lnTo>
                  <a:lnTo>
                    <a:pt x="21367" y="170737"/>
                  </a:lnTo>
                  <a:lnTo>
                    <a:pt x="28678" y="171656"/>
                  </a:lnTo>
                  <a:lnTo>
                    <a:pt x="52594" y="167433"/>
                  </a:lnTo>
                  <a:lnTo>
                    <a:pt x="95451" y="149850"/>
                  </a:lnTo>
                  <a:lnTo>
                    <a:pt x="134756" y="140025"/>
                  </a:lnTo>
                  <a:lnTo>
                    <a:pt x="172470" y="132043"/>
                  </a:lnTo>
                  <a:lnTo>
                    <a:pt x="208362" y="116686"/>
                  </a:lnTo>
                  <a:lnTo>
                    <a:pt x="219274" y="104970"/>
                  </a:lnTo>
                  <a:lnTo>
                    <a:pt x="227431" y="92817"/>
                  </a:lnTo>
                  <a:lnTo>
                    <a:pt x="237602" y="82999"/>
                  </a:lnTo>
                  <a:lnTo>
                    <a:pt x="247282" y="59815"/>
                  </a:lnTo>
                  <a:lnTo>
                    <a:pt x="249488" y="45093"/>
                  </a:lnTo>
                  <a:lnTo>
                    <a:pt x="247143" y="38755"/>
                  </a:lnTo>
                  <a:lnTo>
                    <a:pt x="245129" y="35675"/>
                  </a:lnTo>
                  <a:lnTo>
                    <a:pt x="228073" y="21861"/>
                  </a:lnTo>
                  <a:lnTo>
                    <a:pt x="190499" y="6544"/>
                  </a:lnTo>
                  <a:lnTo>
                    <a:pt x="175285" y="124"/>
                  </a:lnTo>
                  <a:lnTo>
                    <a:pt x="168450" y="0"/>
                  </a:lnTo>
                  <a:lnTo>
                    <a:pt x="130130" y="12357"/>
                  </a:lnTo>
                  <a:lnTo>
                    <a:pt x="100118" y="30831"/>
                  </a:lnTo>
                  <a:lnTo>
                    <a:pt x="56665" y="68317"/>
                  </a:lnTo>
                  <a:lnTo>
                    <a:pt x="44698" y="76527"/>
                  </a:lnTo>
                  <a:lnTo>
                    <a:pt x="38728" y="78716"/>
                  </a:lnTo>
                  <a:lnTo>
                    <a:pt x="29450" y="89086"/>
                  </a:lnTo>
                  <a:lnTo>
                    <a:pt x="13248" y="122395"/>
                  </a:lnTo>
                  <a:lnTo>
                    <a:pt x="9783" y="163178"/>
                  </a:lnTo>
                  <a:lnTo>
                    <a:pt x="9182" y="202735"/>
                  </a:lnTo>
                  <a:lnTo>
                    <a:pt x="11026" y="223580"/>
                  </a:lnTo>
                  <a:lnTo>
                    <a:pt x="18460" y="242767"/>
                  </a:lnTo>
                  <a:lnTo>
                    <a:pt x="31024" y="255925"/>
                  </a:lnTo>
                  <a:lnTo>
                    <a:pt x="38542" y="260823"/>
                  </a:lnTo>
                  <a:lnTo>
                    <a:pt x="49541" y="274202"/>
                  </a:lnTo>
                  <a:lnTo>
                    <a:pt x="58729" y="288086"/>
                  </a:lnTo>
                  <a:lnTo>
                    <a:pt x="98600" y="317870"/>
                  </a:lnTo>
                  <a:lnTo>
                    <a:pt x="140106" y="340402"/>
                  </a:lnTo>
                  <a:lnTo>
                    <a:pt x="183191" y="348895"/>
                  </a:lnTo>
                  <a:lnTo>
                    <a:pt x="214312" y="3509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347"/>
            <p:cNvSpPr/>
            <p:nvPr/>
          </p:nvSpPr>
          <p:spPr>
            <a:xfrm>
              <a:off x="7282589" y="3029574"/>
              <a:ext cx="289787" cy="327990"/>
            </a:xfrm>
            <a:custGeom>
              <a:avLst/>
              <a:gdLst/>
              <a:ahLst/>
              <a:cxnLst/>
              <a:rect l="0" t="0" r="0" b="0"/>
              <a:pathLst>
                <a:path w="289787" h="327990">
                  <a:moveTo>
                    <a:pt x="209419" y="86887"/>
                  </a:moveTo>
                  <a:lnTo>
                    <a:pt x="208427" y="77774"/>
                  </a:lnTo>
                  <a:lnTo>
                    <a:pt x="194188" y="33501"/>
                  </a:lnTo>
                  <a:lnTo>
                    <a:pt x="188428" y="19834"/>
                  </a:lnTo>
                  <a:lnTo>
                    <a:pt x="179915" y="9792"/>
                  </a:lnTo>
                  <a:lnTo>
                    <a:pt x="169517" y="3013"/>
                  </a:lnTo>
                  <a:lnTo>
                    <a:pt x="158281" y="0"/>
                  </a:lnTo>
                  <a:lnTo>
                    <a:pt x="149319" y="1307"/>
                  </a:lnTo>
                  <a:lnTo>
                    <a:pt x="109047" y="23384"/>
                  </a:lnTo>
                  <a:lnTo>
                    <a:pt x="77034" y="45607"/>
                  </a:lnTo>
                  <a:lnTo>
                    <a:pt x="46147" y="79773"/>
                  </a:lnTo>
                  <a:lnTo>
                    <a:pt x="25884" y="119505"/>
                  </a:lnTo>
                  <a:lnTo>
                    <a:pt x="9381" y="163886"/>
                  </a:lnTo>
                  <a:lnTo>
                    <a:pt x="0" y="199161"/>
                  </a:lnTo>
                  <a:lnTo>
                    <a:pt x="2573" y="216823"/>
                  </a:lnTo>
                  <a:lnTo>
                    <a:pt x="20394" y="255759"/>
                  </a:lnTo>
                  <a:lnTo>
                    <a:pt x="32475" y="273625"/>
                  </a:lnTo>
                  <a:lnTo>
                    <a:pt x="47102" y="281668"/>
                  </a:lnTo>
                  <a:lnTo>
                    <a:pt x="56560" y="285202"/>
                  </a:lnTo>
                  <a:lnTo>
                    <a:pt x="64849" y="285573"/>
                  </a:lnTo>
                  <a:lnTo>
                    <a:pt x="93931" y="276272"/>
                  </a:lnTo>
                  <a:lnTo>
                    <a:pt x="103851" y="267300"/>
                  </a:lnTo>
                  <a:lnTo>
                    <a:pt x="139287" y="223915"/>
                  </a:lnTo>
                  <a:lnTo>
                    <a:pt x="169757" y="179922"/>
                  </a:lnTo>
                  <a:lnTo>
                    <a:pt x="177901" y="161970"/>
                  </a:lnTo>
                  <a:lnTo>
                    <a:pt x="187071" y="119387"/>
                  </a:lnTo>
                  <a:lnTo>
                    <a:pt x="190230" y="79870"/>
                  </a:lnTo>
                  <a:lnTo>
                    <a:pt x="191544" y="51765"/>
                  </a:lnTo>
                  <a:lnTo>
                    <a:pt x="196299" y="86396"/>
                  </a:lnTo>
                  <a:lnTo>
                    <a:pt x="203988" y="127752"/>
                  </a:lnTo>
                  <a:lnTo>
                    <a:pt x="212550" y="163487"/>
                  </a:lnTo>
                  <a:lnTo>
                    <a:pt x="230469" y="202229"/>
                  </a:lnTo>
                  <a:lnTo>
                    <a:pt x="247750" y="242783"/>
                  </a:lnTo>
                  <a:lnTo>
                    <a:pt x="266086" y="280363"/>
                  </a:lnTo>
                  <a:lnTo>
                    <a:pt x="289786" y="3279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348"/>
            <p:cNvSpPr/>
            <p:nvPr/>
          </p:nvSpPr>
          <p:spPr>
            <a:xfrm>
              <a:off x="7671481" y="3019828"/>
              <a:ext cx="204504" cy="326138"/>
            </a:xfrm>
            <a:custGeom>
              <a:avLst/>
              <a:gdLst/>
              <a:ahLst/>
              <a:cxnLst/>
              <a:rect l="0" t="0" r="0" b="0"/>
              <a:pathLst>
                <a:path w="204504" h="326138">
                  <a:moveTo>
                    <a:pt x="8050" y="43055"/>
                  </a:moveTo>
                  <a:lnTo>
                    <a:pt x="5404" y="80574"/>
                  </a:lnTo>
                  <a:lnTo>
                    <a:pt x="2905" y="99417"/>
                  </a:lnTo>
                  <a:lnTo>
                    <a:pt x="6084" y="135933"/>
                  </a:lnTo>
                  <a:lnTo>
                    <a:pt x="10307" y="175944"/>
                  </a:lnTo>
                  <a:lnTo>
                    <a:pt x="15662" y="212510"/>
                  </a:lnTo>
                  <a:lnTo>
                    <a:pt x="23874" y="254694"/>
                  </a:lnTo>
                  <a:lnTo>
                    <a:pt x="25731" y="295497"/>
                  </a:lnTo>
                  <a:lnTo>
                    <a:pt x="25899" y="326137"/>
                  </a:lnTo>
                  <a:lnTo>
                    <a:pt x="25907" y="323274"/>
                  </a:lnTo>
                  <a:lnTo>
                    <a:pt x="9128" y="285890"/>
                  </a:lnTo>
                  <a:lnTo>
                    <a:pt x="2085" y="248952"/>
                  </a:lnTo>
                  <a:lnTo>
                    <a:pt x="0" y="212871"/>
                  </a:lnTo>
                  <a:lnTo>
                    <a:pt x="2026" y="179691"/>
                  </a:lnTo>
                  <a:lnTo>
                    <a:pt x="6860" y="141813"/>
                  </a:lnTo>
                  <a:lnTo>
                    <a:pt x="14944" y="102691"/>
                  </a:lnTo>
                  <a:lnTo>
                    <a:pt x="22220" y="61386"/>
                  </a:lnTo>
                  <a:lnTo>
                    <a:pt x="26801" y="34816"/>
                  </a:lnTo>
                  <a:lnTo>
                    <a:pt x="34904" y="20872"/>
                  </a:lnTo>
                  <a:lnTo>
                    <a:pt x="40836" y="16360"/>
                  </a:lnTo>
                  <a:lnTo>
                    <a:pt x="85339" y="796"/>
                  </a:lnTo>
                  <a:lnTo>
                    <a:pt x="89341" y="0"/>
                  </a:lnTo>
                  <a:lnTo>
                    <a:pt x="109196" y="3619"/>
                  </a:lnTo>
                  <a:lnTo>
                    <a:pt x="129190" y="15715"/>
                  </a:lnTo>
                  <a:lnTo>
                    <a:pt x="173418" y="56909"/>
                  </a:lnTo>
                  <a:lnTo>
                    <a:pt x="204503" y="698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349"/>
            <p:cNvSpPr/>
            <p:nvPr/>
          </p:nvSpPr>
          <p:spPr>
            <a:xfrm>
              <a:off x="8081634" y="2893219"/>
              <a:ext cx="17594" cy="491134"/>
            </a:xfrm>
            <a:custGeom>
              <a:avLst/>
              <a:gdLst/>
              <a:ahLst/>
              <a:cxnLst/>
              <a:rect l="0" t="0" r="0" b="0"/>
              <a:pathLst>
                <a:path w="17594" h="491134">
                  <a:moveTo>
                    <a:pt x="17593" y="0"/>
                  </a:moveTo>
                  <a:lnTo>
                    <a:pt x="17593" y="34653"/>
                  </a:lnTo>
                  <a:lnTo>
                    <a:pt x="16600" y="70019"/>
                  </a:lnTo>
                  <a:lnTo>
                    <a:pt x="11456" y="109492"/>
                  </a:lnTo>
                  <a:lnTo>
                    <a:pt x="6568" y="153148"/>
                  </a:lnTo>
                  <a:lnTo>
                    <a:pt x="1083" y="194955"/>
                  </a:lnTo>
                  <a:lnTo>
                    <a:pt x="0" y="239005"/>
                  </a:lnTo>
                  <a:lnTo>
                    <a:pt x="804" y="275096"/>
                  </a:lnTo>
                  <a:lnTo>
                    <a:pt x="5893" y="315776"/>
                  </a:lnTo>
                  <a:lnTo>
                    <a:pt x="8835" y="353406"/>
                  </a:lnTo>
                  <a:lnTo>
                    <a:pt x="14557" y="389691"/>
                  </a:lnTo>
                  <a:lnTo>
                    <a:pt x="16693" y="424585"/>
                  </a:lnTo>
                  <a:lnTo>
                    <a:pt x="17593" y="4911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350"/>
            <p:cNvSpPr/>
            <p:nvPr/>
          </p:nvSpPr>
          <p:spPr>
            <a:xfrm>
              <a:off x="7965281" y="3068542"/>
              <a:ext cx="339329" cy="28551"/>
            </a:xfrm>
            <a:custGeom>
              <a:avLst/>
              <a:gdLst/>
              <a:ahLst/>
              <a:cxnLst/>
              <a:rect l="0" t="0" r="0" b="0"/>
              <a:pathLst>
                <a:path w="339329" h="28551">
                  <a:moveTo>
                    <a:pt x="0" y="12200"/>
                  </a:moveTo>
                  <a:lnTo>
                    <a:pt x="0" y="16941"/>
                  </a:lnTo>
                  <a:lnTo>
                    <a:pt x="2977" y="18337"/>
                  </a:lnTo>
                  <a:lnTo>
                    <a:pt x="14221" y="19889"/>
                  </a:lnTo>
                  <a:lnTo>
                    <a:pt x="52499" y="16544"/>
                  </a:lnTo>
                  <a:lnTo>
                    <a:pt x="88978" y="22417"/>
                  </a:lnTo>
                  <a:lnTo>
                    <a:pt x="127378" y="28550"/>
                  </a:lnTo>
                  <a:lnTo>
                    <a:pt x="170315" y="21640"/>
                  </a:lnTo>
                  <a:lnTo>
                    <a:pt x="200710" y="12758"/>
                  </a:lnTo>
                  <a:lnTo>
                    <a:pt x="234064" y="4841"/>
                  </a:lnTo>
                  <a:lnTo>
                    <a:pt x="266748" y="0"/>
                  </a:lnTo>
                  <a:lnTo>
                    <a:pt x="339328" y="32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351"/>
            <p:cNvSpPr/>
            <p:nvPr/>
          </p:nvSpPr>
          <p:spPr>
            <a:xfrm>
              <a:off x="8286750" y="2777133"/>
              <a:ext cx="263750" cy="607220"/>
            </a:xfrm>
            <a:custGeom>
              <a:avLst/>
              <a:gdLst/>
              <a:ahLst/>
              <a:cxnLst/>
              <a:rect l="0" t="0" r="0" b="0"/>
              <a:pathLst>
                <a:path w="263750" h="607220">
                  <a:moveTo>
                    <a:pt x="8930" y="0"/>
                  </a:moveTo>
                  <a:lnTo>
                    <a:pt x="8930" y="31321"/>
                  </a:lnTo>
                  <a:lnTo>
                    <a:pt x="6283" y="67488"/>
                  </a:lnTo>
                  <a:lnTo>
                    <a:pt x="3784" y="89526"/>
                  </a:lnTo>
                  <a:lnTo>
                    <a:pt x="5973" y="128832"/>
                  </a:lnTo>
                  <a:lnTo>
                    <a:pt x="2211" y="165062"/>
                  </a:lnTo>
                  <a:lnTo>
                    <a:pt x="437" y="207119"/>
                  </a:lnTo>
                  <a:lnTo>
                    <a:pt x="87" y="248610"/>
                  </a:lnTo>
                  <a:lnTo>
                    <a:pt x="26" y="285880"/>
                  </a:lnTo>
                  <a:lnTo>
                    <a:pt x="8" y="323602"/>
                  </a:lnTo>
                  <a:lnTo>
                    <a:pt x="2" y="364654"/>
                  </a:lnTo>
                  <a:lnTo>
                    <a:pt x="1" y="403497"/>
                  </a:lnTo>
                  <a:lnTo>
                    <a:pt x="0" y="440141"/>
                  </a:lnTo>
                  <a:lnTo>
                    <a:pt x="0" y="476134"/>
                  </a:lnTo>
                  <a:lnTo>
                    <a:pt x="0" y="511934"/>
                  </a:lnTo>
                  <a:lnTo>
                    <a:pt x="7689" y="553805"/>
                  </a:lnTo>
                  <a:lnTo>
                    <a:pt x="8562" y="564713"/>
                  </a:lnTo>
                  <a:lnTo>
                    <a:pt x="8685" y="564991"/>
                  </a:lnTo>
                  <a:lnTo>
                    <a:pt x="8908" y="531527"/>
                  </a:lnTo>
                  <a:lnTo>
                    <a:pt x="9916" y="495054"/>
                  </a:lnTo>
                  <a:lnTo>
                    <a:pt x="16056" y="457678"/>
                  </a:lnTo>
                  <a:lnTo>
                    <a:pt x="24161" y="416618"/>
                  </a:lnTo>
                  <a:lnTo>
                    <a:pt x="33837" y="377883"/>
                  </a:lnTo>
                  <a:lnTo>
                    <a:pt x="49823" y="337412"/>
                  </a:lnTo>
                  <a:lnTo>
                    <a:pt x="80497" y="296154"/>
                  </a:lnTo>
                  <a:lnTo>
                    <a:pt x="93324" y="290374"/>
                  </a:lnTo>
                  <a:lnTo>
                    <a:pt x="116330" y="286663"/>
                  </a:lnTo>
                  <a:lnTo>
                    <a:pt x="136664" y="295501"/>
                  </a:lnTo>
                  <a:lnTo>
                    <a:pt x="175333" y="335444"/>
                  </a:lnTo>
                  <a:lnTo>
                    <a:pt x="198278" y="375711"/>
                  </a:lnTo>
                  <a:lnTo>
                    <a:pt x="214854" y="409970"/>
                  </a:lnTo>
                  <a:lnTo>
                    <a:pt x="229687" y="452533"/>
                  </a:lnTo>
                  <a:lnTo>
                    <a:pt x="243587" y="492989"/>
                  </a:lnTo>
                  <a:lnTo>
                    <a:pt x="252862" y="527952"/>
                  </a:lnTo>
                  <a:lnTo>
                    <a:pt x="257154" y="564991"/>
                  </a:lnTo>
                  <a:lnTo>
                    <a:pt x="260804" y="578529"/>
                  </a:lnTo>
                  <a:lnTo>
                    <a:pt x="263166" y="582139"/>
                  </a:lnTo>
                  <a:lnTo>
                    <a:pt x="263749" y="585538"/>
                  </a:lnTo>
                  <a:lnTo>
                    <a:pt x="263145" y="588796"/>
                  </a:lnTo>
                  <a:lnTo>
                    <a:pt x="259787" y="596414"/>
                  </a:lnTo>
                  <a:lnTo>
                    <a:pt x="258961" y="6072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929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879906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5072" y="-86618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“And has anybody else wished?” </a:t>
            </a:r>
            <a:r>
              <a:rPr lang="en-US" sz="3200" u="sng" dirty="0" smtClean="0"/>
              <a:t>persisted</a:t>
            </a:r>
            <a:r>
              <a:rPr lang="en-US" sz="3200" dirty="0" smtClean="0"/>
              <a:t> the old lady, wanting to know everything about the paw.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514600" y="2819400"/>
            <a:ext cx="40386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persisted</a:t>
            </a:r>
            <a:endParaRPr lang="en-US" sz="5400" b="1" dirty="0">
              <a:solidFill>
                <a:schemeClr val="bg1"/>
              </a:solidFill>
            </a:endParaRPr>
          </a:p>
        </p:txBody>
      </p:sp>
      <p:grpSp>
        <p:nvGrpSpPr>
          <p:cNvPr id="8" name="SMARTInkShape-Group18"/>
          <p:cNvGrpSpPr/>
          <p:nvPr/>
        </p:nvGrpSpPr>
        <p:grpSpPr>
          <a:xfrm>
            <a:off x="2463043" y="4567999"/>
            <a:ext cx="492310" cy="462177"/>
            <a:chOff x="2463043" y="4567999"/>
            <a:chExt cx="492310" cy="462177"/>
          </a:xfrm>
        </p:grpSpPr>
        <p:sp>
          <p:nvSpPr>
            <p:cNvPr id="3" name="SMARTInkShape-194"/>
            <p:cNvSpPr/>
            <p:nvPr/>
          </p:nvSpPr>
          <p:spPr>
            <a:xfrm>
              <a:off x="2463043" y="4567999"/>
              <a:ext cx="215846" cy="462177"/>
            </a:xfrm>
            <a:custGeom>
              <a:avLst/>
              <a:gdLst/>
              <a:ahLst/>
              <a:cxnLst/>
              <a:rect l="0" t="0" r="0" b="0"/>
              <a:pathLst>
                <a:path w="215846" h="462177">
                  <a:moveTo>
                    <a:pt x="198004" y="111157"/>
                  </a:moveTo>
                  <a:lnTo>
                    <a:pt x="198996" y="90762"/>
                  </a:lnTo>
                  <a:lnTo>
                    <a:pt x="205692" y="60614"/>
                  </a:lnTo>
                  <a:lnTo>
                    <a:pt x="201090" y="46029"/>
                  </a:lnTo>
                  <a:lnTo>
                    <a:pt x="184697" y="21084"/>
                  </a:lnTo>
                  <a:lnTo>
                    <a:pt x="170262" y="6633"/>
                  </a:lnTo>
                  <a:lnTo>
                    <a:pt x="157231" y="210"/>
                  </a:lnTo>
                  <a:lnTo>
                    <a:pt x="142179" y="0"/>
                  </a:lnTo>
                  <a:lnTo>
                    <a:pt x="114325" y="8107"/>
                  </a:lnTo>
                  <a:lnTo>
                    <a:pt x="74098" y="28624"/>
                  </a:lnTo>
                  <a:lnTo>
                    <a:pt x="39625" y="48227"/>
                  </a:lnTo>
                  <a:lnTo>
                    <a:pt x="17462" y="69029"/>
                  </a:lnTo>
                  <a:lnTo>
                    <a:pt x="1525" y="103526"/>
                  </a:lnTo>
                  <a:lnTo>
                    <a:pt x="0" y="145166"/>
                  </a:lnTo>
                  <a:lnTo>
                    <a:pt x="5831" y="169961"/>
                  </a:lnTo>
                  <a:lnTo>
                    <a:pt x="18584" y="188332"/>
                  </a:lnTo>
                  <a:lnTo>
                    <a:pt x="25805" y="191381"/>
                  </a:lnTo>
                  <a:lnTo>
                    <a:pt x="44411" y="192122"/>
                  </a:lnTo>
                  <a:lnTo>
                    <a:pt x="67718" y="186961"/>
                  </a:lnTo>
                  <a:lnTo>
                    <a:pt x="107629" y="169199"/>
                  </a:lnTo>
                  <a:lnTo>
                    <a:pt x="148439" y="146582"/>
                  </a:lnTo>
                  <a:lnTo>
                    <a:pt x="163077" y="132855"/>
                  </a:lnTo>
                  <a:lnTo>
                    <a:pt x="176197" y="113524"/>
                  </a:lnTo>
                  <a:lnTo>
                    <a:pt x="187523" y="71753"/>
                  </a:lnTo>
                  <a:lnTo>
                    <a:pt x="197537" y="49609"/>
                  </a:lnTo>
                  <a:lnTo>
                    <a:pt x="197963" y="65903"/>
                  </a:lnTo>
                  <a:lnTo>
                    <a:pt x="200644" y="110391"/>
                  </a:lnTo>
                  <a:lnTo>
                    <a:pt x="210432" y="151465"/>
                  </a:lnTo>
                  <a:lnTo>
                    <a:pt x="214254" y="186049"/>
                  </a:lnTo>
                  <a:lnTo>
                    <a:pt x="215386" y="221432"/>
                  </a:lnTo>
                  <a:lnTo>
                    <a:pt x="215722" y="257051"/>
                  </a:lnTo>
                  <a:lnTo>
                    <a:pt x="215800" y="286131"/>
                  </a:lnTo>
                  <a:lnTo>
                    <a:pt x="215845" y="328035"/>
                  </a:lnTo>
                  <a:lnTo>
                    <a:pt x="213212" y="361949"/>
                  </a:lnTo>
                  <a:lnTo>
                    <a:pt x="203502" y="399778"/>
                  </a:lnTo>
                  <a:lnTo>
                    <a:pt x="192510" y="425964"/>
                  </a:lnTo>
                  <a:lnTo>
                    <a:pt x="177703" y="447524"/>
                  </a:lnTo>
                  <a:lnTo>
                    <a:pt x="163846" y="459091"/>
                  </a:lnTo>
                  <a:lnTo>
                    <a:pt x="157372" y="462176"/>
                  </a:lnTo>
                  <a:lnTo>
                    <a:pt x="124560" y="461777"/>
                  </a:lnTo>
                  <a:lnTo>
                    <a:pt x="88158" y="450633"/>
                  </a:lnTo>
                  <a:lnTo>
                    <a:pt x="54561" y="441364"/>
                  </a:lnTo>
                  <a:lnTo>
                    <a:pt x="10480" y="4147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95"/>
            <p:cNvSpPr/>
            <p:nvPr/>
          </p:nvSpPr>
          <p:spPr>
            <a:xfrm>
              <a:off x="2734739" y="4647627"/>
              <a:ext cx="220614" cy="198594"/>
            </a:xfrm>
            <a:custGeom>
              <a:avLst/>
              <a:gdLst/>
              <a:ahLst/>
              <a:cxnLst/>
              <a:rect l="0" t="0" r="0" b="0"/>
              <a:pathLst>
                <a:path w="220614" h="198594">
                  <a:moveTo>
                    <a:pt x="131691" y="4740"/>
                  </a:moveTo>
                  <a:lnTo>
                    <a:pt x="126950" y="4740"/>
                  </a:lnTo>
                  <a:lnTo>
                    <a:pt x="121977" y="2095"/>
                  </a:lnTo>
                  <a:lnTo>
                    <a:pt x="119262" y="0"/>
                  </a:lnTo>
                  <a:lnTo>
                    <a:pt x="108308" y="318"/>
                  </a:lnTo>
                  <a:lnTo>
                    <a:pt x="94509" y="4760"/>
                  </a:lnTo>
                  <a:lnTo>
                    <a:pt x="50170" y="41905"/>
                  </a:lnTo>
                  <a:lnTo>
                    <a:pt x="18219" y="73589"/>
                  </a:lnTo>
                  <a:lnTo>
                    <a:pt x="5355" y="100656"/>
                  </a:lnTo>
                  <a:lnTo>
                    <a:pt x="0" y="119591"/>
                  </a:lnTo>
                  <a:lnTo>
                    <a:pt x="7894" y="150446"/>
                  </a:lnTo>
                  <a:lnTo>
                    <a:pt x="22801" y="176787"/>
                  </a:lnTo>
                  <a:lnTo>
                    <a:pt x="36662" y="188031"/>
                  </a:lnTo>
                  <a:lnTo>
                    <a:pt x="44526" y="192418"/>
                  </a:lnTo>
                  <a:lnTo>
                    <a:pt x="84036" y="198593"/>
                  </a:lnTo>
                  <a:lnTo>
                    <a:pt x="119224" y="195682"/>
                  </a:lnTo>
                  <a:lnTo>
                    <a:pt x="157781" y="184818"/>
                  </a:lnTo>
                  <a:lnTo>
                    <a:pt x="199723" y="159313"/>
                  </a:lnTo>
                  <a:lnTo>
                    <a:pt x="214513" y="149176"/>
                  </a:lnTo>
                  <a:lnTo>
                    <a:pt x="218656" y="141711"/>
                  </a:lnTo>
                  <a:lnTo>
                    <a:pt x="220613" y="122832"/>
                  </a:lnTo>
                  <a:lnTo>
                    <a:pt x="212883" y="101213"/>
                  </a:lnTo>
                  <a:lnTo>
                    <a:pt x="200518" y="81351"/>
                  </a:lnTo>
                  <a:lnTo>
                    <a:pt x="140620" y="136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SMARTInkShape-Group19"/>
          <p:cNvGrpSpPr/>
          <p:nvPr/>
        </p:nvGrpSpPr>
        <p:grpSpPr>
          <a:xfrm>
            <a:off x="3205770" y="4071938"/>
            <a:ext cx="2714614" cy="608783"/>
            <a:chOff x="3205770" y="4071938"/>
            <a:chExt cx="2714614" cy="608783"/>
          </a:xfrm>
        </p:grpSpPr>
        <p:sp>
          <p:nvSpPr>
            <p:cNvPr id="9" name="SMARTInkShape-196"/>
            <p:cNvSpPr/>
            <p:nvPr/>
          </p:nvSpPr>
          <p:spPr>
            <a:xfrm>
              <a:off x="3205770" y="4176423"/>
              <a:ext cx="230202" cy="504298"/>
            </a:xfrm>
            <a:custGeom>
              <a:avLst/>
              <a:gdLst/>
              <a:ahLst/>
              <a:cxnLst/>
              <a:rect l="0" t="0" r="0" b="0"/>
              <a:pathLst>
                <a:path w="230202" h="504298">
                  <a:moveTo>
                    <a:pt x="71425" y="65179"/>
                  </a:moveTo>
                  <a:lnTo>
                    <a:pt x="64358" y="94320"/>
                  </a:lnTo>
                  <a:lnTo>
                    <a:pt x="63048" y="130037"/>
                  </a:lnTo>
                  <a:lnTo>
                    <a:pt x="60013" y="174024"/>
                  </a:lnTo>
                  <a:lnTo>
                    <a:pt x="55476" y="208554"/>
                  </a:lnTo>
                  <a:lnTo>
                    <a:pt x="51486" y="243920"/>
                  </a:lnTo>
                  <a:lnTo>
                    <a:pt x="44020" y="287473"/>
                  </a:lnTo>
                  <a:lnTo>
                    <a:pt x="35524" y="331135"/>
                  </a:lnTo>
                  <a:lnTo>
                    <a:pt x="28505" y="373146"/>
                  </a:lnTo>
                  <a:lnTo>
                    <a:pt x="27118" y="415510"/>
                  </a:lnTo>
                  <a:lnTo>
                    <a:pt x="26878" y="458369"/>
                  </a:lnTo>
                  <a:lnTo>
                    <a:pt x="26790" y="501043"/>
                  </a:lnTo>
                  <a:lnTo>
                    <a:pt x="26783" y="504297"/>
                  </a:lnTo>
                  <a:lnTo>
                    <a:pt x="26781" y="503776"/>
                  </a:lnTo>
                  <a:lnTo>
                    <a:pt x="20641" y="487689"/>
                  </a:lnTo>
                  <a:lnTo>
                    <a:pt x="18215" y="453091"/>
                  </a:lnTo>
                  <a:lnTo>
                    <a:pt x="13216" y="415594"/>
                  </a:lnTo>
                  <a:lnTo>
                    <a:pt x="8182" y="380992"/>
                  </a:lnTo>
                  <a:lnTo>
                    <a:pt x="3630" y="345439"/>
                  </a:lnTo>
                  <a:lnTo>
                    <a:pt x="1067" y="303110"/>
                  </a:lnTo>
                  <a:lnTo>
                    <a:pt x="308" y="266425"/>
                  </a:lnTo>
                  <a:lnTo>
                    <a:pt x="51" y="224214"/>
                  </a:lnTo>
                  <a:lnTo>
                    <a:pt x="0" y="182693"/>
                  </a:lnTo>
                  <a:lnTo>
                    <a:pt x="7119" y="146820"/>
                  </a:lnTo>
                  <a:lnTo>
                    <a:pt x="20979" y="108623"/>
                  </a:lnTo>
                  <a:lnTo>
                    <a:pt x="35727" y="67666"/>
                  </a:lnTo>
                  <a:lnTo>
                    <a:pt x="43653" y="53385"/>
                  </a:lnTo>
                  <a:lnTo>
                    <a:pt x="71920" y="15964"/>
                  </a:lnTo>
                  <a:lnTo>
                    <a:pt x="87190" y="5933"/>
                  </a:lnTo>
                  <a:lnTo>
                    <a:pt x="96818" y="1869"/>
                  </a:lnTo>
                  <a:lnTo>
                    <a:pt x="118099" y="0"/>
                  </a:lnTo>
                  <a:lnTo>
                    <a:pt x="162606" y="4303"/>
                  </a:lnTo>
                  <a:lnTo>
                    <a:pt x="179419" y="11995"/>
                  </a:lnTo>
                  <a:lnTo>
                    <a:pt x="215064" y="47587"/>
                  </a:lnTo>
                  <a:lnTo>
                    <a:pt x="225551" y="67903"/>
                  </a:lnTo>
                  <a:lnTo>
                    <a:pt x="230201" y="88035"/>
                  </a:lnTo>
                  <a:lnTo>
                    <a:pt x="225636" y="131025"/>
                  </a:lnTo>
                  <a:lnTo>
                    <a:pt x="221959" y="154913"/>
                  </a:lnTo>
                  <a:lnTo>
                    <a:pt x="203207" y="182143"/>
                  </a:lnTo>
                  <a:lnTo>
                    <a:pt x="184511" y="200878"/>
                  </a:lnTo>
                  <a:lnTo>
                    <a:pt x="176918" y="204864"/>
                  </a:lnTo>
                  <a:lnTo>
                    <a:pt x="137046" y="217347"/>
                  </a:lnTo>
                  <a:lnTo>
                    <a:pt x="122418" y="222106"/>
                  </a:lnTo>
                  <a:lnTo>
                    <a:pt x="105995" y="224221"/>
                  </a:lnTo>
                  <a:lnTo>
                    <a:pt x="91420" y="219869"/>
                  </a:lnTo>
                  <a:lnTo>
                    <a:pt x="53566" y="1901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97"/>
            <p:cNvSpPr/>
            <p:nvPr/>
          </p:nvSpPr>
          <p:spPr>
            <a:xfrm>
              <a:off x="3500438" y="4153815"/>
              <a:ext cx="232172" cy="284241"/>
            </a:xfrm>
            <a:custGeom>
              <a:avLst/>
              <a:gdLst/>
              <a:ahLst/>
              <a:cxnLst/>
              <a:rect l="0" t="0" r="0" b="0"/>
              <a:pathLst>
                <a:path w="232172" h="284241">
                  <a:moveTo>
                    <a:pt x="0" y="168154"/>
                  </a:moveTo>
                  <a:lnTo>
                    <a:pt x="4740" y="163413"/>
                  </a:lnTo>
                  <a:lnTo>
                    <a:pt x="41940" y="159776"/>
                  </a:lnTo>
                  <a:lnTo>
                    <a:pt x="64351" y="156742"/>
                  </a:lnTo>
                  <a:lnTo>
                    <a:pt x="106406" y="144015"/>
                  </a:lnTo>
                  <a:lnTo>
                    <a:pt x="120382" y="138243"/>
                  </a:lnTo>
                  <a:lnTo>
                    <a:pt x="163614" y="98363"/>
                  </a:lnTo>
                  <a:lnTo>
                    <a:pt x="188723" y="57221"/>
                  </a:lnTo>
                  <a:lnTo>
                    <a:pt x="190307" y="51535"/>
                  </a:lnTo>
                  <a:lnTo>
                    <a:pt x="190371" y="46751"/>
                  </a:lnTo>
                  <a:lnTo>
                    <a:pt x="187797" y="38791"/>
                  </a:lnTo>
                  <a:lnTo>
                    <a:pt x="170520" y="17773"/>
                  </a:lnTo>
                  <a:lnTo>
                    <a:pt x="159791" y="12021"/>
                  </a:lnTo>
                  <a:lnTo>
                    <a:pt x="119641" y="755"/>
                  </a:lnTo>
                  <a:lnTo>
                    <a:pt x="109526" y="0"/>
                  </a:lnTo>
                  <a:lnTo>
                    <a:pt x="92996" y="4453"/>
                  </a:lnTo>
                  <a:lnTo>
                    <a:pt x="66215" y="18739"/>
                  </a:lnTo>
                  <a:lnTo>
                    <a:pt x="56548" y="30310"/>
                  </a:lnTo>
                  <a:lnTo>
                    <a:pt x="32915" y="67964"/>
                  </a:lnTo>
                  <a:lnTo>
                    <a:pt x="20527" y="110985"/>
                  </a:lnTo>
                  <a:lnTo>
                    <a:pt x="19638" y="118135"/>
                  </a:lnTo>
                  <a:lnTo>
                    <a:pt x="23941" y="131371"/>
                  </a:lnTo>
                  <a:lnTo>
                    <a:pt x="41296" y="169190"/>
                  </a:lnTo>
                  <a:lnTo>
                    <a:pt x="51482" y="194258"/>
                  </a:lnTo>
                  <a:lnTo>
                    <a:pt x="77898" y="227203"/>
                  </a:lnTo>
                  <a:lnTo>
                    <a:pt x="120842" y="258621"/>
                  </a:lnTo>
                  <a:lnTo>
                    <a:pt x="153765" y="268822"/>
                  </a:lnTo>
                  <a:lnTo>
                    <a:pt x="190198" y="273388"/>
                  </a:lnTo>
                  <a:lnTo>
                    <a:pt x="232171" y="2842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98"/>
            <p:cNvSpPr/>
            <p:nvPr/>
          </p:nvSpPr>
          <p:spPr>
            <a:xfrm>
              <a:off x="3848696" y="4184064"/>
              <a:ext cx="196453" cy="271343"/>
            </a:xfrm>
            <a:custGeom>
              <a:avLst/>
              <a:gdLst/>
              <a:ahLst/>
              <a:cxnLst/>
              <a:rect l="0" t="0" r="0" b="0"/>
              <a:pathLst>
                <a:path w="196453" h="271343">
                  <a:moveTo>
                    <a:pt x="8929" y="12889"/>
                  </a:moveTo>
                  <a:lnTo>
                    <a:pt x="8929" y="53029"/>
                  </a:lnTo>
                  <a:lnTo>
                    <a:pt x="4189" y="89940"/>
                  </a:lnTo>
                  <a:lnTo>
                    <a:pt x="4507" y="106996"/>
                  </a:lnTo>
                  <a:lnTo>
                    <a:pt x="7619" y="138338"/>
                  </a:lnTo>
                  <a:lnTo>
                    <a:pt x="5895" y="177390"/>
                  </a:lnTo>
                  <a:lnTo>
                    <a:pt x="1164" y="217252"/>
                  </a:lnTo>
                  <a:lnTo>
                    <a:pt x="68" y="260325"/>
                  </a:lnTo>
                  <a:lnTo>
                    <a:pt x="2" y="271342"/>
                  </a:lnTo>
                  <a:lnTo>
                    <a:pt x="0" y="229778"/>
                  </a:lnTo>
                  <a:lnTo>
                    <a:pt x="992" y="190007"/>
                  </a:lnTo>
                  <a:lnTo>
                    <a:pt x="6136" y="151579"/>
                  </a:lnTo>
                  <a:lnTo>
                    <a:pt x="9094" y="114616"/>
                  </a:lnTo>
                  <a:lnTo>
                    <a:pt x="18479" y="71862"/>
                  </a:lnTo>
                  <a:lnTo>
                    <a:pt x="33815" y="30283"/>
                  </a:lnTo>
                  <a:lnTo>
                    <a:pt x="47832" y="6798"/>
                  </a:lnTo>
                  <a:lnTo>
                    <a:pt x="55323" y="260"/>
                  </a:lnTo>
                  <a:lnTo>
                    <a:pt x="67252" y="0"/>
                  </a:lnTo>
                  <a:lnTo>
                    <a:pt x="107780" y="10567"/>
                  </a:lnTo>
                  <a:lnTo>
                    <a:pt x="147522" y="21692"/>
                  </a:lnTo>
                  <a:lnTo>
                    <a:pt x="167348" y="31312"/>
                  </a:lnTo>
                  <a:lnTo>
                    <a:pt x="174587" y="37944"/>
                  </a:lnTo>
                  <a:lnTo>
                    <a:pt x="196452" y="66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99"/>
            <p:cNvSpPr/>
            <p:nvPr/>
          </p:nvSpPr>
          <p:spPr>
            <a:xfrm>
              <a:off x="4071938" y="4165481"/>
              <a:ext cx="205383" cy="305530"/>
            </a:xfrm>
            <a:custGeom>
              <a:avLst/>
              <a:gdLst/>
              <a:ahLst/>
              <a:cxnLst/>
              <a:rect l="0" t="0" r="0" b="0"/>
              <a:pathLst>
                <a:path w="205383" h="305530">
                  <a:moveTo>
                    <a:pt x="205382" y="58261"/>
                  </a:moveTo>
                  <a:lnTo>
                    <a:pt x="205382" y="53521"/>
                  </a:lnTo>
                  <a:lnTo>
                    <a:pt x="197694" y="24842"/>
                  </a:lnTo>
                  <a:lnTo>
                    <a:pt x="194304" y="20107"/>
                  </a:lnTo>
                  <a:lnTo>
                    <a:pt x="182599" y="12200"/>
                  </a:lnTo>
                  <a:lnTo>
                    <a:pt x="159275" y="6910"/>
                  </a:lnTo>
                  <a:lnTo>
                    <a:pt x="124032" y="5343"/>
                  </a:lnTo>
                  <a:lnTo>
                    <a:pt x="86910" y="4878"/>
                  </a:lnTo>
                  <a:lnTo>
                    <a:pt x="70708" y="2124"/>
                  </a:lnTo>
                  <a:lnTo>
                    <a:pt x="64997" y="0"/>
                  </a:lnTo>
                  <a:lnTo>
                    <a:pt x="53362" y="287"/>
                  </a:lnTo>
                  <a:lnTo>
                    <a:pt x="47480" y="1752"/>
                  </a:lnTo>
                  <a:lnTo>
                    <a:pt x="44552" y="6698"/>
                  </a:lnTo>
                  <a:lnTo>
                    <a:pt x="43944" y="22777"/>
                  </a:lnTo>
                  <a:lnTo>
                    <a:pt x="49179" y="44660"/>
                  </a:lnTo>
                  <a:lnTo>
                    <a:pt x="80233" y="83098"/>
                  </a:lnTo>
                  <a:lnTo>
                    <a:pt x="113413" y="120383"/>
                  </a:lnTo>
                  <a:lnTo>
                    <a:pt x="148851" y="156412"/>
                  </a:lnTo>
                  <a:lnTo>
                    <a:pt x="183704" y="198480"/>
                  </a:lnTo>
                  <a:lnTo>
                    <a:pt x="195321" y="223500"/>
                  </a:lnTo>
                  <a:lnTo>
                    <a:pt x="199919" y="242826"/>
                  </a:lnTo>
                  <a:lnTo>
                    <a:pt x="198654" y="258029"/>
                  </a:lnTo>
                  <a:lnTo>
                    <a:pt x="194786" y="268756"/>
                  </a:lnTo>
                  <a:lnTo>
                    <a:pt x="192365" y="273005"/>
                  </a:lnTo>
                  <a:lnTo>
                    <a:pt x="181738" y="280372"/>
                  </a:lnTo>
                  <a:lnTo>
                    <a:pt x="161666" y="287452"/>
                  </a:lnTo>
                  <a:lnTo>
                    <a:pt x="148249" y="291093"/>
                  </a:lnTo>
                  <a:lnTo>
                    <a:pt x="121977" y="302315"/>
                  </a:lnTo>
                  <a:lnTo>
                    <a:pt x="86633" y="305529"/>
                  </a:lnTo>
                  <a:lnTo>
                    <a:pt x="44101" y="295630"/>
                  </a:lnTo>
                  <a:lnTo>
                    <a:pt x="0" y="2815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00"/>
            <p:cNvSpPr/>
            <p:nvPr/>
          </p:nvSpPr>
          <p:spPr>
            <a:xfrm>
              <a:off x="4402336" y="4214813"/>
              <a:ext cx="25181" cy="267891"/>
            </a:xfrm>
            <a:custGeom>
              <a:avLst/>
              <a:gdLst/>
              <a:ahLst/>
              <a:cxnLst/>
              <a:rect l="0" t="0" r="0" b="0"/>
              <a:pathLst>
                <a:path w="25181" h="267891">
                  <a:moveTo>
                    <a:pt x="8930" y="0"/>
                  </a:moveTo>
                  <a:lnTo>
                    <a:pt x="13670" y="42026"/>
                  </a:lnTo>
                  <a:lnTo>
                    <a:pt x="21358" y="84882"/>
                  </a:lnTo>
                  <a:lnTo>
                    <a:pt x="25180" y="121061"/>
                  </a:lnTo>
                  <a:lnTo>
                    <a:pt x="21572" y="160114"/>
                  </a:lnTo>
                  <a:lnTo>
                    <a:pt x="14219" y="198363"/>
                  </a:lnTo>
                  <a:lnTo>
                    <a:pt x="0" y="2678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01"/>
            <p:cNvSpPr/>
            <p:nvPr/>
          </p:nvSpPr>
          <p:spPr>
            <a:xfrm>
              <a:off x="4348758" y="4071938"/>
              <a:ext cx="17860" cy="1"/>
            </a:xfrm>
            <a:custGeom>
              <a:avLst/>
              <a:gdLst/>
              <a:ahLst/>
              <a:cxnLst/>
              <a:rect l="0" t="0" r="0" b="0"/>
              <a:pathLst>
                <a:path w="17860" h="1">
                  <a:moveTo>
                    <a:pt x="1785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02"/>
            <p:cNvSpPr/>
            <p:nvPr/>
          </p:nvSpPr>
          <p:spPr>
            <a:xfrm>
              <a:off x="4522067" y="4166781"/>
              <a:ext cx="165478" cy="376202"/>
            </a:xfrm>
            <a:custGeom>
              <a:avLst/>
              <a:gdLst/>
              <a:ahLst/>
              <a:cxnLst/>
              <a:rect l="0" t="0" r="0" b="0"/>
              <a:pathLst>
                <a:path w="165478" h="376202">
                  <a:moveTo>
                    <a:pt x="157089" y="56961"/>
                  </a:moveTo>
                  <a:lnTo>
                    <a:pt x="144661" y="36844"/>
                  </a:lnTo>
                  <a:lnTo>
                    <a:pt x="126617" y="27408"/>
                  </a:lnTo>
                  <a:lnTo>
                    <a:pt x="82521" y="16762"/>
                  </a:lnTo>
                  <a:lnTo>
                    <a:pt x="46360" y="4701"/>
                  </a:lnTo>
                  <a:lnTo>
                    <a:pt x="22548" y="0"/>
                  </a:lnTo>
                  <a:lnTo>
                    <a:pt x="8658" y="1218"/>
                  </a:lnTo>
                  <a:lnTo>
                    <a:pt x="4557" y="3924"/>
                  </a:lnTo>
                  <a:lnTo>
                    <a:pt x="1823" y="7713"/>
                  </a:lnTo>
                  <a:lnTo>
                    <a:pt x="0" y="12223"/>
                  </a:lnTo>
                  <a:lnTo>
                    <a:pt x="621" y="25171"/>
                  </a:lnTo>
                  <a:lnTo>
                    <a:pt x="5196" y="40848"/>
                  </a:lnTo>
                  <a:lnTo>
                    <a:pt x="24302" y="72520"/>
                  </a:lnTo>
                  <a:lnTo>
                    <a:pt x="38700" y="94644"/>
                  </a:lnTo>
                  <a:lnTo>
                    <a:pt x="51896" y="117405"/>
                  </a:lnTo>
                  <a:lnTo>
                    <a:pt x="81942" y="157084"/>
                  </a:lnTo>
                  <a:lnTo>
                    <a:pt x="117698" y="198153"/>
                  </a:lnTo>
                  <a:lnTo>
                    <a:pt x="139717" y="235222"/>
                  </a:lnTo>
                  <a:lnTo>
                    <a:pt x="153621" y="272200"/>
                  </a:lnTo>
                  <a:lnTo>
                    <a:pt x="163276" y="311401"/>
                  </a:lnTo>
                  <a:lnTo>
                    <a:pt x="165477" y="329361"/>
                  </a:lnTo>
                  <a:lnTo>
                    <a:pt x="156377" y="341952"/>
                  </a:lnTo>
                  <a:lnTo>
                    <a:pt x="129814" y="367147"/>
                  </a:lnTo>
                  <a:lnTo>
                    <a:pt x="124023" y="370908"/>
                  </a:lnTo>
                  <a:lnTo>
                    <a:pt x="101651" y="376201"/>
                  </a:lnTo>
                  <a:lnTo>
                    <a:pt x="76171" y="373029"/>
                  </a:lnTo>
                  <a:lnTo>
                    <a:pt x="61264" y="363131"/>
                  </a:lnTo>
                  <a:lnTo>
                    <a:pt x="49016" y="352779"/>
                  </a:lnTo>
                  <a:lnTo>
                    <a:pt x="44360" y="351408"/>
                  </a:lnTo>
                  <a:lnTo>
                    <a:pt x="25020" y="351595"/>
                  </a:lnTo>
                  <a:lnTo>
                    <a:pt x="16371" y="348974"/>
                  </a:lnTo>
                  <a:lnTo>
                    <a:pt x="5285" y="3427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03"/>
            <p:cNvSpPr/>
            <p:nvPr/>
          </p:nvSpPr>
          <p:spPr>
            <a:xfrm>
              <a:off x="4840273" y="4071938"/>
              <a:ext cx="51874" cy="482204"/>
            </a:xfrm>
            <a:custGeom>
              <a:avLst/>
              <a:gdLst/>
              <a:ahLst/>
              <a:cxnLst/>
              <a:rect l="0" t="0" r="0" b="0"/>
              <a:pathLst>
                <a:path w="51874" h="482204">
                  <a:moveTo>
                    <a:pt x="17477" y="0"/>
                  </a:moveTo>
                  <a:lnTo>
                    <a:pt x="17477" y="12428"/>
                  </a:lnTo>
                  <a:lnTo>
                    <a:pt x="19461" y="14239"/>
                  </a:lnTo>
                  <a:lnTo>
                    <a:pt x="29751" y="17778"/>
                  </a:lnTo>
                  <a:lnTo>
                    <a:pt x="31613" y="19790"/>
                  </a:lnTo>
                  <a:lnTo>
                    <a:pt x="47546" y="60717"/>
                  </a:lnTo>
                  <a:lnTo>
                    <a:pt x="51522" y="98247"/>
                  </a:lnTo>
                  <a:lnTo>
                    <a:pt x="51873" y="141115"/>
                  </a:lnTo>
                  <a:lnTo>
                    <a:pt x="46062" y="178245"/>
                  </a:lnTo>
                  <a:lnTo>
                    <a:pt x="39507" y="210571"/>
                  </a:lnTo>
                  <a:lnTo>
                    <a:pt x="27643" y="254214"/>
                  </a:lnTo>
                  <a:lnTo>
                    <a:pt x="17843" y="294265"/>
                  </a:lnTo>
                  <a:lnTo>
                    <a:pt x="11301" y="323991"/>
                  </a:lnTo>
                  <a:lnTo>
                    <a:pt x="9091" y="364851"/>
                  </a:lnTo>
                  <a:lnTo>
                    <a:pt x="3968" y="402012"/>
                  </a:lnTo>
                  <a:lnTo>
                    <a:pt x="0" y="443458"/>
                  </a:lnTo>
                  <a:lnTo>
                    <a:pt x="685" y="471463"/>
                  </a:lnTo>
                  <a:lnTo>
                    <a:pt x="8547" y="4822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04"/>
            <p:cNvSpPr/>
            <p:nvPr/>
          </p:nvSpPr>
          <p:spPr>
            <a:xfrm>
              <a:off x="4705945" y="4227707"/>
              <a:ext cx="276822" cy="22273"/>
            </a:xfrm>
            <a:custGeom>
              <a:avLst/>
              <a:gdLst/>
              <a:ahLst/>
              <a:cxnLst/>
              <a:rect l="0" t="0" r="0" b="0"/>
              <a:pathLst>
                <a:path w="276822" h="22273">
                  <a:moveTo>
                    <a:pt x="0" y="13895"/>
                  </a:moveTo>
                  <a:lnTo>
                    <a:pt x="34339" y="13895"/>
                  </a:lnTo>
                  <a:lnTo>
                    <a:pt x="77302" y="20031"/>
                  </a:lnTo>
                  <a:lnTo>
                    <a:pt x="118127" y="22272"/>
                  </a:lnTo>
                  <a:lnTo>
                    <a:pt x="149764" y="20015"/>
                  </a:lnTo>
                  <a:lnTo>
                    <a:pt x="189055" y="13708"/>
                  </a:lnTo>
                  <a:lnTo>
                    <a:pt x="224816" y="6312"/>
                  </a:lnTo>
                  <a:lnTo>
                    <a:pt x="251151" y="10375"/>
                  </a:lnTo>
                  <a:lnTo>
                    <a:pt x="270231" y="5873"/>
                  </a:lnTo>
                  <a:lnTo>
                    <a:pt x="272427" y="4578"/>
                  </a:lnTo>
                  <a:lnTo>
                    <a:pt x="273892" y="2723"/>
                  </a:lnTo>
                  <a:lnTo>
                    <a:pt x="274868" y="494"/>
                  </a:lnTo>
                  <a:lnTo>
                    <a:pt x="275519" y="0"/>
                  </a:lnTo>
                  <a:lnTo>
                    <a:pt x="276821" y="49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05"/>
            <p:cNvSpPr/>
            <p:nvPr/>
          </p:nvSpPr>
          <p:spPr>
            <a:xfrm>
              <a:off x="5010079" y="4242091"/>
              <a:ext cx="285226" cy="317115"/>
            </a:xfrm>
            <a:custGeom>
              <a:avLst/>
              <a:gdLst/>
              <a:ahLst/>
              <a:cxnLst/>
              <a:rect l="0" t="0" r="0" b="0"/>
              <a:pathLst>
                <a:path w="285226" h="317115">
                  <a:moveTo>
                    <a:pt x="79843" y="142386"/>
                  </a:moveTo>
                  <a:lnTo>
                    <a:pt x="79843" y="137645"/>
                  </a:lnTo>
                  <a:lnTo>
                    <a:pt x="77197" y="132672"/>
                  </a:lnTo>
                  <a:lnTo>
                    <a:pt x="75102" y="129957"/>
                  </a:lnTo>
                  <a:lnTo>
                    <a:pt x="72775" y="121648"/>
                  </a:lnTo>
                  <a:lnTo>
                    <a:pt x="71281" y="109626"/>
                  </a:lnTo>
                  <a:lnTo>
                    <a:pt x="71159" y="109632"/>
                  </a:lnTo>
                  <a:lnTo>
                    <a:pt x="70916" y="123199"/>
                  </a:lnTo>
                  <a:lnTo>
                    <a:pt x="70914" y="109033"/>
                  </a:lnTo>
                  <a:lnTo>
                    <a:pt x="70913" y="119303"/>
                  </a:lnTo>
                  <a:lnTo>
                    <a:pt x="71905" y="120052"/>
                  </a:lnTo>
                  <a:lnTo>
                    <a:pt x="73559" y="119559"/>
                  </a:lnTo>
                  <a:lnTo>
                    <a:pt x="92281" y="109981"/>
                  </a:lnTo>
                  <a:lnTo>
                    <a:pt x="133757" y="100821"/>
                  </a:lnTo>
                  <a:lnTo>
                    <a:pt x="173432" y="98346"/>
                  </a:lnTo>
                  <a:lnTo>
                    <a:pt x="210447" y="97857"/>
                  </a:lnTo>
                  <a:lnTo>
                    <a:pt x="234847" y="93032"/>
                  </a:lnTo>
                  <a:lnTo>
                    <a:pt x="245637" y="85393"/>
                  </a:lnTo>
                  <a:lnTo>
                    <a:pt x="249903" y="80578"/>
                  </a:lnTo>
                  <a:lnTo>
                    <a:pt x="259936" y="75228"/>
                  </a:lnTo>
                  <a:lnTo>
                    <a:pt x="265389" y="73802"/>
                  </a:lnTo>
                  <a:lnTo>
                    <a:pt x="269025" y="73842"/>
                  </a:lnTo>
                  <a:lnTo>
                    <a:pt x="271449" y="74862"/>
                  </a:lnTo>
                  <a:lnTo>
                    <a:pt x="273064" y="76534"/>
                  </a:lnTo>
                  <a:lnTo>
                    <a:pt x="275134" y="76656"/>
                  </a:lnTo>
                  <a:lnTo>
                    <a:pt x="280079" y="74146"/>
                  </a:lnTo>
                  <a:lnTo>
                    <a:pt x="281795" y="72088"/>
                  </a:lnTo>
                  <a:lnTo>
                    <a:pt x="283701" y="67155"/>
                  </a:lnTo>
                  <a:lnTo>
                    <a:pt x="285136" y="49072"/>
                  </a:lnTo>
                  <a:lnTo>
                    <a:pt x="285218" y="57750"/>
                  </a:lnTo>
                  <a:lnTo>
                    <a:pt x="285225" y="44418"/>
                  </a:lnTo>
                  <a:lnTo>
                    <a:pt x="284234" y="41355"/>
                  </a:lnTo>
                  <a:lnTo>
                    <a:pt x="282579" y="39313"/>
                  </a:lnTo>
                  <a:lnTo>
                    <a:pt x="280485" y="37952"/>
                  </a:lnTo>
                  <a:lnTo>
                    <a:pt x="279089" y="36052"/>
                  </a:lnTo>
                  <a:lnTo>
                    <a:pt x="277537" y="31295"/>
                  </a:lnTo>
                  <a:lnTo>
                    <a:pt x="271556" y="25874"/>
                  </a:lnTo>
                  <a:lnTo>
                    <a:pt x="262283" y="21150"/>
                  </a:lnTo>
                  <a:lnTo>
                    <a:pt x="219949" y="7878"/>
                  </a:lnTo>
                  <a:lnTo>
                    <a:pt x="191193" y="1163"/>
                  </a:lnTo>
                  <a:lnTo>
                    <a:pt x="177217" y="0"/>
                  </a:lnTo>
                  <a:lnTo>
                    <a:pt x="138177" y="16736"/>
                  </a:lnTo>
                  <a:lnTo>
                    <a:pt x="124843" y="24117"/>
                  </a:lnTo>
                  <a:lnTo>
                    <a:pt x="121749" y="24844"/>
                  </a:lnTo>
                  <a:lnTo>
                    <a:pt x="81430" y="48126"/>
                  </a:lnTo>
                  <a:lnTo>
                    <a:pt x="72941" y="56175"/>
                  </a:lnTo>
                  <a:lnTo>
                    <a:pt x="41043" y="93724"/>
                  </a:lnTo>
                  <a:lnTo>
                    <a:pt x="20564" y="134696"/>
                  </a:lnTo>
                  <a:lnTo>
                    <a:pt x="1249" y="165986"/>
                  </a:lnTo>
                  <a:lnTo>
                    <a:pt x="0" y="177711"/>
                  </a:lnTo>
                  <a:lnTo>
                    <a:pt x="4372" y="193752"/>
                  </a:lnTo>
                  <a:lnTo>
                    <a:pt x="24394" y="234704"/>
                  </a:lnTo>
                  <a:lnTo>
                    <a:pt x="56388" y="269389"/>
                  </a:lnTo>
                  <a:lnTo>
                    <a:pt x="85843" y="287715"/>
                  </a:lnTo>
                  <a:lnTo>
                    <a:pt x="126478" y="299948"/>
                  </a:lnTo>
                  <a:lnTo>
                    <a:pt x="168519" y="311443"/>
                  </a:lnTo>
                  <a:lnTo>
                    <a:pt x="171702" y="311645"/>
                  </a:lnTo>
                  <a:lnTo>
                    <a:pt x="177885" y="314515"/>
                  </a:lnTo>
                  <a:lnTo>
                    <a:pt x="180924" y="316670"/>
                  </a:lnTo>
                  <a:lnTo>
                    <a:pt x="182949" y="317114"/>
                  </a:lnTo>
                  <a:lnTo>
                    <a:pt x="184299" y="316418"/>
                  </a:lnTo>
                  <a:lnTo>
                    <a:pt x="186465" y="312913"/>
                  </a:lnTo>
                  <a:lnTo>
                    <a:pt x="186952" y="304437"/>
                  </a:lnTo>
                  <a:lnTo>
                    <a:pt x="195560" y="294592"/>
                  </a:lnTo>
                  <a:lnTo>
                    <a:pt x="195895" y="301914"/>
                  </a:lnTo>
                  <a:lnTo>
                    <a:pt x="198560" y="302584"/>
                  </a:lnTo>
                  <a:lnTo>
                    <a:pt x="204490" y="303089"/>
                  </a:lnTo>
                  <a:lnTo>
                    <a:pt x="200009" y="303111"/>
                  </a:lnTo>
                  <a:lnTo>
                    <a:pt x="198649" y="302122"/>
                  </a:lnTo>
                  <a:lnTo>
                    <a:pt x="195929" y="2941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06"/>
            <p:cNvSpPr/>
            <p:nvPr/>
          </p:nvSpPr>
          <p:spPr>
            <a:xfrm>
              <a:off x="5375672" y="4242256"/>
              <a:ext cx="241102" cy="338675"/>
            </a:xfrm>
            <a:custGeom>
              <a:avLst/>
              <a:gdLst/>
              <a:ahLst/>
              <a:cxnLst/>
              <a:rect l="0" t="0" r="0" b="0"/>
              <a:pathLst>
                <a:path w="241102" h="338675">
                  <a:moveTo>
                    <a:pt x="0" y="17205"/>
                  </a:moveTo>
                  <a:lnTo>
                    <a:pt x="0" y="47016"/>
                  </a:lnTo>
                  <a:lnTo>
                    <a:pt x="2645" y="52944"/>
                  </a:lnTo>
                  <a:lnTo>
                    <a:pt x="7689" y="60094"/>
                  </a:lnTo>
                  <a:lnTo>
                    <a:pt x="8925" y="101658"/>
                  </a:lnTo>
                  <a:lnTo>
                    <a:pt x="8930" y="145356"/>
                  </a:lnTo>
                  <a:lnTo>
                    <a:pt x="8930" y="186878"/>
                  </a:lnTo>
                  <a:lnTo>
                    <a:pt x="8930" y="201202"/>
                  </a:lnTo>
                  <a:lnTo>
                    <a:pt x="1241" y="224536"/>
                  </a:lnTo>
                  <a:lnTo>
                    <a:pt x="8426" y="263006"/>
                  </a:lnTo>
                  <a:lnTo>
                    <a:pt x="8910" y="305602"/>
                  </a:lnTo>
                  <a:lnTo>
                    <a:pt x="8929" y="325524"/>
                  </a:lnTo>
                  <a:lnTo>
                    <a:pt x="8930" y="321631"/>
                  </a:lnTo>
                  <a:lnTo>
                    <a:pt x="16618" y="313198"/>
                  </a:lnTo>
                  <a:lnTo>
                    <a:pt x="17491" y="307533"/>
                  </a:lnTo>
                  <a:lnTo>
                    <a:pt x="17855" y="266436"/>
                  </a:lnTo>
                  <a:lnTo>
                    <a:pt x="17858" y="224379"/>
                  </a:lnTo>
                  <a:lnTo>
                    <a:pt x="20505" y="202613"/>
                  </a:lnTo>
                  <a:lnTo>
                    <a:pt x="26237" y="158033"/>
                  </a:lnTo>
                  <a:lnTo>
                    <a:pt x="27709" y="122291"/>
                  </a:lnTo>
                  <a:lnTo>
                    <a:pt x="35162" y="79765"/>
                  </a:lnTo>
                  <a:lnTo>
                    <a:pt x="38200" y="59223"/>
                  </a:lnTo>
                  <a:lnTo>
                    <a:pt x="49012" y="19309"/>
                  </a:lnTo>
                  <a:lnTo>
                    <a:pt x="56965" y="6804"/>
                  </a:lnTo>
                  <a:lnTo>
                    <a:pt x="62690" y="2660"/>
                  </a:lnTo>
                  <a:lnTo>
                    <a:pt x="71492" y="328"/>
                  </a:lnTo>
                  <a:lnTo>
                    <a:pt x="74450" y="0"/>
                  </a:lnTo>
                  <a:lnTo>
                    <a:pt x="80383" y="2282"/>
                  </a:lnTo>
                  <a:lnTo>
                    <a:pt x="86327" y="5612"/>
                  </a:lnTo>
                  <a:lnTo>
                    <a:pt x="92277" y="7092"/>
                  </a:lnTo>
                  <a:lnTo>
                    <a:pt x="94260" y="8478"/>
                  </a:lnTo>
                  <a:lnTo>
                    <a:pt x="95582" y="10395"/>
                  </a:lnTo>
                  <a:lnTo>
                    <a:pt x="96465" y="12665"/>
                  </a:lnTo>
                  <a:lnTo>
                    <a:pt x="98044" y="14178"/>
                  </a:lnTo>
                  <a:lnTo>
                    <a:pt x="102446" y="15860"/>
                  </a:lnTo>
                  <a:lnTo>
                    <a:pt x="107708" y="21899"/>
                  </a:lnTo>
                  <a:lnTo>
                    <a:pt x="113355" y="29213"/>
                  </a:lnTo>
                  <a:lnTo>
                    <a:pt x="122112" y="35315"/>
                  </a:lnTo>
                  <a:lnTo>
                    <a:pt x="129998" y="47816"/>
                  </a:lnTo>
                  <a:lnTo>
                    <a:pt x="132191" y="54953"/>
                  </a:lnTo>
                  <a:lnTo>
                    <a:pt x="138532" y="93794"/>
                  </a:lnTo>
                  <a:lnTo>
                    <a:pt x="142494" y="134985"/>
                  </a:lnTo>
                  <a:lnTo>
                    <a:pt x="145351" y="146611"/>
                  </a:lnTo>
                  <a:lnTo>
                    <a:pt x="148937" y="157070"/>
                  </a:lnTo>
                  <a:lnTo>
                    <a:pt x="157689" y="199111"/>
                  </a:lnTo>
                  <a:lnTo>
                    <a:pt x="160824" y="221585"/>
                  </a:lnTo>
                  <a:lnTo>
                    <a:pt x="178773" y="265751"/>
                  </a:lnTo>
                  <a:lnTo>
                    <a:pt x="194492" y="296806"/>
                  </a:lnTo>
                  <a:lnTo>
                    <a:pt x="225852" y="332190"/>
                  </a:lnTo>
                  <a:lnTo>
                    <a:pt x="232008" y="335792"/>
                  </a:lnTo>
                  <a:lnTo>
                    <a:pt x="241101" y="3386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07"/>
            <p:cNvSpPr/>
            <p:nvPr/>
          </p:nvSpPr>
          <p:spPr>
            <a:xfrm>
              <a:off x="5743041" y="4082108"/>
              <a:ext cx="25444" cy="436315"/>
            </a:xfrm>
            <a:custGeom>
              <a:avLst/>
              <a:gdLst/>
              <a:ahLst/>
              <a:cxnLst/>
              <a:rect l="0" t="0" r="0" b="0"/>
              <a:pathLst>
                <a:path w="25444" h="436315">
                  <a:moveTo>
                    <a:pt x="7679" y="7689"/>
                  </a:moveTo>
                  <a:lnTo>
                    <a:pt x="7679" y="0"/>
                  </a:lnTo>
                  <a:lnTo>
                    <a:pt x="20106" y="40895"/>
                  </a:lnTo>
                  <a:lnTo>
                    <a:pt x="24464" y="82599"/>
                  </a:lnTo>
                  <a:lnTo>
                    <a:pt x="25060" y="115727"/>
                  </a:lnTo>
                  <a:lnTo>
                    <a:pt x="25326" y="150956"/>
                  </a:lnTo>
                  <a:lnTo>
                    <a:pt x="25443" y="183480"/>
                  </a:lnTo>
                  <a:lnTo>
                    <a:pt x="24517" y="218525"/>
                  </a:lnTo>
                  <a:lnTo>
                    <a:pt x="17845" y="261452"/>
                  </a:lnTo>
                  <a:lnTo>
                    <a:pt x="12234" y="299836"/>
                  </a:lnTo>
                  <a:lnTo>
                    <a:pt x="9028" y="344172"/>
                  </a:lnTo>
                  <a:lnTo>
                    <a:pt x="7944" y="388347"/>
                  </a:lnTo>
                  <a:lnTo>
                    <a:pt x="6765" y="409644"/>
                  </a:lnTo>
                  <a:lnTo>
                    <a:pt x="0" y="429593"/>
                  </a:lnTo>
                  <a:lnTo>
                    <a:pt x="575" y="431833"/>
                  </a:lnTo>
                  <a:lnTo>
                    <a:pt x="7679" y="4363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08"/>
            <p:cNvSpPr/>
            <p:nvPr/>
          </p:nvSpPr>
          <p:spPr>
            <a:xfrm>
              <a:off x="5589984" y="4261467"/>
              <a:ext cx="330400" cy="31837"/>
            </a:xfrm>
            <a:custGeom>
              <a:avLst/>
              <a:gdLst/>
              <a:ahLst/>
              <a:cxnLst/>
              <a:rect l="0" t="0" r="0" b="0"/>
              <a:pathLst>
                <a:path w="330400" h="31837">
                  <a:moveTo>
                    <a:pt x="0" y="15853"/>
                  </a:moveTo>
                  <a:lnTo>
                    <a:pt x="4741" y="20594"/>
                  </a:lnTo>
                  <a:lnTo>
                    <a:pt x="42755" y="23956"/>
                  </a:lnTo>
                  <a:lnTo>
                    <a:pt x="78704" y="24538"/>
                  </a:lnTo>
                  <a:lnTo>
                    <a:pt x="118350" y="25703"/>
                  </a:lnTo>
                  <a:lnTo>
                    <a:pt x="159418" y="31836"/>
                  </a:lnTo>
                  <a:lnTo>
                    <a:pt x="192425" y="30511"/>
                  </a:lnTo>
                  <a:lnTo>
                    <a:pt x="228333" y="26480"/>
                  </a:lnTo>
                  <a:lnTo>
                    <a:pt x="238542" y="25914"/>
                  </a:lnTo>
                  <a:lnTo>
                    <a:pt x="246340" y="23553"/>
                  </a:lnTo>
                  <a:lnTo>
                    <a:pt x="283324" y="1003"/>
                  </a:lnTo>
                  <a:lnTo>
                    <a:pt x="287110" y="0"/>
                  </a:lnTo>
                  <a:lnTo>
                    <a:pt x="290625" y="324"/>
                  </a:lnTo>
                  <a:lnTo>
                    <a:pt x="306043" y="5326"/>
                  </a:lnTo>
                  <a:lnTo>
                    <a:pt x="323163" y="6608"/>
                  </a:lnTo>
                  <a:lnTo>
                    <a:pt x="325575" y="7706"/>
                  </a:lnTo>
                  <a:lnTo>
                    <a:pt x="330399" y="158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20"/>
          <p:cNvGrpSpPr/>
          <p:nvPr/>
        </p:nvGrpSpPr>
        <p:grpSpPr>
          <a:xfrm>
            <a:off x="5689025" y="1653462"/>
            <a:ext cx="1865492" cy="1471930"/>
            <a:chOff x="5689025" y="1653462"/>
            <a:chExt cx="1865492" cy="1471930"/>
          </a:xfrm>
        </p:grpSpPr>
        <p:sp>
          <p:nvSpPr>
            <p:cNvPr id="23" name="SMARTInkShape-209"/>
            <p:cNvSpPr/>
            <p:nvPr/>
          </p:nvSpPr>
          <p:spPr>
            <a:xfrm>
              <a:off x="6090048" y="1942253"/>
              <a:ext cx="901483" cy="1083592"/>
            </a:xfrm>
            <a:custGeom>
              <a:avLst/>
              <a:gdLst/>
              <a:ahLst/>
              <a:cxnLst/>
              <a:rect l="0" t="0" r="0" b="0"/>
              <a:pathLst>
                <a:path w="901483" h="1083592">
                  <a:moveTo>
                    <a:pt x="8929" y="13349"/>
                  </a:moveTo>
                  <a:lnTo>
                    <a:pt x="4188" y="13349"/>
                  </a:lnTo>
                  <a:lnTo>
                    <a:pt x="2793" y="11364"/>
                  </a:lnTo>
                  <a:lnTo>
                    <a:pt x="826" y="3059"/>
                  </a:lnTo>
                  <a:lnTo>
                    <a:pt x="107" y="11602"/>
                  </a:lnTo>
                  <a:lnTo>
                    <a:pt x="5" y="0"/>
                  </a:lnTo>
                  <a:lnTo>
                    <a:pt x="0" y="16617"/>
                  </a:lnTo>
                  <a:lnTo>
                    <a:pt x="991" y="17512"/>
                  </a:lnTo>
                  <a:lnTo>
                    <a:pt x="2644" y="17116"/>
                  </a:lnTo>
                  <a:lnTo>
                    <a:pt x="4739" y="15860"/>
                  </a:lnTo>
                  <a:lnTo>
                    <a:pt x="6136" y="16015"/>
                  </a:lnTo>
                  <a:lnTo>
                    <a:pt x="7067" y="17111"/>
                  </a:lnTo>
                  <a:lnTo>
                    <a:pt x="8560" y="21258"/>
                  </a:lnTo>
                  <a:lnTo>
                    <a:pt x="43212" y="61285"/>
                  </a:lnTo>
                  <a:lnTo>
                    <a:pt x="83129" y="100433"/>
                  </a:lnTo>
                  <a:lnTo>
                    <a:pt x="110496" y="139249"/>
                  </a:lnTo>
                  <a:lnTo>
                    <a:pt x="144686" y="183129"/>
                  </a:lnTo>
                  <a:lnTo>
                    <a:pt x="171822" y="223899"/>
                  </a:lnTo>
                  <a:lnTo>
                    <a:pt x="198936" y="258411"/>
                  </a:lnTo>
                  <a:lnTo>
                    <a:pt x="235291" y="302229"/>
                  </a:lnTo>
                  <a:lnTo>
                    <a:pt x="268507" y="342307"/>
                  </a:lnTo>
                  <a:lnTo>
                    <a:pt x="294861" y="375401"/>
                  </a:lnTo>
                  <a:lnTo>
                    <a:pt x="324167" y="413980"/>
                  </a:lnTo>
                  <a:lnTo>
                    <a:pt x="355341" y="453192"/>
                  </a:lnTo>
                  <a:lnTo>
                    <a:pt x="383428" y="493584"/>
                  </a:lnTo>
                  <a:lnTo>
                    <a:pt x="413248" y="530687"/>
                  </a:lnTo>
                  <a:lnTo>
                    <a:pt x="444573" y="569462"/>
                  </a:lnTo>
                  <a:lnTo>
                    <a:pt x="472706" y="604433"/>
                  </a:lnTo>
                  <a:lnTo>
                    <a:pt x="513620" y="648248"/>
                  </a:lnTo>
                  <a:lnTo>
                    <a:pt x="548176" y="685434"/>
                  </a:lnTo>
                  <a:lnTo>
                    <a:pt x="578810" y="721588"/>
                  </a:lnTo>
                  <a:lnTo>
                    <a:pt x="606738" y="757435"/>
                  </a:lnTo>
                  <a:lnTo>
                    <a:pt x="641850" y="797975"/>
                  </a:lnTo>
                  <a:lnTo>
                    <a:pt x="679884" y="838913"/>
                  </a:lnTo>
                  <a:lnTo>
                    <a:pt x="713752" y="877414"/>
                  </a:lnTo>
                  <a:lnTo>
                    <a:pt x="756009" y="921076"/>
                  </a:lnTo>
                  <a:lnTo>
                    <a:pt x="791761" y="964596"/>
                  </a:lnTo>
                  <a:lnTo>
                    <a:pt x="818884" y="997225"/>
                  </a:lnTo>
                  <a:lnTo>
                    <a:pt x="851250" y="1025408"/>
                  </a:lnTo>
                  <a:lnTo>
                    <a:pt x="854582" y="1031345"/>
                  </a:lnTo>
                  <a:lnTo>
                    <a:pt x="856722" y="1043242"/>
                  </a:lnTo>
                  <a:lnTo>
                    <a:pt x="857890" y="1044233"/>
                  </a:lnTo>
                  <a:lnTo>
                    <a:pt x="859660" y="1043902"/>
                  </a:lnTo>
                  <a:lnTo>
                    <a:pt x="861833" y="1042689"/>
                  </a:lnTo>
                  <a:lnTo>
                    <a:pt x="863282" y="1042872"/>
                  </a:lnTo>
                  <a:lnTo>
                    <a:pt x="864247" y="1043987"/>
                  </a:lnTo>
                  <a:lnTo>
                    <a:pt x="866065" y="1048888"/>
                  </a:lnTo>
                  <a:lnTo>
                    <a:pt x="866156" y="1054277"/>
                  </a:lnTo>
                  <a:lnTo>
                    <a:pt x="866179" y="1040653"/>
                  </a:lnTo>
                  <a:lnTo>
                    <a:pt x="866179" y="1049087"/>
                  </a:lnTo>
                  <a:lnTo>
                    <a:pt x="861438" y="1044421"/>
                  </a:lnTo>
                  <a:lnTo>
                    <a:pt x="859111" y="1039465"/>
                  </a:lnTo>
                  <a:lnTo>
                    <a:pt x="858490" y="1036754"/>
                  </a:lnTo>
                  <a:lnTo>
                    <a:pt x="850344" y="1022333"/>
                  </a:lnTo>
                  <a:lnTo>
                    <a:pt x="849669" y="1019380"/>
                  </a:lnTo>
                  <a:lnTo>
                    <a:pt x="843978" y="1010483"/>
                  </a:lnTo>
                  <a:lnTo>
                    <a:pt x="838783" y="1007184"/>
                  </a:lnTo>
                  <a:lnTo>
                    <a:pt x="833167" y="1004725"/>
                  </a:lnTo>
                  <a:lnTo>
                    <a:pt x="827364" y="1000325"/>
                  </a:lnTo>
                  <a:lnTo>
                    <a:pt x="796598" y="956969"/>
                  </a:lnTo>
                  <a:lnTo>
                    <a:pt x="783715" y="934885"/>
                  </a:lnTo>
                  <a:lnTo>
                    <a:pt x="773966" y="920006"/>
                  </a:lnTo>
                  <a:lnTo>
                    <a:pt x="760914" y="891301"/>
                  </a:lnTo>
                  <a:lnTo>
                    <a:pt x="727117" y="851742"/>
                  </a:lnTo>
                  <a:lnTo>
                    <a:pt x="696625" y="810605"/>
                  </a:lnTo>
                  <a:lnTo>
                    <a:pt x="667983" y="775294"/>
                  </a:lnTo>
                  <a:lnTo>
                    <a:pt x="634655" y="736238"/>
                  </a:lnTo>
                  <a:lnTo>
                    <a:pt x="605288" y="693981"/>
                  </a:lnTo>
                  <a:lnTo>
                    <a:pt x="571118" y="651936"/>
                  </a:lnTo>
                  <a:lnTo>
                    <a:pt x="535704" y="611550"/>
                  </a:lnTo>
                  <a:lnTo>
                    <a:pt x="500046" y="569030"/>
                  </a:lnTo>
                  <a:lnTo>
                    <a:pt x="464340" y="526933"/>
                  </a:lnTo>
                  <a:lnTo>
                    <a:pt x="432812" y="487431"/>
                  </a:lnTo>
                  <a:lnTo>
                    <a:pt x="403075" y="449048"/>
                  </a:lnTo>
                  <a:lnTo>
                    <a:pt x="375413" y="412540"/>
                  </a:lnTo>
                  <a:lnTo>
                    <a:pt x="333263" y="370785"/>
                  </a:lnTo>
                  <a:lnTo>
                    <a:pt x="295244" y="330640"/>
                  </a:lnTo>
                  <a:lnTo>
                    <a:pt x="251097" y="295756"/>
                  </a:lnTo>
                  <a:lnTo>
                    <a:pt x="208340" y="254010"/>
                  </a:lnTo>
                  <a:lnTo>
                    <a:pt x="170836" y="212390"/>
                  </a:lnTo>
                  <a:lnTo>
                    <a:pt x="140052" y="174240"/>
                  </a:lnTo>
                  <a:lnTo>
                    <a:pt x="116115" y="150559"/>
                  </a:lnTo>
                  <a:lnTo>
                    <a:pt x="72221" y="120590"/>
                  </a:lnTo>
                  <a:lnTo>
                    <a:pt x="46425" y="95481"/>
                  </a:lnTo>
                  <a:lnTo>
                    <a:pt x="45437" y="91854"/>
                  </a:lnTo>
                  <a:lnTo>
                    <a:pt x="44998" y="88920"/>
                  </a:lnTo>
                  <a:lnTo>
                    <a:pt x="44648" y="107012"/>
                  </a:lnTo>
                  <a:lnTo>
                    <a:pt x="45640" y="107541"/>
                  </a:lnTo>
                  <a:lnTo>
                    <a:pt x="47294" y="106901"/>
                  </a:lnTo>
                  <a:lnTo>
                    <a:pt x="49388" y="105483"/>
                  </a:lnTo>
                  <a:lnTo>
                    <a:pt x="51776" y="106521"/>
                  </a:lnTo>
                  <a:lnTo>
                    <a:pt x="65385" y="119800"/>
                  </a:lnTo>
                  <a:lnTo>
                    <a:pt x="75692" y="128129"/>
                  </a:lnTo>
                  <a:lnTo>
                    <a:pt x="109088" y="166157"/>
                  </a:lnTo>
                  <a:lnTo>
                    <a:pt x="144990" y="209934"/>
                  </a:lnTo>
                  <a:lnTo>
                    <a:pt x="174270" y="245547"/>
                  </a:lnTo>
                  <a:lnTo>
                    <a:pt x="206292" y="287381"/>
                  </a:lnTo>
                  <a:lnTo>
                    <a:pt x="241280" y="327983"/>
                  </a:lnTo>
                  <a:lnTo>
                    <a:pt x="270588" y="364873"/>
                  </a:lnTo>
                  <a:lnTo>
                    <a:pt x="304407" y="407223"/>
                  </a:lnTo>
                  <a:lnTo>
                    <a:pt x="336919" y="451190"/>
                  </a:lnTo>
                  <a:lnTo>
                    <a:pt x="368048" y="492991"/>
                  </a:lnTo>
                  <a:lnTo>
                    <a:pt x="399761" y="533158"/>
                  </a:lnTo>
                  <a:lnTo>
                    <a:pt x="430655" y="573832"/>
                  </a:lnTo>
                  <a:lnTo>
                    <a:pt x="464944" y="613665"/>
                  </a:lnTo>
                  <a:lnTo>
                    <a:pt x="500240" y="654241"/>
                  </a:lnTo>
                  <a:lnTo>
                    <a:pt x="535833" y="694045"/>
                  </a:lnTo>
                  <a:lnTo>
                    <a:pt x="568869" y="737257"/>
                  </a:lnTo>
                  <a:lnTo>
                    <a:pt x="600154" y="781481"/>
                  </a:lnTo>
                  <a:lnTo>
                    <a:pt x="634560" y="826003"/>
                  </a:lnTo>
                  <a:lnTo>
                    <a:pt x="667243" y="865323"/>
                  </a:lnTo>
                  <a:lnTo>
                    <a:pt x="695779" y="898470"/>
                  </a:lnTo>
                  <a:lnTo>
                    <a:pt x="732088" y="935745"/>
                  </a:lnTo>
                  <a:lnTo>
                    <a:pt x="767923" y="969346"/>
                  </a:lnTo>
                  <a:lnTo>
                    <a:pt x="807856" y="1013542"/>
                  </a:lnTo>
                  <a:lnTo>
                    <a:pt x="846225" y="1045772"/>
                  </a:lnTo>
                  <a:lnTo>
                    <a:pt x="858302" y="1054617"/>
                  </a:lnTo>
                  <a:lnTo>
                    <a:pt x="870680" y="1068769"/>
                  </a:lnTo>
                  <a:lnTo>
                    <a:pt x="877440" y="1072776"/>
                  </a:lnTo>
                  <a:lnTo>
                    <a:pt x="886823" y="1075032"/>
                  </a:lnTo>
                  <a:lnTo>
                    <a:pt x="888872" y="1074356"/>
                  </a:lnTo>
                  <a:lnTo>
                    <a:pt x="890236" y="1072914"/>
                  </a:lnTo>
                  <a:lnTo>
                    <a:pt x="891147" y="1070960"/>
                  </a:lnTo>
                  <a:lnTo>
                    <a:pt x="892746" y="1070649"/>
                  </a:lnTo>
                  <a:lnTo>
                    <a:pt x="900496" y="1075083"/>
                  </a:lnTo>
                  <a:lnTo>
                    <a:pt x="901274" y="1078228"/>
                  </a:lnTo>
                  <a:lnTo>
                    <a:pt x="901482" y="1080456"/>
                  </a:lnTo>
                  <a:lnTo>
                    <a:pt x="900628" y="1081941"/>
                  </a:lnTo>
                  <a:lnTo>
                    <a:pt x="899067" y="1082931"/>
                  </a:lnTo>
                  <a:lnTo>
                    <a:pt x="897034" y="1083591"/>
                  </a:lnTo>
                  <a:lnTo>
                    <a:pt x="895678" y="1083039"/>
                  </a:lnTo>
                  <a:lnTo>
                    <a:pt x="894774" y="1081678"/>
                  </a:lnTo>
                  <a:lnTo>
                    <a:pt x="893503" y="1075024"/>
                  </a:lnTo>
                  <a:lnTo>
                    <a:pt x="892213" y="1068610"/>
                  </a:lnTo>
                  <a:lnTo>
                    <a:pt x="888333" y="1059146"/>
                  </a:lnTo>
                  <a:lnTo>
                    <a:pt x="880655" y="1050970"/>
                  </a:lnTo>
                  <a:lnTo>
                    <a:pt x="870628" y="1042045"/>
                  </a:lnTo>
                  <a:lnTo>
                    <a:pt x="848022" y="1017354"/>
                  </a:lnTo>
                  <a:lnTo>
                    <a:pt x="842168" y="1013083"/>
                  </a:lnTo>
                  <a:lnTo>
                    <a:pt x="833018" y="1000402"/>
                  </a:lnTo>
                  <a:lnTo>
                    <a:pt x="814318" y="972747"/>
                  </a:lnTo>
                  <a:lnTo>
                    <a:pt x="778578" y="932447"/>
                  </a:lnTo>
                  <a:lnTo>
                    <a:pt x="748663" y="892517"/>
                  </a:lnTo>
                  <a:lnTo>
                    <a:pt x="722880" y="853391"/>
                  </a:lnTo>
                  <a:lnTo>
                    <a:pt x="688493" y="808991"/>
                  </a:lnTo>
                  <a:lnTo>
                    <a:pt x="665916" y="774733"/>
                  </a:lnTo>
                  <a:lnTo>
                    <a:pt x="635965" y="739448"/>
                  </a:lnTo>
                  <a:lnTo>
                    <a:pt x="607797" y="703857"/>
                  </a:lnTo>
                  <a:lnTo>
                    <a:pt x="580601" y="668176"/>
                  </a:lnTo>
                  <a:lnTo>
                    <a:pt x="553690" y="631477"/>
                  </a:lnTo>
                  <a:lnTo>
                    <a:pt x="525873" y="590616"/>
                  </a:lnTo>
                  <a:lnTo>
                    <a:pt x="493928" y="551941"/>
                  </a:lnTo>
                  <a:lnTo>
                    <a:pt x="465172" y="510496"/>
                  </a:lnTo>
                  <a:lnTo>
                    <a:pt x="437799" y="471647"/>
                  </a:lnTo>
                  <a:lnTo>
                    <a:pt x="410837" y="431142"/>
                  </a:lnTo>
                  <a:lnTo>
                    <a:pt x="375060" y="389784"/>
                  </a:lnTo>
                  <a:lnTo>
                    <a:pt x="334589" y="348210"/>
                  </a:lnTo>
                  <a:lnTo>
                    <a:pt x="301642" y="307918"/>
                  </a:lnTo>
                  <a:lnTo>
                    <a:pt x="267501" y="265416"/>
                  </a:lnTo>
                  <a:lnTo>
                    <a:pt x="230319" y="220984"/>
                  </a:lnTo>
                  <a:lnTo>
                    <a:pt x="187588" y="185355"/>
                  </a:lnTo>
                  <a:lnTo>
                    <a:pt x="172329" y="177423"/>
                  </a:lnTo>
                  <a:lnTo>
                    <a:pt x="168464" y="176310"/>
                  </a:lnTo>
                  <a:lnTo>
                    <a:pt x="138845" y="157017"/>
                  </a:lnTo>
                  <a:lnTo>
                    <a:pt x="134136" y="147731"/>
                  </a:lnTo>
                  <a:lnTo>
                    <a:pt x="133949" y="168296"/>
                  </a:lnTo>
                  <a:lnTo>
                    <a:pt x="138687" y="181849"/>
                  </a:lnTo>
                  <a:lnTo>
                    <a:pt x="163756" y="225099"/>
                  </a:lnTo>
                  <a:lnTo>
                    <a:pt x="186314" y="265180"/>
                  </a:lnTo>
                  <a:lnTo>
                    <a:pt x="207715" y="305591"/>
                  </a:lnTo>
                  <a:lnTo>
                    <a:pt x="225741" y="347615"/>
                  </a:lnTo>
                  <a:lnTo>
                    <a:pt x="241100" y="3794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10"/>
            <p:cNvSpPr/>
            <p:nvPr/>
          </p:nvSpPr>
          <p:spPr>
            <a:xfrm>
              <a:off x="5978208" y="1671329"/>
              <a:ext cx="486888" cy="390479"/>
            </a:xfrm>
            <a:custGeom>
              <a:avLst/>
              <a:gdLst/>
              <a:ahLst/>
              <a:cxnLst/>
              <a:rect l="0" t="0" r="0" b="0"/>
              <a:pathLst>
                <a:path w="486888" h="390479">
                  <a:moveTo>
                    <a:pt x="469026" y="7452"/>
                  </a:moveTo>
                  <a:lnTo>
                    <a:pt x="473767" y="2712"/>
                  </a:lnTo>
                  <a:lnTo>
                    <a:pt x="475162" y="2308"/>
                  </a:lnTo>
                  <a:lnTo>
                    <a:pt x="476095" y="3030"/>
                  </a:lnTo>
                  <a:lnTo>
                    <a:pt x="477129" y="6479"/>
                  </a:lnTo>
                  <a:lnTo>
                    <a:pt x="477588" y="11319"/>
                  </a:lnTo>
                  <a:lnTo>
                    <a:pt x="476718" y="12015"/>
                  </a:lnTo>
                  <a:lnTo>
                    <a:pt x="475147" y="11486"/>
                  </a:lnTo>
                  <a:lnTo>
                    <a:pt x="473106" y="10141"/>
                  </a:lnTo>
                  <a:lnTo>
                    <a:pt x="471746" y="8253"/>
                  </a:lnTo>
                  <a:lnTo>
                    <a:pt x="470235" y="3509"/>
                  </a:lnTo>
                  <a:lnTo>
                    <a:pt x="468840" y="1847"/>
                  </a:lnTo>
                  <a:lnTo>
                    <a:pt x="464644" y="0"/>
                  </a:lnTo>
                  <a:lnTo>
                    <a:pt x="462136" y="2484"/>
                  </a:lnTo>
                  <a:lnTo>
                    <a:pt x="451882" y="19209"/>
                  </a:lnTo>
                  <a:lnTo>
                    <a:pt x="432858" y="35189"/>
                  </a:lnTo>
                  <a:lnTo>
                    <a:pt x="388591" y="56728"/>
                  </a:lnTo>
                  <a:lnTo>
                    <a:pt x="356999" y="74418"/>
                  </a:lnTo>
                  <a:lnTo>
                    <a:pt x="314863" y="116801"/>
                  </a:lnTo>
                  <a:lnTo>
                    <a:pt x="272444" y="152243"/>
                  </a:lnTo>
                  <a:lnTo>
                    <a:pt x="227991" y="180914"/>
                  </a:lnTo>
                  <a:lnTo>
                    <a:pt x="188505" y="215884"/>
                  </a:lnTo>
                  <a:lnTo>
                    <a:pt x="158402" y="242284"/>
                  </a:lnTo>
                  <a:lnTo>
                    <a:pt x="118852" y="278486"/>
                  </a:lnTo>
                  <a:lnTo>
                    <a:pt x="77800" y="311683"/>
                  </a:lnTo>
                  <a:lnTo>
                    <a:pt x="38822" y="344510"/>
                  </a:lnTo>
                  <a:lnTo>
                    <a:pt x="7024" y="388473"/>
                  </a:lnTo>
                  <a:lnTo>
                    <a:pt x="5251" y="388466"/>
                  </a:lnTo>
                  <a:lnTo>
                    <a:pt x="636" y="385812"/>
                  </a:lnTo>
                  <a:lnTo>
                    <a:pt x="0" y="385700"/>
                  </a:lnTo>
                  <a:lnTo>
                    <a:pt x="1940" y="388221"/>
                  </a:lnTo>
                  <a:lnTo>
                    <a:pt x="6109" y="390003"/>
                  </a:lnTo>
                  <a:lnTo>
                    <a:pt x="8610" y="390478"/>
                  </a:lnTo>
                  <a:lnTo>
                    <a:pt x="21611" y="386407"/>
                  </a:lnTo>
                  <a:lnTo>
                    <a:pt x="63322" y="350300"/>
                  </a:lnTo>
                  <a:lnTo>
                    <a:pt x="103031" y="317987"/>
                  </a:lnTo>
                  <a:lnTo>
                    <a:pt x="145707" y="286743"/>
                  </a:lnTo>
                  <a:lnTo>
                    <a:pt x="158641" y="277433"/>
                  </a:lnTo>
                  <a:lnTo>
                    <a:pt x="195111" y="236231"/>
                  </a:lnTo>
                  <a:lnTo>
                    <a:pt x="218981" y="208527"/>
                  </a:lnTo>
                  <a:lnTo>
                    <a:pt x="255887" y="183494"/>
                  </a:lnTo>
                  <a:lnTo>
                    <a:pt x="294777" y="165658"/>
                  </a:lnTo>
                  <a:lnTo>
                    <a:pt x="331963" y="134961"/>
                  </a:lnTo>
                  <a:lnTo>
                    <a:pt x="367143" y="95902"/>
                  </a:lnTo>
                  <a:lnTo>
                    <a:pt x="405797" y="60863"/>
                  </a:lnTo>
                  <a:lnTo>
                    <a:pt x="421411" y="51034"/>
                  </a:lnTo>
                  <a:lnTo>
                    <a:pt x="435958" y="43689"/>
                  </a:lnTo>
                  <a:lnTo>
                    <a:pt x="486887" y="74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11"/>
            <p:cNvSpPr/>
            <p:nvPr/>
          </p:nvSpPr>
          <p:spPr>
            <a:xfrm>
              <a:off x="5689025" y="1984109"/>
              <a:ext cx="383164" cy="853689"/>
            </a:xfrm>
            <a:custGeom>
              <a:avLst/>
              <a:gdLst/>
              <a:ahLst/>
              <a:cxnLst/>
              <a:rect l="0" t="0" r="0" b="0"/>
              <a:pathLst>
                <a:path w="383164" h="853689">
                  <a:moveTo>
                    <a:pt x="383163" y="25071"/>
                  </a:moveTo>
                  <a:lnTo>
                    <a:pt x="383163" y="12642"/>
                  </a:lnTo>
                  <a:lnTo>
                    <a:pt x="380517" y="6979"/>
                  </a:lnTo>
                  <a:lnTo>
                    <a:pt x="375474" y="0"/>
                  </a:lnTo>
                  <a:lnTo>
                    <a:pt x="374068" y="419"/>
                  </a:lnTo>
                  <a:lnTo>
                    <a:pt x="369860" y="3531"/>
                  </a:lnTo>
                  <a:lnTo>
                    <a:pt x="349122" y="34998"/>
                  </a:lnTo>
                  <a:lnTo>
                    <a:pt x="326645" y="53167"/>
                  </a:lnTo>
                  <a:lnTo>
                    <a:pt x="322664" y="53723"/>
                  </a:lnTo>
                  <a:lnTo>
                    <a:pt x="319018" y="53102"/>
                  </a:lnTo>
                  <a:lnTo>
                    <a:pt x="307029" y="60350"/>
                  </a:lnTo>
                  <a:lnTo>
                    <a:pt x="274516" y="92047"/>
                  </a:lnTo>
                  <a:lnTo>
                    <a:pt x="247037" y="123702"/>
                  </a:lnTo>
                  <a:lnTo>
                    <a:pt x="203307" y="154366"/>
                  </a:lnTo>
                  <a:lnTo>
                    <a:pt x="186225" y="170316"/>
                  </a:lnTo>
                  <a:lnTo>
                    <a:pt x="169411" y="193050"/>
                  </a:lnTo>
                  <a:lnTo>
                    <a:pt x="158847" y="198947"/>
                  </a:lnTo>
                  <a:lnTo>
                    <a:pt x="148529" y="202560"/>
                  </a:lnTo>
                  <a:lnTo>
                    <a:pt x="140636" y="207473"/>
                  </a:lnTo>
                  <a:lnTo>
                    <a:pt x="136467" y="212964"/>
                  </a:lnTo>
                  <a:lnTo>
                    <a:pt x="135355" y="215817"/>
                  </a:lnTo>
                  <a:lnTo>
                    <a:pt x="124309" y="229314"/>
                  </a:lnTo>
                  <a:lnTo>
                    <a:pt x="116643" y="234908"/>
                  </a:lnTo>
                  <a:lnTo>
                    <a:pt x="91568" y="246810"/>
                  </a:lnTo>
                  <a:lnTo>
                    <a:pt x="84656" y="257348"/>
                  </a:lnTo>
                  <a:lnTo>
                    <a:pt x="81065" y="268298"/>
                  </a:lnTo>
                  <a:lnTo>
                    <a:pt x="78577" y="270566"/>
                  </a:lnTo>
                  <a:lnTo>
                    <a:pt x="67578" y="274750"/>
                  </a:lnTo>
                  <a:lnTo>
                    <a:pt x="65618" y="276852"/>
                  </a:lnTo>
                  <a:lnTo>
                    <a:pt x="64309" y="279245"/>
                  </a:lnTo>
                  <a:lnTo>
                    <a:pt x="62445" y="279849"/>
                  </a:lnTo>
                  <a:lnTo>
                    <a:pt x="60210" y="279258"/>
                  </a:lnTo>
                  <a:lnTo>
                    <a:pt x="57728" y="277873"/>
                  </a:lnTo>
                  <a:lnTo>
                    <a:pt x="56074" y="277941"/>
                  </a:lnTo>
                  <a:lnTo>
                    <a:pt x="54970" y="278979"/>
                  </a:lnTo>
                  <a:lnTo>
                    <a:pt x="53745" y="282778"/>
                  </a:lnTo>
                  <a:lnTo>
                    <a:pt x="53200" y="287774"/>
                  </a:lnTo>
                  <a:lnTo>
                    <a:pt x="52063" y="289503"/>
                  </a:lnTo>
                  <a:lnTo>
                    <a:pt x="50312" y="290656"/>
                  </a:lnTo>
                  <a:lnTo>
                    <a:pt x="48153" y="291425"/>
                  </a:lnTo>
                  <a:lnTo>
                    <a:pt x="46712" y="290945"/>
                  </a:lnTo>
                  <a:lnTo>
                    <a:pt x="45754" y="289632"/>
                  </a:lnTo>
                  <a:lnTo>
                    <a:pt x="44403" y="283045"/>
                  </a:lnTo>
                  <a:lnTo>
                    <a:pt x="44087" y="279625"/>
                  </a:lnTo>
                  <a:lnTo>
                    <a:pt x="43856" y="288659"/>
                  </a:lnTo>
                  <a:lnTo>
                    <a:pt x="43836" y="276582"/>
                  </a:lnTo>
                  <a:lnTo>
                    <a:pt x="43834" y="288435"/>
                  </a:lnTo>
                  <a:lnTo>
                    <a:pt x="43834" y="279404"/>
                  </a:lnTo>
                  <a:lnTo>
                    <a:pt x="43834" y="281314"/>
                  </a:lnTo>
                  <a:lnTo>
                    <a:pt x="49970" y="291616"/>
                  </a:lnTo>
                  <a:lnTo>
                    <a:pt x="55362" y="333819"/>
                  </a:lnTo>
                  <a:lnTo>
                    <a:pt x="63784" y="375642"/>
                  </a:lnTo>
                  <a:lnTo>
                    <a:pt x="70715" y="417289"/>
                  </a:lnTo>
                  <a:lnTo>
                    <a:pt x="82934" y="459717"/>
                  </a:lnTo>
                  <a:lnTo>
                    <a:pt x="94516" y="503907"/>
                  </a:lnTo>
                  <a:lnTo>
                    <a:pt x="109329" y="546738"/>
                  </a:lnTo>
                  <a:lnTo>
                    <a:pt x="124203" y="588134"/>
                  </a:lnTo>
                  <a:lnTo>
                    <a:pt x="139084" y="626217"/>
                  </a:lnTo>
                  <a:lnTo>
                    <a:pt x="153967" y="658904"/>
                  </a:lnTo>
                  <a:lnTo>
                    <a:pt x="178563" y="701242"/>
                  </a:lnTo>
                  <a:lnTo>
                    <a:pt x="193224" y="736064"/>
                  </a:lnTo>
                  <a:lnTo>
                    <a:pt x="206500" y="762587"/>
                  </a:lnTo>
                  <a:lnTo>
                    <a:pt x="215349" y="776520"/>
                  </a:lnTo>
                  <a:lnTo>
                    <a:pt x="235073" y="818862"/>
                  </a:lnTo>
                  <a:lnTo>
                    <a:pt x="246129" y="836308"/>
                  </a:lnTo>
                  <a:lnTo>
                    <a:pt x="249037" y="853688"/>
                  </a:lnTo>
                  <a:lnTo>
                    <a:pt x="248189" y="839917"/>
                  </a:lnTo>
                  <a:lnTo>
                    <a:pt x="232043" y="796333"/>
                  </a:lnTo>
                  <a:lnTo>
                    <a:pt x="216206" y="755974"/>
                  </a:lnTo>
                  <a:lnTo>
                    <a:pt x="200631" y="718436"/>
                  </a:lnTo>
                  <a:lnTo>
                    <a:pt x="180235" y="675434"/>
                  </a:lnTo>
                  <a:lnTo>
                    <a:pt x="161619" y="633756"/>
                  </a:lnTo>
                  <a:lnTo>
                    <a:pt x="139824" y="591716"/>
                  </a:lnTo>
                  <a:lnTo>
                    <a:pt x="116974" y="551087"/>
                  </a:lnTo>
                  <a:lnTo>
                    <a:pt x="90961" y="509810"/>
                  </a:lnTo>
                  <a:lnTo>
                    <a:pt x="67790" y="465569"/>
                  </a:lnTo>
                  <a:lnTo>
                    <a:pt x="50198" y="421182"/>
                  </a:lnTo>
                  <a:lnTo>
                    <a:pt x="36970" y="390020"/>
                  </a:lnTo>
                  <a:lnTo>
                    <a:pt x="21569" y="367402"/>
                  </a:lnTo>
                  <a:lnTo>
                    <a:pt x="20061" y="363424"/>
                  </a:lnTo>
                  <a:lnTo>
                    <a:pt x="17072" y="360773"/>
                  </a:lnTo>
                  <a:lnTo>
                    <a:pt x="5368" y="356048"/>
                  </a:lnTo>
                  <a:lnTo>
                    <a:pt x="3307" y="353871"/>
                  </a:lnTo>
                  <a:lnTo>
                    <a:pt x="0" y="347988"/>
                  </a:lnTo>
                  <a:lnTo>
                    <a:pt x="11653" y="381163"/>
                  </a:lnTo>
                  <a:lnTo>
                    <a:pt x="27887" y="420186"/>
                  </a:lnTo>
                  <a:lnTo>
                    <a:pt x="46340" y="460270"/>
                  </a:lnTo>
                  <a:lnTo>
                    <a:pt x="74922" y="498218"/>
                  </a:lnTo>
                  <a:lnTo>
                    <a:pt x="104545" y="529812"/>
                  </a:lnTo>
                  <a:lnTo>
                    <a:pt x="129800" y="568942"/>
                  </a:lnTo>
                  <a:lnTo>
                    <a:pt x="160033" y="606327"/>
                  </a:lnTo>
                  <a:lnTo>
                    <a:pt x="188789" y="648254"/>
                  </a:lnTo>
                  <a:lnTo>
                    <a:pt x="218099" y="685493"/>
                  </a:lnTo>
                  <a:lnTo>
                    <a:pt x="258147" y="7305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12"/>
            <p:cNvSpPr/>
            <p:nvPr/>
          </p:nvSpPr>
          <p:spPr>
            <a:xfrm>
              <a:off x="6478636" y="1653462"/>
              <a:ext cx="1075881" cy="1454070"/>
            </a:xfrm>
            <a:custGeom>
              <a:avLst/>
              <a:gdLst/>
              <a:ahLst/>
              <a:cxnLst/>
              <a:rect l="0" t="0" r="0" b="0"/>
              <a:pathLst>
                <a:path w="1075881" h="1454070">
                  <a:moveTo>
                    <a:pt x="13247" y="25319"/>
                  </a:moveTo>
                  <a:lnTo>
                    <a:pt x="13247" y="30060"/>
                  </a:lnTo>
                  <a:lnTo>
                    <a:pt x="12255" y="31456"/>
                  </a:lnTo>
                  <a:lnTo>
                    <a:pt x="10601" y="32387"/>
                  </a:lnTo>
                  <a:lnTo>
                    <a:pt x="818" y="33881"/>
                  </a:lnTo>
                  <a:lnTo>
                    <a:pt x="0" y="33011"/>
                  </a:lnTo>
                  <a:lnTo>
                    <a:pt x="446" y="31440"/>
                  </a:lnTo>
                  <a:lnTo>
                    <a:pt x="8293" y="21788"/>
                  </a:lnTo>
                  <a:lnTo>
                    <a:pt x="18983" y="18789"/>
                  </a:lnTo>
                  <a:lnTo>
                    <a:pt x="62803" y="11561"/>
                  </a:lnTo>
                  <a:lnTo>
                    <a:pt x="74297" y="13582"/>
                  </a:lnTo>
                  <a:lnTo>
                    <a:pt x="79744" y="12534"/>
                  </a:lnTo>
                  <a:lnTo>
                    <a:pt x="97883" y="3561"/>
                  </a:lnTo>
                  <a:lnTo>
                    <a:pt x="113370" y="766"/>
                  </a:lnTo>
                  <a:lnTo>
                    <a:pt x="148305" y="3933"/>
                  </a:lnTo>
                  <a:lnTo>
                    <a:pt x="192281" y="6763"/>
                  </a:lnTo>
                  <a:lnTo>
                    <a:pt x="230446" y="6261"/>
                  </a:lnTo>
                  <a:lnTo>
                    <a:pt x="260495" y="2254"/>
                  </a:lnTo>
                  <a:lnTo>
                    <a:pt x="291576" y="3492"/>
                  </a:lnTo>
                  <a:lnTo>
                    <a:pt x="325240" y="0"/>
                  </a:lnTo>
                  <a:lnTo>
                    <a:pt x="355309" y="176"/>
                  </a:lnTo>
                  <a:lnTo>
                    <a:pt x="397151" y="4861"/>
                  </a:lnTo>
                  <a:lnTo>
                    <a:pt x="433222" y="9592"/>
                  </a:lnTo>
                  <a:lnTo>
                    <a:pt x="449933" y="12376"/>
                  </a:lnTo>
                  <a:lnTo>
                    <a:pt x="492518" y="8303"/>
                  </a:lnTo>
                  <a:lnTo>
                    <a:pt x="506715" y="10480"/>
                  </a:lnTo>
                  <a:lnTo>
                    <a:pt x="547371" y="25585"/>
                  </a:lnTo>
                  <a:lnTo>
                    <a:pt x="566396" y="31682"/>
                  </a:lnTo>
                  <a:lnTo>
                    <a:pt x="589460" y="34903"/>
                  </a:lnTo>
                  <a:lnTo>
                    <a:pt x="602361" y="43896"/>
                  </a:lnTo>
                  <a:lnTo>
                    <a:pt x="607459" y="49451"/>
                  </a:lnTo>
                  <a:lnTo>
                    <a:pt x="609724" y="55226"/>
                  </a:lnTo>
                  <a:lnTo>
                    <a:pt x="611320" y="57164"/>
                  </a:lnTo>
                  <a:lnTo>
                    <a:pt x="615739" y="59316"/>
                  </a:lnTo>
                  <a:lnTo>
                    <a:pt x="617315" y="58898"/>
                  </a:lnTo>
                  <a:lnTo>
                    <a:pt x="618365" y="57627"/>
                  </a:lnTo>
                  <a:lnTo>
                    <a:pt x="619065" y="55787"/>
                  </a:lnTo>
                  <a:lnTo>
                    <a:pt x="620524" y="54561"/>
                  </a:lnTo>
                  <a:lnTo>
                    <a:pt x="624791" y="53198"/>
                  </a:lnTo>
                  <a:lnTo>
                    <a:pt x="626326" y="53827"/>
                  </a:lnTo>
                  <a:lnTo>
                    <a:pt x="627349" y="55239"/>
                  </a:lnTo>
                  <a:lnTo>
                    <a:pt x="628031" y="57172"/>
                  </a:lnTo>
                  <a:lnTo>
                    <a:pt x="656363" y="97711"/>
                  </a:lnTo>
                  <a:lnTo>
                    <a:pt x="667813" y="114899"/>
                  </a:lnTo>
                  <a:lnTo>
                    <a:pt x="699255" y="156305"/>
                  </a:lnTo>
                  <a:lnTo>
                    <a:pt x="727806" y="200192"/>
                  </a:lnTo>
                  <a:lnTo>
                    <a:pt x="753643" y="239305"/>
                  </a:lnTo>
                  <a:lnTo>
                    <a:pt x="768405" y="260040"/>
                  </a:lnTo>
                  <a:lnTo>
                    <a:pt x="800535" y="301483"/>
                  </a:lnTo>
                  <a:lnTo>
                    <a:pt x="824046" y="339144"/>
                  </a:lnTo>
                  <a:lnTo>
                    <a:pt x="851005" y="379121"/>
                  </a:lnTo>
                  <a:lnTo>
                    <a:pt x="884539" y="422717"/>
                  </a:lnTo>
                  <a:lnTo>
                    <a:pt x="916627" y="462473"/>
                  </a:lnTo>
                  <a:lnTo>
                    <a:pt x="944702" y="501273"/>
                  </a:lnTo>
                  <a:lnTo>
                    <a:pt x="956865" y="518349"/>
                  </a:lnTo>
                  <a:lnTo>
                    <a:pt x="970612" y="531125"/>
                  </a:lnTo>
                  <a:lnTo>
                    <a:pt x="981554" y="552717"/>
                  </a:lnTo>
                  <a:lnTo>
                    <a:pt x="1007124" y="589134"/>
                  </a:lnTo>
                  <a:lnTo>
                    <a:pt x="1010594" y="598695"/>
                  </a:lnTo>
                  <a:lnTo>
                    <a:pt x="1011521" y="604023"/>
                  </a:lnTo>
                  <a:lnTo>
                    <a:pt x="1013130" y="607575"/>
                  </a:lnTo>
                  <a:lnTo>
                    <a:pt x="1015194" y="609943"/>
                  </a:lnTo>
                  <a:lnTo>
                    <a:pt x="1017564" y="611521"/>
                  </a:lnTo>
                  <a:lnTo>
                    <a:pt x="1031118" y="632683"/>
                  </a:lnTo>
                  <a:lnTo>
                    <a:pt x="1040039" y="650158"/>
                  </a:lnTo>
                  <a:lnTo>
                    <a:pt x="1044865" y="655067"/>
                  </a:lnTo>
                  <a:lnTo>
                    <a:pt x="1047213" y="660080"/>
                  </a:lnTo>
                  <a:lnTo>
                    <a:pt x="1048980" y="667778"/>
                  </a:lnTo>
                  <a:lnTo>
                    <a:pt x="1055206" y="675291"/>
                  </a:lnTo>
                  <a:lnTo>
                    <a:pt x="1058178" y="683460"/>
                  </a:lnTo>
                  <a:lnTo>
                    <a:pt x="1065599" y="693324"/>
                  </a:lnTo>
                  <a:lnTo>
                    <a:pt x="1066831" y="702583"/>
                  </a:lnTo>
                  <a:lnTo>
                    <a:pt x="1073064" y="710830"/>
                  </a:lnTo>
                  <a:lnTo>
                    <a:pt x="1075509" y="720190"/>
                  </a:lnTo>
                  <a:lnTo>
                    <a:pt x="1075715" y="718458"/>
                  </a:lnTo>
                  <a:lnTo>
                    <a:pt x="1075870" y="713230"/>
                  </a:lnTo>
                  <a:lnTo>
                    <a:pt x="1075878" y="718114"/>
                  </a:lnTo>
                  <a:lnTo>
                    <a:pt x="1075880" y="713166"/>
                  </a:lnTo>
                  <a:lnTo>
                    <a:pt x="1075880" y="725357"/>
                  </a:lnTo>
                  <a:lnTo>
                    <a:pt x="1073233" y="731007"/>
                  </a:lnTo>
                  <a:lnTo>
                    <a:pt x="1051963" y="770810"/>
                  </a:lnTo>
                  <a:lnTo>
                    <a:pt x="1033206" y="815297"/>
                  </a:lnTo>
                  <a:lnTo>
                    <a:pt x="1011635" y="854405"/>
                  </a:lnTo>
                  <a:lnTo>
                    <a:pt x="992645" y="896352"/>
                  </a:lnTo>
                  <a:lnTo>
                    <a:pt x="970599" y="936786"/>
                  </a:lnTo>
                  <a:lnTo>
                    <a:pt x="947951" y="980880"/>
                  </a:lnTo>
                  <a:lnTo>
                    <a:pt x="930960" y="1013885"/>
                  </a:lnTo>
                  <a:lnTo>
                    <a:pt x="899752" y="1056424"/>
                  </a:lnTo>
                  <a:lnTo>
                    <a:pt x="876591" y="1094825"/>
                  </a:lnTo>
                  <a:lnTo>
                    <a:pt x="859001" y="1133702"/>
                  </a:lnTo>
                  <a:lnTo>
                    <a:pt x="834049" y="1177394"/>
                  </a:lnTo>
                  <a:lnTo>
                    <a:pt x="810821" y="1217737"/>
                  </a:lnTo>
                  <a:lnTo>
                    <a:pt x="781181" y="1261576"/>
                  </a:lnTo>
                  <a:lnTo>
                    <a:pt x="757384" y="1306023"/>
                  </a:lnTo>
                  <a:lnTo>
                    <a:pt x="737335" y="1348094"/>
                  </a:lnTo>
                  <a:lnTo>
                    <a:pt x="718907" y="1389919"/>
                  </a:lnTo>
                  <a:lnTo>
                    <a:pt x="704560" y="1426744"/>
                  </a:lnTo>
                  <a:lnTo>
                    <a:pt x="703317" y="1427915"/>
                  </a:lnTo>
                  <a:lnTo>
                    <a:pt x="699952" y="1427562"/>
                  </a:lnTo>
                  <a:lnTo>
                    <a:pt x="691843" y="1427405"/>
                  </a:lnTo>
                  <a:lnTo>
                    <a:pt x="688886" y="1428356"/>
                  </a:lnTo>
                  <a:lnTo>
                    <a:pt x="686915" y="1429982"/>
                  </a:lnTo>
                  <a:lnTo>
                    <a:pt x="684725" y="1434434"/>
                  </a:lnTo>
                  <a:lnTo>
                    <a:pt x="682973" y="14540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13"/>
            <p:cNvSpPr/>
            <p:nvPr/>
          </p:nvSpPr>
          <p:spPr>
            <a:xfrm>
              <a:off x="6223992" y="3090574"/>
              <a:ext cx="776884" cy="34818"/>
            </a:xfrm>
            <a:custGeom>
              <a:avLst/>
              <a:gdLst/>
              <a:ahLst/>
              <a:cxnLst/>
              <a:rect l="0" t="0" r="0" b="0"/>
              <a:pathLst>
                <a:path w="776884" h="34818">
                  <a:moveTo>
                    <a:pt x="0" y="34817"/>
                  </a:moveTo>
                  <a:lnTo>
                    <a:pt x="0" y="29672"/>
                  </a:lnTo>
                  <a:lnTo>
                    <a:pt x="0" y="31869"/>
                  </a:lnTo>
                  <a:lnTo>
                    <a:pt x="0" y="29203"/>
                  </a:lnTo>
                  <a:lnTo>
                    <a:pt x="1985" y="29090"/>
                  </a:lnTo>
                  <a:lnTo>
                    <a:pt x="34339" y="33866"/>
                  </a:lnTo>
                  <a:lnTo>
                    <a:pt x="71580" y="29794"/>
                  </a:lnTo>
                  <a:lnTo>
                    <a:pt x="109294" y="22304"/>
                  </a:lnTo>
                  <a:lnTo>
                    <a:pt x="151455" y="23158"/>
                  </a:lnTo>
                  <a:lnTo>
                    <a:pt x="185325" y="19236"/>
                  </a:lnTo>
                  <a:lnTo>
                    <a:pt x="221488" y="17632"/>
                  </a:lnTo>
                  <a:lnTo>
                    <a:pt x="263183" y="16165"/>
                  </a:lnTo>
                  <a:lnTo>
                    <a:pt x="306955" y="10880"/>
                  </a:lnTo>
                  <a:lnTo>
                    <a:pt x="351344" y="7880"/>
                  </a:lnTo>
                  <a:lnTo>
                    <a:pt x="395916" y="2141"/>
                  </a:lnTo>
                  <a:lnTo>
                    <a:pt x="440541" y="0"/>
                  </a:lnTo>
                  <a:lnTo>
                    <a:pt x="485183" y="357"/>
                  </a:lnTo>
                  <a:lnTo>
                    <a:pt x="514947" y="3957"/>
                  </a:lnTo>
                  <a:lnTo>
                    <a:pt x="547357" y="8864"/>
                  </a:lnTo>
                  <a:lnTo>
                    <a:pt x="580614" y="13360"/>
                  </a:lnTo>
                  <a:lnTo>
                    <a:pt x="611931" y="15359"/>
                  </a:lnTo>
                  <a:lnTo>
                    <a:pt x="652712" y="21224"/>
                  </a:lnTo>
                  <a:lnTo>
                    <a:pt x="694672" y="19765"/>
                  </a:lnTo>
                  <a:lnTo>
                    <a:pt x="733783" y="22530"/>
                  </a:lnTo>
                  <a:lnTo>
                    <a:pt x="776883" y="258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2" name="SMARTInkShape-Group21"/>
          <p:cNvGrpSpPr/>
          <p:nvPr/>
        </p:nvGrpSpPr>
        <p:grpSpPr>
          <a:xfrm>
            <a:off x="6010760" y="2235314"/>
            <a:ext cx="1114232" cy="586468"/>
            <a:chOff x="6010760" y="2235314"/>
            <a:chExt cx="1114232" cy="586468"/>
          </a:xfrm>
        </p:grpSpPr>
        <p:sp>
          <p:nvSpPr>
            <p:cNvPr id="29" name="SMARTInkShape-214"/>
            <p:cNvSpPr/>
            <p:nvPr/>
          </p:nvSpPr>
          <p:spPr>
            <a:xfrm>
              <a:off x="6010760" y="2235314"/>
              <a:ext cx="398307" cy="450877"/>
            </a:xfrm>
            <a:custGeom>
              <a:avLst/>
              <a:gdLst/>
              <a:ahLst/>
              <a:cxnLst/>
              <a:rect l="0" t="0" r="0" b="0"/>
              <a:pathLst>
                <a:path w="398307" h="450877">
                  <a:moveTo>
                    <a:pt x="311460" y="104264"/>
                  </a:moveTo>
                  <a:lnTo>
                    <a:pt x="311460" y="109005"/>
                  </a:lnTo>
                  <a:lnTo>
                    <a:pt x="309474" y="110401"/>
                  </a:lnTo>
                  <a:lnTo>
                    <a:pt x="301978" y="111953"/>
                  </a:lnTo>
                  <a:lnTo>
                    <a:pt x="299185" y="111374"/>
                  </a:lnTo>
                  <a:lnTo>
                    <a:pt x="297323" y="109996"/>
                  </a:lnTo>
                  <a:lnTo>
                    <a:pt x="296082" y="108086"/>
                  </a:lnTo>
                  <a:lnTo>
                    <a:pt x="294089" y="99874"/>
                  </a:lnTo>
                  <a:lnTo>
                    <a:pt x="293926" y="100345"/>
                  </a:lnTo>
                  <a:lnTo>
                    <a:pt x="293664" y="103490"/>
                  </a:lnTo>
                  <a:lnTo>
                    <a:pt x="292620" y="89853"/>
                  </a:lnTo>
                  <a:lnTo>
                    <a:pt x="284506" y="58404"/>
                  </a:lnTo>
                  <a:lnTo>
                    <a:pt x="282576" y="55831"/>
                  </a:lnTo>
                  <a:lnTo>
                    <a:pt x="241045" y="21238"/>
                  </a:lnTo>
                  <a:lnTo>
                    <a:pt x="202269" y="3519"/>
                  </a:lnTo>
                  <a:lnTo>
                    <a:pt x="171068" y="0"/>
                  </a:lnTo>
                  <a:lnTo>
                    <a:pt x="130710" y="4551"/>
                  </a:lnTo>
                  <a:lnTo>
                    <a:pt x="93862" y="8243"/>
                  </a:lnTo>
                  <a:lnTo>
                    <a:pt x="51187" y="13639"/>
                  </a:lnTo>
                  <a:lnTo>
                    <a:pt x="36702" y="22314"/>
                  </a:lnTo>
                  <a:lnTo>
                    <a:pt x="11234" y="52137"/>
                  </a:lnTo>
                  <a:lnTo>
                    <a:pt x="2568" y="68424"/>
                  </a:lnTo>
                  <a:lnTo>
                    <a:pt x="0" y="84274"/>
                  </a:lnTo>
                  <a:lnTo>
                    <a:pt x="3981" y="106279"/>
                  </a:lnTo>
                  <a:lnTo>
                    <a:pt x="21343" y="139389"/>
                  </a:lnTo>
                  <a:lnTo>
                    <a:pt x="32368" y="153279"/>
                  </a:lnTo>
                  <a:lnTo>
                    <a:pt x="49174" y="163421"/>
                  </a:lnTo>
                  <a:lnTo>
                    <a:pt x="87411" y="175076"/>
                  </a:lnTo>
                  <a:lnTo>
                    <a:pt x="127996" y="182352"/>
                  </a:lnTo>
                  <a:lnTo>
                    <a:pt x="169897" y="190791"/>
                  </a:lnTo>
                  <a:lnTo>
                    <a:pt x="214373" y="202531"/>
                  </a:lnTo>
                  <a:lnTo>
                    <a:pt x="251934" y="214078"/>
                  </a:lnTo>
                  <a:lnTo>
                    <a:pt x="291838" y="227421"/>
                  </a:lnTo>
                  <a:lnTo>
                    <a:pt x="331396" y="240819"/>
                  </a:lnTo>
                  <a:lnTo>
                    <a:pt x="351982" y="254747"/>
                  </a:lnTo>
                  <a:lnTo>
                    <a:pt x="389687" y="298136"/>
                  </a:lnTo>
                  <a:lnTo>
                    <a:pt x="393376" y="301973"/>
                  </a:lnTo>
                  <a:lnTo>
                    <a:pt x="397476" y="314174"/>
                  </a:lnTo>
                  <a:lnTo>
                    <a:pt x="398306" y="329518"/>
                  </a:lnTo>
                  <a:lnTo>
                    <a:pt x="390541" y="374132"/>
                  </a:lnTo>
                  <a:lnTo>
                    <a:pt x="372537" y="398747"/>
                  </a:lnTo>
                  <a:lnTo>
                    <a:pt x="361425" y="408778"/>
                  </a:lnTo>
                  <a:lnTo>
                    <a:pt x="338121" y="420510"/>
                  </a:lnTo>
                  <a:lnTo>
                    <a:pt x="304930" y="441348"/>
                  </a:lnTo>
                  <a:lnTo>
                    <a:pt x="271711" y="449211"/>
                  </a:lnTo>
                  <a:lnTo>
                    <a:pt x="232060" y="450876"/>
                  </a:lnTo>
                  <a:lnTo>
                    <a:pt x="204589" y="444207"/>
                  </a:lnTo>
                  <a:lnTo>
                    <a:pt x="164015" y="426624"/>
                  </a:lnTo>
                  <a:lnTo>
                    <a:pt x="130892" y="408811"/>
                  </a:lnTo>
                  <a:lnTo>
                    <a:pt x="98741" y="380498"/>
                  </a:lnTo>
                  <a:lnTo>
                    <a:pt x="67860" y="344584"/>
                  </a:lnTo>
                  <a:lnTo>
                    <a:pt x="54717" y="337509"/>
                  </a:lnTo>
                  <a:lnTo>
                    <a:pt x="48415" y="327273"/>
                  </a:lnTo>
                  <a:lnTo>
                    <a:pt x="47791" y="324374"/>
                  </a:lnTo>
                  <a:lnTo>
                    <a:pt x="52498" y="3185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15"/>
            <p:cNvSpPr/>
            <p:nvPr/>
          </p:nvSpPr>
          <p:spPr>
            <a:xfrm>
              <a:off x="6394897" y="2250281"/>
              <a:ext cx="105917" cy="455415"/>
            </a:xfrm>
            <a:custGeom>
              <a:avLst/>
              <a:gdLst/>
              <a:ahLst/>
              <a:cxnLst/>
              <a:rect l="0" t="0" r="0" b="0"/>
              <a:pathLst>
                <a:path w="105917" h="455415">
                  <a:moveTo>
                    <a:pt x="7689" y="0"/>
                  </a:moveTo>
                  <a:lnTo>
                    <a:pt x="0" y="7689"/>
                  </a:lnTo>
                  <a:lnTo>
                    <a:pt x="3867" y="18043"/>
                  </a:lnTo>
                  <a:lnTo>
                    <a:pt x="16899" y="43289"/>
                  </a:lnTo>
                  <a:lnTo>
                    <a:pt x="25631" y="65743"/>
                  </a:lnTo>
                  <a:lnTo>
                    <a:pt x="28581" y="70618"/>
                  </a:lnTo>
                  <a:lnTo>
                    <a:pt x="37471" y="105921"/>
                  </a:lnTo>
                  <a:lnTo>
                    <a:pt x="42235" y="148805"/>
                  </a:lnTo>
                  <a:lnTo>
                    <a:pt x="43176" y="185351"/>
                  </a:lnTo>
                  <a:lnTo>
                    <a:pt x="45985" y="217307"/>
                  </a:lnTo>
                  <a:lnTo>
                    <a:pt x="52493" y="258363"/>
                  </a:lnTo>
                  <a:lnTo>
                    <a:pt x="64656" y="295973"/>
                  </a:lnTo>
                  <a:lnTo>
                    <a:pt x="75239" y="331646"/>
                  </a:lnTo>
                  <a:lnTo>
                    <a:pt x="78967" y="360424"/>
                  </a:lnTo>
                  <a:lnTo>
                    <a:pt x="81004" y="365298"/>
                  </a:lnTo>
                  <a:lnTo>
                    <a:pt x="85914" y="373691"/>
                  </a:lnTo>
                  <a:lnTo>
                    <a:pt x="94505" y="400686"/>
                  </a:lnTo>
                  <a:lnTo>
                    <a:pt x="96875" y="412239"/>
                  </a:lnTo>
                  <a:lnTo>
                    <a:pt x="104991" y="432201"/>
                  </a:lnTo>
                  <a:lnTo>
                    <a:pt x="105298" y="432001"/>
                  </a:lnTo>
                  <a:lnTo>
                    <a:pt x="105505" y="430876"/>
                  </a:lnTo>
                  <a:lnTo>
                    <a:pt x="105642" y="431118"/>
                  </a:lnTo>
                  <a:lnTo>
                    <a:pt x="105916" y="4554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16"/>
            <p:cNvSpPr/>
            <p:nvPr/>
          </p:nvSpPr>
          <p:spPr>
            <a:xfrm>
              <a:off x="6331148" y="2384227"/>
              <a:ext cx="446070" cy="321443"/>
            </a:xfrm>
            <a:custGeom>
              <a:avLst/>
              <a:gdLst/>
              <a:ahLst/>
              <a:cxnLst/>
              <a:rect l="0" t="0" r="0" b="0"/>
              <a:pathLst>
                <a:path w="446070" h="321443">
                  <a:moveTo>
                    <a:pt x="0" y="53578"/>
                  </a:moveTo>
                  <a:lnTo>
                    <a:pt x="37241" y="53578"/>
                  </a:lnTo>
                  <a:lnTo>
                    <a:pt x="46648" y="48286"/>
                  </a:lnTo>
                  <a:lnTo>
                    <a:pt x="57444" y="41304"/>
                  </a:lnTo>
                  <a:lnTo>
                    <a:pt x="94336" y="29080"/>
                  </a:lnTo>
                  <a:lnTo>
                    <a:pt x="135529" y="20369"/>
                  </a:lnTo>
                  <a:lnTo>
                    <a:pt x="156478" y="19967"/>
                  </a:lnTo>
                  <a:lnTo>
                    <a:pt x="180420" y="23334"/>
                  </a:lnTo>
                  <a:lnTo>
                    <a:pt x="217320" y="16589"/>
                  </a:lnTo>
                  <a:lnTo>
                    <a:pt x="253051" y="10442"/>
                  </a:lnTo>
                  <a:lnTo>
                    <a:pt x="263941" y="12248"/>
                  </a:lnTo>
                  <a:lnTo>
                    <a:pt x="275650" y="16196"/>
                  </a:lnTo>
                  <a:lnTo>
                    <a:pt x="279018" y="16750"/>
                  </a:lnTo>
                  <a:lnTo>
                    <a:pt x="281262" y="16128"/>
                  </a:lnTo>
                  <a:lnTo>
                    <a:pt x="282758" y="14721"/>
                  </a:lnTo>
                  <a:lnTo>
                    <a:pt x="285735" y="8959"/>
                  </a:lnTo>
                  <a:lnTo>
                    <a:pt x="281005" y="8938"/>
                  </a:lnTo>
                  <a:lnTo>
                    <a:pt x="279611" y="7943"/>
                  </a:lnTo>
                  <a:lnTo>
                    <a:pt x="278680" y="6287"/>
                  </a:lnTo>
                  <a:lnTo>
                    <a:pt x="276929" y="368"/>
                  </a:lnTo>
                  <a:lnTo>
                    <a:pt x="276842" y="5217"/>
                  </a:lnTo>
                  <a:lnTo>
                    <a:pt x="276831" y="2980"/>
                  </a:lnTo>
                  <a:lnTo>
                    <a:pt x="275835" y="1986"/>
                  </a:lnTo>
                  <a:lnTo>
                    <a:pt x="272083" y="883"/>
                  </a:lnTo>
                  <a:lnTo>
                    <a:pt x="269694" y="2573"/>
                  </a:lnTo>
                  <a:lnTo>
                    <a:pt x="236919" y="46873"/>
                  </a:lnTo>
                  <a:lnTo>
                    <a:pt x="219366" y="75515"/>
                  </a:lnTo>
                  <a:lnTo>
                    <a:pt x="208842" y="110853"/>
                  </a:lnTo>
                  <a:lnTo>
                    <a:pt x="206066" y="154703"/>
                  </a:lnTo>
                  <a:lnTo>
                    <a:pt x="205518" y="192836"/>
                  </a:lnTo>
                  <a:lnTo>
                    <a:pt x="210164" y="226911"/>
                  </a:lnTo>
                  <a:lnTo>
                    <a:pt x="220406" y="247693"/>
                  </a:lnTo>
                  <a:lnTo>
                    <a:pt x="257060" y="292285"/>
                  </a:lnTo>
                  <a:lnTo>
                    <a:pt x="279018" y="313646"/>
                  </a:lnTo>
                  <a:lnTo>
                    <a:pt x="287057" y="317991"/>
                  </a:lnTo>
                  <a:lnTo>
                    <a:pt x="329885" y="321011"/>
                  </a:lnTo>
                  <a:lnTo>
                    <a:pt x="370756" y="321378"/>
                  </a:lnTo>
                  <a:lnTo>
                    <a:pt x="391084" y="321442"/>
                  </a:lnTo>
                  <a:lnTo>
                    <a:pt x="396652" y="318474"/>
                  </a:lnTo>
                  <a:lnTo>
                    <a:pt x="408131" y="307239"/>
                  </a:lnTo>
                  <a:lnTo>
                    <a:pt x="425533" y="269636"/>
                  </a:lnTo>
                  <a:lnTo>
                    <a:pt x="443334" y="232952"/>
                  </a:lnTo>
                  <a:lnTo>
                    <a:pt x="446069" y="190958"/>
                  </a:lnTo>
                  <a:lnTo>
                    <a:pt x="441663" y="150168"/>
                  </a:lnTo>
                  <a:lnTo>
                    <a:pt x="434031" y="113506"/>
                  </a:lnTo>
                  <a:lnTo>
                    <a:pt x="419624" y="73057"/>
                  </a:lnTo>
                  <a:lnTo>
                    <a:pt x="416671" y="66564"/>
                  </a:lnTo>
                  <a:lnTo>
                    <a:pt x="378739" y="29860"/>
                  </a:lnTo>
                  <a:lnTo>
                    <a:pt x="355636" y="11934"/>
                  </a:lnTo>
                  <a:lnTo>
                    <a:pt x="333347" y="5304"/>
                  </a:lnTo>
                  <a:lnTo>
                    <a:pt x="298199" y="4217"/>
                  </a:lnTo>
                  <a:lnTo>
                    <a:pt x="279377" y="5843"/>
                  </a:lnTo>
                  <a:lnTo>
                    <a:pt x="22324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217"/>
            <p:cNvSpPr/>
            <p:nvPr/>
          </p:nvSpPr>
          <p:spPr>
            <a:xfrm>
              <a:off x="6777741" y="2375297"/>
              <a:ext cx="71330" cy="446485"/>
            </a:xfrm>
            <a:custGeom>
              <a:avLst/>
              <a:gdLst/>
              <a:ahLst/>
              <a:cxnLst/>
              <a:rect l="0" t="0" r="0" b="0"/>
              <a:pathLst>
                <a:path w="71330" h="446485">
                  <a:moveTo>
                    <a:pt x="8822" y="0"/>
                  </a:moveTo>
                  <a:lnTo>
                    <a:pt x="8822" y="4740"/>
                  </a:lnTo>
                  <a:lnTo>
                    <a:pt x="6176" y="9713"/>
                  </a:lnTo>
                  <a:lnTo>
                    <a:pt x="0" y="17718"/>
                  </a:lnTo>
                  <a:lnTo>
                    <a:pt x="890" y="43169"/>
                  </a:lnTo>
                  <a:lnTo>
                    <a:pt x="12322" y="81348"/>
                  </a:lnTo>
                  <a:lnTo>
                    <a:pt x="17671" y="122416"/>
                  </a:lnTo>
                  <a:lnTo>
                    <a:pt x="27253" y="165512"/>
                  </a:lnTo>
                  <a:lnTo>
                    <a:pt x="35780" y="204153"/>
                  </a:lnTo>
                  <a:lnTo>
                    <a:pt x="42809" y="243284"/>
                  </a:lnTo>
                  <a:lnTo>
                    <a:pt x="50335" y="278243"/>
                  </a:lnTo>
                  <a:lnTo>
                    <a:pt x="55496" y="319692"/>
                  </a:lnTo>
                  <a:lnTo>
                    <a:pt x="61490" y="358754"/>
                  </a:lnTo>
                  <a:lnTo>
                    <a:pt x="62280" y="399225"/>
                  </a:lnTo>
                  <a:lnTo>
                    <a:pt x="62383" y="421421"/>
                  </a:lnTo>
                  <a:lnTo>
                    <a:pt x="62389" y="420846"/>
                  </a:lnTo>
                  <a:lnTo>
                    <a:pt x="67137" y="424777"/>
                  </a:lnTo>
                  <a:lnTo>
                    <a:pt x="71329" y="4464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218"/>
            <p:cNvSpPr/>
            <p:nvPr/>
          </p:nvSpPr>
          <p:spPr>
            <a:xfrm>
              <a:off x="6741914" y="2283801"/>
              <a:ext cx="383078" cy="349217"/>
            </a:xfrm>
            <a:custGeom>
              <a:avLst/>
              <a:gdLst/>
              <a:ahLst/>
              <a:cxnLst/>
              <a:rect l="0" t="0" r="0" b="0"/>
              <a:pathLst>
                <a:path w="383078" h="349217">
                  <a:moveTo>
                    <a:pt x="0" y="91496"/>
                  </a:moveTo>
                  <a:lnTo>
                    <a:pt x="0" y="86755"/>
                  </a:lnTo>
                  <a:lnTo>
                    <a:pt x="2646" y="81782"/>
                  </a:lnTo>
                  <a:lnTo>
                    <a:pt x="29504" y="43397"/>
                  </a:lnTo>
                  <a:lnTo>
                    <a:pt x="39902" y="29439"/>
                  </a:lnTo>
                  <a:lnTo>
                    <a:pt x="51138" y="19928"/>
                  </a:lnTo>
                  <a:lnTo>
                    <a:pt x="68038" y="15039"/>
                  </a:lnTo>
                  <a:lnTo>
                    <a:pt x="110494" y="9659"/>
                  </a:lnTo>
                  <a:lnTo>
                    <a:pt x="142762" y="0"/>
                  </a:lnTo>
                  <a:lnTo>
                    <a:pt x="182308" y="3091"/>
                  </a:lnTo>
                  <a:lnTo>
                    <a:pt x="226439" y="18765"/>
                  </a:lnTo>
                  <a:lnTo>
                    <a:pt x="267319" y="39915"/>
                  </a:lnTo>
                  <a:lnTo>
                    <a:pt x="281197" y="43767"/>
                  </a:lnTo>
                  <a:lnTo>
                    <a:pt x="286683" y="47770"/>
                  </a:lnTo>
                  <a:lnTo>
                    <a:pt x="300138" y="64649"/>
                  </a:lnTo>
                  <a:lnTo>
                    <a:pt x="316251" y="73950"/>
                  </a:lnTo>
                  <a:lnTo>
                    <a:pt x="350119" y="115313"/>
                  </a:lnTo>
                  <a:lnTo>
                    <a:pt x="373725" y="159896"/>
                  </a:lnTo>
                  <a:lnTo>
                    <a:pt x="379420" y="174482"/>
                  </a:lnTo>
                  <a:lnTo>
                    <a:pt x="383077" y="210745"/>
                  </a:lnTo>
                  <a:lnTo>
                    <a:pt x="381064" y="241592"/>
                  </a:lnTo>
                  <a:lnTo>
                    <a:pt x="366755" y="283422"/>
                  </a:lnTo>
                  <a:lnTo>
                    <a:pt x="356148" y="298505"/>
                  </a:lnTo>
                  <a:lnTo>
                    <a:pt x="315455" y="333905"/>
                  </a:lnTo>
                  <a:lnTo>
                    <a:pt x="292897" y="339269"/>
                  </a:lnTo>
                  <a:lnTo>
                    <a:pt x="252472" y="341081"/>
                  </a:lnTo>
                  <a:lnTo>
                    <a:pt x="214795" y="344085"/>
                  </a:lnTo>
                  <a:lnTo>
                    <a:pt x="173948" y="349198"/>
                  </a:lnTo>
                  <a:lnTo>
                    <a:pt x="132807" y="349216"/>
                  </a:lnTo>
                  <a:lnTo>
                    <a:pt x="95133" y="343254"/>
                  </a:lnTo>
                  <a:lnTo>
                    <a:pt x="44649" y="3236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3" name="SMARTInkShape-219"/>
          <p:cNvSpPr/>
          <p:nvPr/>
        </p:nvSpPr>
        <p:spPr>
          <a:xfrm>
            <a:off x="5688211" y="1662155"/>
            <a:ext cx="1838276" cy="1489909"/>
          </a:xfrm>
          <a:custGeom>
            <a:avLst/>
            <a:gdLst/>
            <a:ahLst/>
            <a:cxnLst/>
            <a:rect l="0" t="0" r="0" b="0"/>
            <a:pathLst>
              <a:path w="1838276" h="1489909">
                <a:moveTo>
                  <a:pt x="741164" y="25556"/>
                </a:moveTo>
                <a:lnTo>
                  <a:pt x="755422" y="19419"/>
                </a:lnTo>
                <a:lnTo>
                  <a:pt x="790980" y="16871"/>
                </a:lnTo>
                <a:lnTo>
                  <a:pt x="821960" y="14715"/>
                </a:lnTo>
                <a:lnTo>
                  <a:pt x="860133" y="5366"/>
                </a:lnTo>
                <a:lnTo>
                  <a:pt x="900705" y="4296"/>
                </a:lnTo>
                <a:lnTo>
                  <a:pt x="918235" y="2217"/>
                </a:lnTo>
                <a:lnTo>
                  <a:pt x="956648" y="11519"/>
                </a:lnTo>
                <a:lnTo>
                  <a:pt x="997634" y="15954"/>
                </a:lnTo>
                <a:lnTo>
                  <a:pt x="1027829" y="16427"/>
                </a:lnTo>
                <a:lnTo>
                  <a:pt x="1066542" y="13921"/>
                </a:lnTo>
                <a:lnTo>
                  <a:pt x="1109413" y="7524"/>
                </a:lnTo>
                <a:lnTo>
                  <a:pt x="1134701" y="2795"/>
                </a:lnTo>
                <a:lnTo>
                  <a:pt x="1174062" y="6855"/>
                </a:lnTo>
                <a:lnTo>
                  <a:pt x="1212489" y="6538"/>
                </a:lnTo>
                <a:lnTo>
                  <a:pt x="1249772" y="596"/>
                </a:lnTo>
                <a:lnTo>
                  <a:pt x="1292769" y="0"/>
                </a:lnTo>
                <a:lnTo>
                  <a:pt x="1319329" y="6487"/>
                </a:lnTo>
                <a:lnTo>
                  <a:pt x="1328194" y="4513"/>
                </a:lnTo>
                <a:lnTo>
                  <a:pt x="1331947" y="2598"/>
                </a:lnTo>
                <a:lnTo>
                  <a:pt x="1335441" y="2313"/>
                </a:lnTo>
                <a:lnTo>
                  <a:pt x="1354245" y="8085"/>
                </a:lnTo>
                <a:lnTo>
                  <a:pt x="1364467" y="15306"/>
                </a:lnTo>
                <a:lnTo>
                  <a:pt x="1365058" y="14754"/>
                </a:lnTo>
                <a:lnTo>
                  <a:pt x="1365891" y="9236"/>
                </a:lnTo>
                <a:lnTo>
                  <a:pt x="1366196" y="342"/>
                </a:lnTo>
                <a:lnTo>
                  <a:pt x="1366240" y="12106"/>
                </a:lnTo>
                <a:lnTo>
                  <a:pt x="1366242" y="2705"/>
                </a:lnTo>
                <a:lnTo>
                  <a:pt x="1366242" y="7622"/>
                </a:lnTo>
                <a:lnTo>
                  <a:pt x="1366242" y="1"/>
                </a:lnTo>
                <a:lnTo>
                  <a:pt x="1366242" y="7667"/>
                </a:lnTo>
                <a:lnTo>
                  <a:pt x="1370983" y="12428"/>
                </a:lnTo>
                <a:lnTo>
                  <a:pt x="1373310" y="17406"/>
                </a:lnTo>
                <a:lnTo>
                  <a:pt x="1373932" y="20123"/>
                </a:lnTo>
                <a:lnTo>
                  <a:pt x="1375337" y="21934"/>
                </a:lnTo>
                <a:lnTo>
                  <a:pt x="1379544" y="23946"/>
                </a:lnTo>
                <a:lnTo>
                  <a:pt x="1384722" y="30132"/>
                </a:lnTo>
                <a:lnTo>
                  <a:pt x="1390331" y="37512"/>
                </a:lnTo>
                <a:lnTo>
                  <a:pt x="1399066" y="43651"/>
                </a:lnTo>
                <a:lnTo>
                  <a:pt x="1407938" y="58147"/>
                </a:lnTo>
                <a:lnTo>
                  <a:pt x="1422800" y="88277"/>
                </a:lnTo>
                <a:lnTo>
                  <a:pt x="1457826" y="130567"/>
                </a:lnTo>
                <a:lnTo>
                  <a:pt x="1489201" y="173673"/>
                </a:lnTo>
                <a:lnTo>
                  <a:pt x="1530007" y="217006"/>
                </a:lnTo>
                <a:lnTo>
                  <a:pt x="1556423" y="252220"/>
                </a:lnTo>
                <a:lnTo>
                  <a:pt x="1581341" y="285531"/>
                </a:lnTo>
                <a:lnTo>
                  <a:pt x="1606948" y="327602"/>
                </a:lnTo>
                <a:lnTo>
                  <a:pt x="1640963" y="370712"/>
                </a:lnTo>
                <a:lnTo>
                  <a:pt x="1675136" y="413313"/>
                </a:lnTo>
                <a:lnTo>
                  <a:pt x="1695769" y="452033"/>
                </a:lnTo>
                <a:lnTo>
                  <a:pt x="1717545" y="489800"/>
                </a:lnTo>
                <a:lnTo>
                  <a:pt x="1744194" y="533470"/>
                </a:lnTo>
                <a:lnTo>
                  <a:pt x="1771963" y="572994"/>
                </a:lnTo>
                <a:lnTo>
                  <a:pt x="1796200" y="613351"/>
                </a:lnTo>
                <a:lnTo>
                  <a:pt x="1809425" y="634046"/>
                </a:lnTo>
                <a:lnTo>
                  <a:pt x="1824590" y="645436"/>
                </a:lnTo>
                <a:lnTo>
                  <a:pt x="1827922" y="653616"/>
                </a:lnTo>
                <a:lnTo>
                  <a:pt x="1830540" y="676797"/>
                </a:lnTo>
                <a:lnTo>
                  <a:pt x="1830582" y="669680"/>
                </a:lnTo>
                <a:lnTo>
                  <a:pt x="1830585" y="676286"/>
                </a:lnTo>
                <a:lnTo>
                  <a:pt x="1830586" y="668832"/>
                </a:lnTo>
                <a:lnTo>
                  <a:pt x="1830586" y="673705"/>
                </a:lnTo>
                <a:lnTo>
                  <a:pt x="1830586" y="663937"/>
                </a:lnTo>
                <a:lnTo>
                  <a:pt x="1830586" y="676986"/>
                </a:lnTo>
                <a:lnTo>
                  <a:pt x="1830586" y="664956"/>
                </a:lnTo>
                <a:lnTo>
                  <a:pt x="1830586" y="676828"/>
                </a:lnTo>
                <a:lnTo>
                  <a:pt x="1830586" y="664942"/>
                </a:lnTo>
                <a:lnTo>
                  <a:pt x="1831578" y="664141"/>
                </a:lnTo>
                <a:lnTo>
                  <a:pt x="1833232" y="664600"/>
                </a:lnTo>
                <a:lnTo>
                  <a:pt x="1838275" y="667724"/>
                </a:lnTo>
                <a:lnTo>
                  <a:pt x="1836318" y="670798"/>
                </a:lnTo>
                <a:lnTo>
                  <a:pt x="1830922" y="677035"/>
                </a:lnTo>
                <a:lnTo>
                  <a:pt x="1824515" y="691605"/>
                </a:lnTo>
                <a:lnTo>
                  <a:pt x="1820519" y="707863"/>
                </a:lnTo>
                <a:lnTo>
                  <a:pt x="1795236" y="748900"/>
                </a:lnTo>
                <a:lnTo>
                  <a:pt x="1773896" y="790905"/>
                </a:lnTo>
                <a:lnTo>
                  <a:pt x="1752453" y="831714"/>
                </a:lnTo>
                <a:lnTo>
                  <a:pt x="1725916" y="871386"/>
                </a:lnTo>
                <a:lnTo>
                  <a:pt x="1706290" y="911129"/>
                </a:lnTo>
                <a:lnTo>
                  <a:pt x="1689790" y="954445"/>
                </a:lnTo>
                <a:lnTo>
                  <a:pt x="1668129" y="998919"/>
                </a:lnTo>
                <a:lnTo>
                  <a:pt x="1649512" y="1043544"/>
                </a:lnTo>
                <a:lnTo>
                  <a:pt x="1628037" y="1083044"/>
                </a:lnTo>
                <a:lnTo>
                  <a:pt x="1605721" y="1127223"/>
                </a:lnTo>
                <a:lnTo>
                  <a:pt x="1582594" y="1168993"/>
                </a:lnTo>
                <a:lnTo>
                  <a:pt x="1569051" y="1209102"/>
                </a:lnTo>
                <a:lnTo>
                  <a:pt x="1556822" y="1247121"/>
                </a:lnTo>
                <a:lnTo>
                  <a:pt x="1537898" y="1287199"/>
                </a:lnTo>
                <a:lnTo>
                  <a:pt x="1524811" y="1305353"/>
                </a:lnTo>
                <a:lnTo>
                  <a:pt x="1509457" y="1344708"/>
                </a:lnTo>
                <a:lnTo>
                  <a:pt x="1491695" y="1386185"/>
                </a:lnTo>
                <a:lnTo>
                  <a:pt x="1467127" y="1426819"/>
                </a:lnTo>
                <a:lnTo>
                  <a:pt x="1456826" y="1451656"/>
                </a:lnTo>
                <a:lnTo>
                  <a:pt x="1456397" y="1451547"/>
                </a:lnTo>
                <a:lnTo>
                  <a:pt x="1455573" y="1445675"/>
                </a:lnTo>
                <a:lnTo>
                  <a:pt x="1455541" y="1453091"/>
                </a:lnTo>
                <a:lnTo>
                  <a:pt x="1455539" y="1446511"/>
                </a:lnTo>
                <a:lnTo>
                  <a:pt x="1455539" y="1454206"/>
                </a:lnTo>
                <a:lnTo>
                  <a:pt x="1455539" y="1446609"/>
                </a:lnTo>
                <a:lnTo>
                  <a:pt x="1455539" y="1453173"/>
                </a:lnTo>
                <a:lnTo>
                  <a:pt x="1455539" y="1440993"/>
                </a:lnTo>
                <a:lnTo>
                  <a:pt x="1455539" y="1453870"/>
                </a:lnTo>
                <a:lnTo>
                  <a:pt x="1455539" y="1446579"/>
                </a:lnTo>
                <a:lnTo>
                  <a:pt x="1455539" y="1454206"/>
                </a:lnTo>
                <a:lnTo>
                  <a:pt x="1455539" y="1446609"/>
                </a:lnTo>
                <a:lnTo>
                  <a:pt x="1455539" y="1450482"/>
                </a:lnTo>
                <a:lnTo>
                  <a:pt x="1452893" y="1455252"/>
                </a:lnTo>
                <a:lnTo>
                  <a:pt x="1450798" y="1457913"/>
                </a:lnTo>
                <a:lnTo>
                  <a:pt x="1448410" y="1458695"/>
                </a:lnTo>
                <a:lnTo>
                  <a:pt x="1445826" y="1458224"/>
                </a:lnTo>
                <a:lnTo>
                  <a:pt x="1437447" y="1452821"/>
                </a:lnTo>
                <a:lnTo>
                  <a:pt x="1434548" y="1450339"/>
                </a:lnTo>
                <a:lnTo>
                  <a:pt x="1430631" y="1449677"/>
                </a:lnTo>
                <a:lnTo>
                  <a:pt x="1420987" y="1451587"/>
                </a:lnTo>
                <a:lnTo>
                  <a:pt x="1378657" y="1468084"/>
                </a:lnTo>
                <a:lnTo>
                  <a:pt x="1337827" y="1471359"/>
                </a:lnTo>
                <a:lnTo>
                  <a:pt x="1296247" y="1477151"/>
                </a:lnTo>
                <a:lnTo>
                  <a:pt x="1259371" y="1476090"/>
                </a:lnTo>
                <a:lnTo>
                  <a:pt x="1218683" y="1480106"/>
                </a:lnTo>
                <a:lnTo>
                  <a:pt x="1184166" y="1485543"/>
                </a:lnTo>
                <a:lnTo>
                  <a:pt x="1148803" y="1488696"/>
                </a:lnTo>
                <a:lnTo>
                  <a:pt x="1113190" y="1489631"/>
                </a:lnTo>
                <a:lnTo>
                  <a:pt x="1077502" y="1489908"/>
                </a:lnTo>
                <a:lnTo>
                  <a:pt x="1035033" y="1483865"/>
                </a:lnTo>
                <a:lnTo>
                  <a:pt x="996136" y="1481915"/>
                </a:lnTo>
                <a:lnTo>
                  <a:pt x="959035" y="1482330"/>
                </a:lnTo>
                <a:lnTo>
                  <a:pt x="921914" y="1487304"/>
                </a:lnTo>
                <a:lnTo>
                  <a:pt x="880930" y="1489219"/>
                </a:lnTo>
                <a:lnTo>
                  <a:pt x="843210" y="1489786"/>
                </a:lnTo>
                <a:lnTo>
                  <a:pt x="806898" y="1488962"/>
                </a:lnTo>
                <a:lnTo>
                  <a:pt x="771003" y="1483867"/>
                </a:lnTo>
                <a:lnTo>
                  <a:pt x="735233" y="1480924"/>
                </a:lnTo>
                <a:lnTo>
                  <a:pt x="699498" y="1475202"/>
                </a:lnTo>
                <a:lnTo>
                  <a:pt x="664768" y="1473065"/>
                </a:lnTo>
                <a:lnTo>
                  <a:pt x="632208" y="1472432"/>
                </a:lnTo>
                <a:lnTo>
                  <a:pt x="589156" y="1472244"/>
                </a:lnTo>
                <a:lnTo>
                  <a:pt x="554242" y="1471196"/>
                </a:lnTo>
                <a:lnTo>
                  <a:pt x="515344" y="1465043"/>
                </a:lnTo>
                <a:lnTo>
                  <a:pt x="474661" y="1455916"/>
                </a:lnTo>
                <a:lnTo>
                  <a:pt x="449872" y="1454447"/>
                </a:lnTo>
                <a:lnTo>
                  <a:pt x="448743" y="1455392"/>
                </a:lnTo>
                <a:lnTo>
                  <a:pt x="447488" y="1459088"/>
                </a:lnTo>
                <a:lnTo>
                  <a:pt x="447153" y="1459478"/>
                </a:lnTo>
                <a:lnTo>
                  <a:pt x="446573" y="1455183"/>
                </a:lnTo>
                <a:lnTo>
                  <a:pt x="446487" y="1462891"/>
                </a:lnTo>
                <a:lnTo>
                  <a:pt x="446485" y="1455517"/>
                </a:lnTo>
                <a:lnTo>
                  <a:pt x="446484" y="1462101"/>
                </a:lnTo>
                <a:lnTo>
                  <a:pt x="446484" y="1454406"/>
                </a:lnTo>
                <a:lnTo>
                  <a:pt x="446484" y="1462003"/>
                </a:lnTo>
                <a:lnTo>
                  <a:pt x="446484" y="1449917"/>
                </a:lnTo>
                <a:lnTo>
                  <a:pt x="446484" y="1461765"/>
                </a:lnTo>
                <a:lnTo>
                  <a:pt x="446484" y="1455418"/>
                </a:lnTo>
                <a:lnTo>
                  <a:pt x="446484" y="1462897"/>
                </a:lnTo>
                <a:lnTo>
                  <a:pt x="446484" y="1454665"/>
                </a:lnTo>
                <a:lnTo>
                  <a:pt x="446484" y="1462026"/>
                </a:lnTo>
                <a:lnTo>
                  <a:pt x="446484" y="1450701"/>
                </a:lnTo>
                <a:lnTo>
                  <a:pt x="446484" y="1462639"/>
                </a:lnTo>
                <a:lnTo>
                  <a:pt x="446484" y="1454658"/>
                </a:lnTo>
                <a:lnTo>
                  <a:pt x="446484" y="1462025"/>
                </a:lnTo>
                <a:lnTo>
                  <a:pt x="446484" y="1455441"/>
                </a:lnTo>
                <a:lnTo>
                  <a:pt x="446484" y="1462094"/>
                </a:lnTo>
                <a:lnTo>
                  <a:pt x="446484" y="1457866"/>
                </a:lnTo>
                <a:lnTo>
                  <a:pt x="446484" y="1460211"/>
                </a:lnTo>
                <a:lnTo>
                  <a:pt x="446484" y="1457489"/>
                </a:lnTo>
                <a:lnTo>
                  <a:pt x="446484" y="1463152"/>
                </a:lnTo>
                <a:lnTo>
                  <a:pt x="446484" y="1455540"/>
                </a:lnTo>
                <a:lnTo>
                  <a:pt x="446484" y="1462103"/>
                </a:lnTo>
                <a:lnTo>
                  <a:pt x="446484" y="1446956"/>
                </a:lnTo>
                <a:lnTo>
                  <a:pt x="445492" y="1446429"/>
                </a:lnTo>
                <a:lnTo>
                  <a:pt x="438796" y="1445515"/>
                </a:lnTo>
                <a:lnTo>
                  <a:pt x="418291" y="1423321"/>
                </a:lnTo>
                <a:lnTo>
                  <a:pt x="383852" y="1383284"/>
                </a:lnTo>
                <a:lnTo>
                  <a:pt x="348059" y="1346028"/>
                </a:lnTo>
                <a:lnTo>
                  <a:pt x="320621" y="1307094"/>
                </a:lnTo>
                <a:lnTo>
                  <a:pt x="283542" y="1262908"/>
                </a:lnTo>
                <a:lnTo>
                  <a:pt x="263339" y="1227653"/>
                </a:lnTo>
                <a:lnTo>
                  <a:pt x="240754" y="1187505"/>
                </a:lnTo>
                <a:lnTo>
                  <a:pt x="213874" y="1146332"/>
                </a:lnTo>
                <a:lnTo>
                  <a:pt x="195154" y="1106950"/>
                </a:lnTo>
                <a:lnTo>
                  <a:pt x="173780" y="1069515"/>
                </a:lnTo>
                <a:lnTo>
                  <a:pt x="147216" y="1030224"/>
                </a:lnTo>
                <a:lnTo>
                  <a:pt x="115683" y="987715"/>
                </a:lnTo>
                <a:lnTo>
                  <a:pt x="87400" y="943255"/>
                </a:lnTo>
                <a:lnTo>
                  <a:pt x="76548" y="928523"/>
                </a:lnTo>
                <a:lnTo>
                  <a:pt x="38315" y="886941"/>
                </a:lnTo>
                <a:lnTo>
                  <a:pt x="13665" y="858242"/>
                </a:lnTo>
                <a:lnTo>
                  <a:pt x="7687" y="847746"/>
                </a:lnTo>
                <a:lnTo>
                  <a:pt x="1518" y="840052"/>
                </a:lnTo>
                <a:lnTo>
                  <a:pt x="1012" y="840412"/>
                </a:lnTo>
                <a:lnTo>
                  <a:pt x="133" y="846012"/>
                </a:lnTo>
                <a:lnTo>
                  <a:pt x="12" y="839305"/>
                </a:lnTo>
                <a:lnTo>
                  <a:pt x="1" y="846749"/>
                </a:lnTo>
                <a:lnTo>
                  <a:pt x="0" y="839369"/>
                </a:lnTo>
                <a:lnTo>
                  <a:pt x="0" y="846751"/>
                </a:lnTo>
                <a:lnTo>
                  <a:pt x="0" y="839369"/>
                </a:lnTo>
                <a:lnTo>
                  <a:pt x="0" y="846751"/>
                </a:lnTo>
                <a:lnTo>
                  <a:pt x="0" y="839369"/>
                </a:lnTo>
                <a:lnTo>
                  <a:pt x="0" y="846751"/>
                </a:lnTo>
                <a:lnTo>
                  <a:pt x="0" y="839369"/>
                </a:lnTo>
                <a:lnTo>
                  <a:pt x="0" y="846751"/>
                </a:lnTo>
                <a:lnTo>
                  <a:pt x="0" y="839369"/>
                </a:lnTo>
                <a:lnTo>
                  <a:pt x="0" y="846751"/>
                </a:lnTo>
                <a:lnTo>
                  <a:pt x="0" y="839369"/>
                </a:lnTo>
                <a:lnTo>
                  <a:pt x="0" y="845952"/>
                </a:lnTo>
                <a:lnTo>
                  <a:pt x="0" y="841718"/>
                </a:lnTo>
                <a:lnTo>
                  <a:pt x="0" y="844063"/>
                </a:lnTo>
                <a:lnTo>
                  <a:pt x="0" y="839131"/>
                </a:lnTo>
                <a:lnTo>
                  <a:pt x="0" y="845931"/>
                </a:lnTo>
                <a:lnTo>
                  <a:pt x="0" y="842004"/>
                </a:lnTo>
                <a:lnTo>
                  <a:pt x="992" y="840722"/>
                </a:lnTo>
                <a:lnTo>
                  <a:pt x="16250" y="830569"/>
                </a:lnTo>
                <a:lnTo>
                  <a:pt x="30007" y="802909"/>
                </a:lnTo>
                <a:lnTo>
                  <a:pt x="68648" y="760794"/>
                </a:lnTo>
                <a:lnTo>
                  <a:pt x="102041" y="719097"/>
                </a:lnTo>
                <a:lnTo>
                  <a:pt x="135820" y="675108"/>
                </a:lnTo>
                <a:lnTo>
                  <a:pt x="169127" y="631784"/>
                </a:lnTo>
                <a:lnTo>
                  <a:pt x="187364" y="610984"/>
                </a:lnTo>
                <a:lnTo>
                  <a:pt x="205335" y="593245"/>
                </a:lnTo>
                <a:lnTo>
                  <a:pt x="241097" y="552857"/>
                </a:lnTo>
                <a:lnTo>
                  <a:pt x="258960" y="529390"/>
                </a:lnTo>
                <a:lnTo>
                  <a:pt x="282773" y="490645"/>
                </a:lnTo>
                <a:lnTo>
                  <a:pt x="319607" y="447995"/>
                </a:lnTo>
                <a:lnTo>
                  <a:pt x="358118" y="408718"/>
                </a:lnTo>
                <a:lnTo>
                  <a:pt x="397218" y="369517"/>
                </a:lnTo>
                <a:lnTo>
                  <a:pt x="435477" y="328599"/>
                </a:lnTo>
                <a:lnTo>
                  <a:pt x="465697" y="288594"/>
                </a:lnTo>
                <a:lnTo>
                  <a:pt x="504747" y="247473"/>
                </a:lnTo>
                <a:lnTo>
                  <a:pt x="546945" y="211104"/>
                </a:lnTo>
                <a:lnTo>
                  <a:pt x="589653" y="180469"/>
                </a:lnTo>
                <a:lnTo>
                  <a:pt x="626979" y="155011"/>
                </a:lnTo>
                <a:lnTo>
                  <a:pt x="661172" y="118155"/>
                </a:lnTo>
                <a:lnTo>
                  <a:pt x="678216" y="98523"/>
                </a:lnTo>
                <a:lnTo>
                  <a:pt x="719310" y="71813"/>
                </a:lnTo>
                <a:lnTo>
                  <a:pt x="748644" y="44847"/>
                </a:lnTo>
                <a:lnTo>
                  <a:pt x="759023" y="4341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7" name="SMARTInkShape-Group23"/>
          <p:cNvGrpSpPr/>
          <p:nvPr/>
        </p:nvGrpSpPr>
        <p:grpSpPr>
          <a:xfrm>
            <a:off x="4732843" y="4715932"/>
            <a:ext cx="1133963" cy="502623"/>
            <a:chOff x="4732843" y="4715932"/>
            <a:chExt cx="1133963" cy="502623"/>
          </a:xfrm>
        </p:grpSpPr>
        <p:sp>
          <p:nvSpPr>
            <p:cNvPr id="294" name="SMARTInkShape-220"/>
            <p:cNvSpPr/>
            <p:nvPr/>
          </p:nvSpPr>
          <p:spPr>
            <a:xfrm>
              <a:off x="4732843" y="4727015"/>
              <a:ext cx="365999" cy="406597"/>
            </a:xfrm>
            <a:custGeom>
              <a:avLst/>
              <a:gdLst/>
              <a:ahLst/>
              <a:cxnLst/>
              <a:rect l="0" t="0" r="0" b="0"/>
              <a:pathLst>
                <a:path w="365999" h="406597">
                  <a:moveTo>
                    <a:pt x="8821" y="112876"/>
                  </a:moveTo>
                  <a:lnTo>
                    <a:pt x="1132" y="120564"/>
                  </a:lnTo>
                  <a:lnTo>
                    <a:pt x="719" y="119986"/>
                  </a:lnTo>
                  <a:lnTo>
                    <a:pt x="137" y="116416"/>
                  </a:lnTo>
                  <a:lnTo>
                    <a:pt x="0" y="118748"/>
                  </a:lnTo>
                  <a:lnTo>
                    <a:pt x="956" y="118775"/>
                  </a:lnTo>
                  <a:lnTo>
                    <a:pt x="7042" y="115065"/>
                  </a:lnTo>
                  <a:lnTo>
                    <a:pt x="12330" y="113848"/>
                  </a:lnTo>
                  <a:lnTo>
                    <a:pt x="32923" y="118213"/>
                  </a:lnTo>
                  <a:lnTo>
                    <a:pt x="74968" y="113774"/>
                  </a:lnTo>
                  <a:lnTo>
                    <a:pt x="107767" y="101772"/>
                  </a:lnTo>
                  <a:lnTo>
                    <a:pt x="151791" y="98723"/>
                  </a:lnTo>
                  <a:lnTo>
                    <a:pt x="188426" y="95748"/>
                  </a:lnTo>
                  <a:lnTo>
                    <a:pt x="227559" y="97807"/>
                  </a:lnTo>
                  <a:lnTo>
                    <a:pt x="268365" y="103137"/>
                  </a:lnTo>
                  <a:lnTo>
                    <a:pt x="300970" y="106432"/>
                  </a:lnTo>
                  <a:lnTo>
                    <a:pt x="307767" y="108580"/>
                  </a:lnTo>
                  <a:lnTo>
                    <a:pt x="313290" y="109020"/>
                  </a:lnTo>
                  <a:lnTo>
                    <a:pt x="356611" y="103996"/>
                  </a:lnTo>
                  <a:lnTo>
                    <a:pt x="361170" y="103968"/>
                  </a:lnTo>
                  <a:lnTo>
                    <a:pt x="362783" y="104953"/>
                  </a:lnTo>
                  <a:lnTo>
                    <a:pt x="363858" y="106602"/>
                  </a:lnTo>
                  <a:lnTo>
                    <a:pt x="365971" y="112767"/>
                  </a:lnTo>
                  <a:lnTo>
                    <a:pt x="365998" y="108103"/>
                  </a:lnTo>
                  <a:lnTo>
                    <a:pt x="365009" y="106717"/>
                  </a:lnTo>
                  <a:lnTo>
                    <a:pt x="361265" y="105178"/>
                  </a:lnTo>
                  <a:lnTo>
                    <a:pt x="359869" y="103775"/>
                  </a:lnTo>
                  <a:lnTo>
                    <a:pt x="357446" y="96366"/>
                  </a:lnTo>
                  <a:lnTo>
                    <a:pt x="357187" y="90676"/>
                  </a:lnTo>
                  <a:lnTo>
                    <a:pt x="356159" y="89146"/>
                  </a:lnTo>
                  <a:lnTo>
                    <a:pt x="354481" y="88126"/>
                  </a:lnTo>
                  <a:lnTo>
                    <a:pt x="349399" y="86490"/>
                  </a:lnTo>
                  <a:lnTo>
                    <a:pt x="343779" y="81465"/>
                  </a:lnTo>
                  <a:lnTo>
                    <a:pt x="341246" y="76426"/>
                  </a:lnTo>
                  <a:lnTo>
                    <a:pt x="334879" y="60366"/>
                  </a:lnTo>
                  <a:lnTo>
                    <a:pt x="325059" y="44222"/>
                  </a:lnTo>
                  <a:lnTo>
                    <a:pt x="321464" y="30577"/>
                  </a:lnTo>
                  <a:lnTo>
                    <a:pt x="319445" y="28244"/>
                  </a:lnTo>
                  <a:lnTo>
                    <a:pt x="303333" y="16921"/>
                  </a:lnTo>
                  <a:lnTo>
                    <a:pt x="297472" y="14667"/>
                  </a:lnTo>
                  <a:lnTo>
                    <a:pt x="287603" y="8811"/>
                  </a:lnTo>
                  <a:lnTo>
                    <a:pt x="243814" y="1100"/>
                  </a:lnTo>
                  <a:lnTo>
                    <a:pt x="229348" y="1351"/>
                  </a:lnTo>
                  <a:lnTo>
                    <a:pt x="213989" y="2785"/>
                  </a:lnTo>
                  <a:lnTo>
                    <a:pt x="194186" y="0"/>
                  </a:lnTo>
                  <a:lnTo>
                    <a:pt x="156729" y="7071"/>
                  </a:lnTo>
                  <a:lnTo>
                    <a:pt x="113835" y="29989"/>
                  </a:lnTo>
                  <a:lnTo>
                    <a:pt x="72211" y="62576"/>
                  </a:lnTo>
                  <a:lnTo>
                    <a:pt x="30804" y="101317"/>
                  </a:lnTo>
                  <a:lnTo>
                    <a:pt x="26453" y="105170"/>
                  </a:lnTo>
                  <a:lnTo>
                    <a:pt x="15589" y="124814"/>
                  </a:lnTo>
                  <a:lnTo>
                    <a:pt x="10158" y="151981"/>
                  </a:lnTo>
                  <a:lnTo>
                    <a:pt x="8997" y="193689"/>
                  </a:lnTo>
                  <a:lnTo>
                    <a:pt x="8844" y="230882"/>
                  </a:lnTo>
                  <a:lnTo>
                    <a:pt x="9824" y="246682"/>
                  </a:lnTo>
                  <a:lnTo>
                    <a:pt x="26914" y="291287"/>
                  </a:lnTo>
                  <a:lnTo>
                    <a:pt x="38325" y="309274"/>
                  </a:lnTo>
                  <a:lnTo>
                    <a:pt x="75239" y="347857"/>
                  </a:lnTo>
                  <a:lnTo>
                    <a:pt x="91449" y="359992"/>
                  </a:lnTo>
                  <a:lnTo>
                    <a:pt x="108964" y="378721"/>
                  </a:lnTo>
                  <a:lnTo>
                    <a:pt x="144091" y="401482"/>
                  </a:lnTo>
                  <a:lnTo>
                    <a:pt x="148611" y="402515"/>
                  </a:lnTo>
                  <a:lnTo>
                    <a:pt x="163460" y="401211"/>
                  </a:lnTo>
                  <a:lnTo>
                    <a:pt x="174584" y="404242"/>
                  </a:lnTo>
                  <a:lnTo>
                    <a:pt x="181051" y="401784"/>
                  </a:lnTo>
                  <a:lnTo>
                    <a:pt x="184165" y="401723"/>
                  </a:lnTo>
                  <a:lnTo>
                    <a:pt x="190270" y="404301"/>
                  </a:lnTo>
                  <a:lnTo>
                    <a:pt x="193287" y="404394"/>
                  </a:lnTo>
                  <a:lnTo>
                    <a:pt x="199285" y="401851"/>
                  </a:lnTo>
                  <a:lnTo>
                    <a:pt x="202274" y="401768"/>
                  </a:lnTo>
                  <a:lnTo>
                    <a:pt x="217177" y="406596"/>
                  </a:lnTo>
                  <a:lnTo>
                    <a:pt x="237988" y="399783"/>
                  </a:lnTo>
                  <a:lnTo>
                    <a:pt x="244843" y="394227"/>
                  </a:lnTo>
                  <a:lnTo>
                    <a:pt x="247665" y="389064"/>
                  </a:lnTo>
                  <a:lnTo>
                    <a:pt x="249912" y="383462"/>
                  </a:lnTo>
                  <a:lnTo>
                    <a:pt x="264718" y="365049"/>
                  </a:lnTo>
                  <a:lnTo>
                    <a:pt x="266420" y="359559"/>
                  </a:lnTo>
                  <a:lnTo>
                    <a:pt x="267866" y="357699"/>
                  </a:lnTo>
                  <a:lnTo>
                    <a:pt x="276712" y="3539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221"/>
            <p:cNvSpPr/>
            <p:nvPr/>
          </p:nvSpPr>
          <p:spPr>
            <a:xfrm>
              <a:off x="5107780" y="4793225"/>
              <a:ext cx="276269" cy="403854"/>
            </a:xfrm>
            <a:custGeom>
              <a:avLst/>
              <a:gdLst/>
              <a:ahLst/>
              <a:cxnLst/>
              <a:rect l="0" t="0" r="0" b="0"/>
              <a:pathLst>
                <a:path w="276269" h="403854">
                  <a:moveTo>
                    <a:pt x="17861" y="37736"/>
                  </a:moveTo>
                  <a:lnTo>
                    <a:pt x="17861" y="32996"/>
                  </a:lnTo>
                  <a:lnTo>
                    <a:pt x="16868" y="31599"/>
                  </a:lnTo>
                  <a:lnTo>
                    <a:pt x="15215" y="30668"/>
                  </a:lnTo>
                  <a:lnTo>
                    <a:pt x="13120" y="30047"/>
                  </a:lnTo>
                  <a:lnTo>
                    <a:pt x="11725" y="28642"/>
                  </a:lnTo>
                  <a:lnTo>
                    <a:pt x="9299" y="21226"/>
                  </a:lnTo>
                  <a:lnTo>
                    <a:pt x="6449" y="23122"/>
                  </a:lnTo>
                  <a:lnTo>
                    <a:pt x="1275" y="27684"/>
                  </a:lnTo>
                  <a:lnTo>
                    <a:pt x="35" y="70758"/>
                  </a:lnTo>
                  <a:lnTo>
                    <a:pt x="2" y="113693"/>
                  </a:lnTo>
                  <a:lnTo>
                    <a:pt x="0" y="151828"/>
                  </a:lnTo>
                  <a:lnTo>
                    <a:pt x="7069" y="190454"/>
                  </a:lnTo>
                  <a:lnTo>
                    <a:pt x="11025" y="213954"/>
                  </a:lnTo>
                  <a:lnTo>
                    <a:pt x="23098" y="251919"/>
                  </a:lnTo>
                  <a:lnTo>
                    <a:pt x="26688" y="270972"/>
                  </a:lnTo>
                  <a:lnTo>
                    <a:pt x="44541" y="311617"/>
                  </a:lnTo>
                  <a:lnTo>
                    <a:pt x="52193" y="329284"/>
                  </a:lnTo>
                  <a:lnTo>
                    <a:pt x="54298" y="345063"/>
                  </a:lnTo>
                  <a:lnTo>
                    <a:pt x="60593" y="358764"/>
                  </a:lnTo>
                  <a:lnTo>
                    <a:pt x="62476" y="376534"/>
                  </a:lnTo>
                  <a:lnTo>
                    <a:pt x="62503" y="371814"/>
                  </a:lnTo>
                  <a:lnTo>
                    <a:pt x="62508" y="374075"/>
                  </a:lnTo>
                  <a:lnTo>
                    <a:pt x="62509" y="351969"/>
                  </a:lnTo>
                  <a:lnTo>
                    <a:pt x="41518" y="319848"/>
                  </a:lnTo>
                  <a:lnTo>
                    <a:pt x="31489" y="282017"/>
                  </a:lnTo>
                  <a:lnTo>
                    <a:pt x="14774" y="238425"/>
                  </a:lnTo>
                  <a:lnTo>
                    <a:pt x="4703" y="199765"/>
                  </a:lnTo>
                  <a:lnTo>
                    <a:pt x="1922" y="156871"/>
                  </a:lnTo>
                  <a:lnTo>
                    <a:pt x="9898" y="118705"/>
                  </a:lnTo>
                  <a:lnTo>
                    <a:pt x="23941" y="81655"/>
                  </a:lnTo>
                  <a:lnTo>
                    <a:pt x="48813" y="38635"/>
                  </a:lnTo>
                  <a:lnTo>
                    <a:pt x="66829" y="13198"/>
                  </a:lnTo>
                  <a:lnTo>
                    <a:pt x="82288" y="2687"/>
                  </a:lnTo>
                  <a:lnTo>
                    <a:pt x="88594" y="479"/>
                  </a:lnTo>
                  <a:lnTo>
                    <a:pt x="93790" y="0"/>
                  </a:lnTo>
                  <a:lnTo>
                    <a:pt x="132478" y="1840"/>
                  </a:lnTo>
                  <a:lnTo>
                    <a:pt x="162210" y="1982"/>
                  </a:lnTo>
                  <a:lnTo>
                    <a:pt x="167671" y="3978"/>
                  </a:lnTo>
                  <a:lnTo>
                    <a:pt x="171312" y="7294"/>
                  </a:lnTo>
                  <a:lnTo>
                    <a:pt x="173740" y="11488"/>
                  </a:lnTo>
                  <a:lnTo>
                    <a:pt x="205975" y="43998"/>
                  </a:lnTo>
                  <a:lnTo>
                    <a:pt x="219796" y="87957"/>
                  </a:lnTo>
                  <a:lnTo>
                    <a:pt x="229057" y="123943"/>
                  </a:lnTo>
                  <a:lnTo>
                    <a:pt x="241075" y="163720"/>
                  </a:lnTo>
                  <a:lnTo>
                    <a:pt x="250024" y="188836"/>
                  </a:lnTo>
                  <a:lnTo>
                    <a:pt x="261937" y="232286"/>
                  </a:lnTo>
                  <a:lnTo>
                    <a:pt x="267107" y="274165"/>
                  </a:lnTo>
                  <a:lnTo>
                    <a:pt x="267823" y="315224"/>
                  </a:lnTo>
                  <a:lnTo>
                    <a:pt x="270517" y="335260"/>
                  </a:lnTo>
                  <a:lnTo>
                    <a:pt x="276268" y="376530"/>
                  </a:lnTo>
                  <a:lnTo>
                    <a:pt x="275583" y="387741"/>
                  </a:lnTo>
                  <a:lnTo>
                    <a:pt x="267892" y="4038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222"/>
            <p:cNvSpPr/>
            <p:nvPr/>
          </p:nvSpPr>
          <p:spPr>
            <a:xfrm>
              <a:off x="5351763" y="4715932"/>
              <a:ext cx="515043" cy="502623"/>
            </a:xfrm>
            <a:custGeom>
              <a:avLst/>
              <a:gdLst/>
              <a:ahLst/>
              <a:cxnLst/>
              <a:rect l="0" t="0" r="0" b="0"/>
              <a:pathLst>
                <a:path w="515043" h="502623">
                  <a:moveTo>
                    <a:pt x="247151" y="195396"/>
                  </a:moveTo>
                  <a:lnTo>
                    <a:pt x="242411" y="195396"/>
                  </a:lnTo>
                  <a:lnTo>
                    <a:pt x="237438" y="190105"/>
                  </a:lnTo>
                  <a:lnTo>
                    <a:pt x="232912" y="182130"/>
                  </a:lnTo>
                  <a:lnTo>
                    <a:pt x="230901" y="175280"/>
                  </a:lnTo>
                  <a:lnTo>
                    <a:pt x="229372" y="173055"/>
                  </a:lnTo>
                  <a:lnTo>
                    <a:pt x="227361" y="171573"/>
                  </a:lnTo>
                  <a:lnTo>
                    <a:pt x="207026" y="160876"/>
                  </a:lnTo>
                  <a:lnTo>
                    <a:pt x="183242" y="139979"/>
                  </a:lnTo>
                  <a:lnTo>
                    <a:pt x="168476" y="136040"/>
                  </a:lnTo>
                  <a:lnTo>
                    <a:pt x="150669" y="135281"/>
                  </a:lnTo>
                  <a:lnTo>
                    <a:pt x="127503" y="141425"/>
                  </a:lnTo>
                  <a:lnTo>
                    <a:pt x="90417" y="160776"/>
                  </a:lnTo>
                  <a:lnTo>
                    <a:pt x="76288" y="170087"/>
                  </a:lnTo>
                  <a:lnTo>
                    <a:pt x="51049" y="181357"/>
                  </a:lnTo>
                  <a:lnTo>
                    <a:pt x="17657" y="206523"/>
                  </a:lnTo>
                  <a:lnTo>
                    <a:pt x="13787" y="211743"/>
                  </a:lnTo>
                  <a:lnTo>
                    <a:pt x="3602" y="242794"/>
                  </a:lnTo>
                  <a:lnTo>
                    <a:pt x="0" y="272024"/>
                  </a:lnTo>
                  <a:lnTo>
                    <a:pt x="619" y="311367"/>
                  </a:lnTo>
                  <a:lnTo>
                    <a:pt x="12464" y="355123"/>
                  </a:lnTo>
                  <a:lnTo>
                    <a:pt x="31686" y="397829"/>
                  </a:lnTo>
                  <a:lnTo>
                    <a:pt x="65740" y="441669"/>
                  </a:lnTo>
                  <a:lnTo>
                    <a:pt x="107262" y="483085"/>
                  </a:lnTo>
                  <a:lnTo>
                    <a:pt x="127099" y="494839"/>
                  </a:lnTo>
                  <a:lnTo>
                    <a:pt x="155246" y="502622"/>
                  </a:lnTo>
                  <a:lnTo>
                    <a:pt x="170255" y="501274"/>
                  </a:lnTo>
                  <a:lnTo>
                    <a:pt x="194602" y="490198"/>
                  </a:lnTo>
                  <a:lnTo>
                    <a:pt x="234812" y="461823"/>
                  </a:lnTo>
                  <a:lnTo>
                    <a:pt x="248236" y="447089"/>
                  </a:lnTo>
                  <a:lnTo>
                    <a:pt x="263237" y="420674"/>
                  </a:lnTo>
                  <a:lnTo>
                    <a:pt x="271829" y="391100"/>
                  </a:lnTo>
                  <a:lnTo>
                    <a:pt x="277963" y="358774"/>
                  </a:lnTo>
                  <a:lnTo>
                    <a:pt x="281416" y="322849"/>
                  </a:lnTo>
                  <a:lnTo>
                    <a:pt x="282583" y="278303"/>
                  </a:lnTo>
                  <a:lnTo>
                    <a:pt x="282813" y="235806"/>
                  </a:lnTo>
                  <a:lnTo>
                    <a:pt x="281866" y="200476"/>
                  </a:lnTo>
                  <a:lnTo>
                    <a:pt x="275800" y="156749"/>
                  </a:lnTo>
                  <a:lnTo>
                    <a:pt x="269567" y="118640"/>
                  </a:lnTo>
                  <a:lnTo>
                    <a:pt x="262965" y="77923"/>
                  </a:lnTo>
                  <a:lnTo>
                    <a:pt x="254039" y="35324"/>
                  </a:lnTo>
                  <a:lnTo>
                    <a:pt x="249192" y="16998"/>
                  </a:lnTo>
                  <a:lnTo>
                    <a:pt x="248512" y="10980"/>
                  </a:lnTo>
                  <a:lnTo>
                    <a:pt x="247066" y="6968"/>
                  </a:lnTo>
                  <a:lnTo>
                    <a:pt x="245110" y="4293"/>
                  </a:lnTo>
                  <a:lnTo>
                    <a:pt x="239583" y="0"/>
                  </a:lnTo>
                  <a:lnTo>
                    <a:pt x="232164" y="39573"/>
                  </a:lnTo>
                  <a:lnTo>
                    <a:pt x="230144" y="81427"/>
                  </a:lnTo>
                  <a:lnTo>
                    <a:pt x="229544" y="119846"/>
                  </a:lnTo>
                  <a:lnTo>
                    <a:pt x="228374" y="156364"/>
                  </a:lnTo>
                  <a:lnTo>
                    <a:pt x="223177" y="192320"/>
                  </a:lnTo>
                  <a:lnTo>
                    <a:pt x="221196" y="227117"/>
                  </a:lnTo>
                  <a:lnTo>
                    <a:pt x="220526" y="268689"/>
                  </a:lnTo>
                  <a:lnTo>
                    <a:pt x="225135" y="310085"/>
                  </a:lnTo>
                  <a:lnTo>
                    <a:pt x="236592" y="352070"/>
                  </a:lnTo>
                  <a:lnTo>
                    <a:pt x="256935" y="386821"/>
                  </a:lnTo>
                  <a:lnTo>
                    <a:pt x="280062" y="426575"/>
                  </a:lnTo>
                  <a:lnTo>
                    <a:pt x="316749" y="469440"/>
                  </a:lnTo>
                  <a:lnTo>
                    <a:pt x="341195" y="489253"/>
                  </a:lnTo>
                  <a:lnTo>
                    <a:pt x="360386" y="498640"/>
                  </a:lnTo>
                  <a:lnTo>
                    <a:pt x="375528" y="499504"/>
                  </a:lnTo>
                  <a:lnTo>
                    <a:pt x="404693" y="494414"/>
                  </a:lnTo>
                  <a:lnTo>
                    <a:pt x="433729" y="477139"/>
                  </a:lnTo>
                  <a:lnTo>
                    <a:pt x="476343" y="435523"/>
                  </a:lnTo>
                  <a:lnTo>
                    <a:pt x="515042" y="3739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5" name="SMARTInkShape-Group24"/>
          <p:cNvGrpSpPr/>
          <p:nvPr/>
        </p:nvGrpSpPr>
        <p:grpSpPr>
          <a:xfrm>
            <a:off x="6447234" y="5134939"/>
            <a:ext cx="1962620" cy="1106914"/>
            <a:chOff x="6447234" y="5134939"/>
            <a:chExt cx="1962620" cy="1106914"/>
          </a:xfrm>
        </p:grpSpPr>
        <p:sp>
          <p:nvSpPr>
            <p:cNvPr id="298" name="SMARTInkShape-223"/>
            <p:cNvSpPr/>
            <p:nvPr/>
          </p:nvSpPr>
          <p:spPr>
            <a:xfrm>
              <a:off x="6549246" y="5134939"/>
              <a:ext cx="76583" cy="481835"/>
            </a:xfrm>
            <a:custGeom>
              <a:avLst/>
              <a:gdLst/>
              <a:ahLst/>
              <a:cxnLst/>
              <a:rect l="0" t="0" r="0" b="0"/>
              <a:pathLst>
                <a:path w="76583" h="481835">
                  <a:moveTo>
                    <a:pt x="14074" y="8561"/>
                  </a:moveTo>
                  <a:lnTo>
                    <a:pt x="6386" y="8561"/>
                  </a:lnTo>
                  <a:lnTo>
                    <a:pt x="5972" y="7569"/>
                  </a:lnTo>
                  <a:lnTo>
                    <a:pt x="5177" y="0"/>
                  </a:lnTo>
                  <a:lnTo>
                    <a:pt x="4155" y="21021"/>
                  </a:lnTo>
                  <a:lnTo>
                    <a:pt x="405" y="28319"/>
                  </a:lnTo>
                  <a:lnTo>
                    <a:pt x="0" y="31656"/>
                  </a:lnTo>
                  <a:lnTo>
                    <a:pt x="11692" y="66412"/>
                  </a:lnTo>
                  <a:lnTo>
                    <a:pt x="23122" y="109800"/>
                  </a:lnTo>
                  <a:lnTo>
                    <a:pt x="36910" y="150841"/>
                  </a:lnTo>
                  <a:lnTo>
                    <a:pt x="40083" y="185456"/>
                  </a:lnTo>
                  <a:lnTo>
                    <a:pt x="41753" y="228051"/>
                  </a:lnTo>
                  <a:lnTo>
                    <a:pt x="47911" y="271779"/>
                  </a:lnTo>
                  <a:lnTo>
                    <a:pt x="49422" y="313673"/>
                  </a:lnTo>
                  <a:lnTo>
                    <a:pt x="50712" y="353331"/>
                  </a:lnTo>
                  <a:lnTo>
                    <a:pt x="58352" y="394739"/>
                  </a:lnTo>
                  <a:lnTo>
                    <a:pt x="67619" y="436629"/>
                  </a:lnTo>
                  <a:lnTo>
                    <a:pt x="72383" y="437021"/>
                  </a:lnTo>
                  <a:lnTo>
                    <a:pt x="73783" y="439060"/>
                  </a:lnTo>
                  <a:lnTo>
                    <a:pt x="76550" y="463388"/>
                  </a:lnTo>
                  <a:lnTo>
                    <a:pt x="71832" y="463801"/>
                  </a:lnTo>
                  <a:lnTo>
                    <a:pt x="70439" y="464851"/>
                  </a:lnTo>
                  <a:lnTo>
                    <a:pt x="68891" y="468664"/>
                  </a:lnTo>
                  <a:lnTo>
                    <a:pt x="69470" y="471070"/>
                  </a:lnTo>
                  <a:lnTo>
                    <a:pt x="76582" y="4818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224"/>
            <p:cNvSpPr/>
            <p:nvPr/>
          </p:nvSpPr>
          <p:spPr>
            <a:xfrm>
              <a:off x="6447234" y="5324060"/>
              <a:ext cx="348259" cy="51613"/>
            </a:xfrm>
            <a:custGeom>
              <a:avLst/>
              <a:gdLst/>
              <a:ahLst/>
              <a:cxnLst/>
              <a:rect l="0" t="0" r="0" b="0"/>
              <a:pathLst>
                <a:path w="348259" h="51613">
                  <a:moveTo>
                    <a:pt x="0" y="51612"/>
                  </a:moveTo>
                  <a:lnTo>
                    <a:pt x="0" y="43923"/>
                  </a:lnTo>
                  <a:lnTo>
                    <a:pt x="993" y="43509"/>
                  </a:lnTo>
                  <a:lnTo>
                    <a:pt x="4741" y="43050"/>
                  </a:lnTo>
                  <a:lnTo>
                    <a:pt x="9715" y="45491"/>
                  </a:lnTo>
                  <a:lnTo>
                    <a:pt x="12429" y="47532"/>
                  </a:lnTo>
                  <a:lnTo>
                    <a:pt x="15231" y="47899"/>
                  </a:lnTo>
                  <a:lnTo>
                    <a:pt x="55878" y="30515"/>
                  </a:lnTo>
                  <a:lnTo>
                    <a:pt x="94896" y="25947"/>
                  </a:lnTo>
                  <a:lnTo>
                    <a:pt x="129061" y="25045"/>
                  </a:lnTo>
                  <a:lnTo>
                    <a:pt x="150627" y="22937"/>
                  </a:lnTo>
                  <a:lnTo>
                    <a:pt x="191517" y="10707"/>
                  </a:lnTo>
                  <a:lnTo>
                    <a:pt x="228772" y="2963"/>
                  </a:lnTo>
                  <a:lnTo>
                    <a:pt x="266228" y="0"/>
                  </a:lnTo>
                  <a:lnTo>
                    <a:pt x="304762" y="5851"/>
                  </a:lnTo>
                  <a:lnTo>
                    <a:pt x="331434" y="5751"/>
                  </a:lnTo>
                  <a:lnTo>
                    <a:pt x="342832" y="1754"/>
                  </a:lnTo>
                  <a:lnTo>
                    <a:pt x="348258" y="69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225"/>
            <p:cNvSpPr/>
            <p:nvPr/>
          </p:nvSpPr>
          <p:spPr>
            <a:xfrm>
              <a:off x="6718910" y="5305730"/>
              <a:ext cx="263876" cy="319489"/>
            </a:xfrm>
            <a:custGeom>
              <a:avLst/>
              <a:gdLst/>
              <a:ahLst/>
              <a:cxnLst/>
              <a:rect l="0" t="0" r="0" b="0"/>
              <a:pathLst>
                <a:path w="263876" h="319489">
                  <a:moveTo>
                    <a:pt x="5145" y="105661"/>
                  </a:moveTo>
                  <a:lnTo>
                    <a:pt x="5145" y="113349"/>
                  </a:lnTo>
                  <a:lnTo>
                    <a:pt x="404" y="109482"/>
                  </a:lnTo>
                  <a:lnTo>
                    <a:pt x="0" y="107216"/>
                  </a:lnTo>
                  <a:lnTo>
                    <a:pt x="723" y="104713"/>
                  </a:lnTo>
                  <a:lnTo>
                    <a:pt x="2197" y="102052"/>
                  </a:lnTo>
                  <a:lnTo>
                    <a:pt x="5164" y="101271"/>
                  </a:lnTo>
                  <a:lnTo>
                    <a:pt x="16835" y="102927"/>
                  </a:lnTo>
                  <a:lnTo>
                    <a:pt x="18892" y="101854"/>
                  </a:lnTo>
                  <a:lnTo>
                    <a:pt x="20262" y="100146"/>
                  </a:lnTo>
                  <a:lnTo>
                    <a:pt x="47621" y="84602"/>
                  </a:lnTo>
                  <a:lnTo>
                    <a:pt x="64915" y="80570"/>
                  </a:lnTo>
                  <a:lnTo>
                    <a:pt x="102793" y="86335"/>
                  </a:lnTo>
                  <a:lnTo>
                    <a:pt x="146021" y="95166"/>
                  </a:lnTo>
                  <a:lnTo>
                    <a:pt x="177170" y="95429"/>
                  </a:lnTo>
                  <a:lnTo>
                    <a:pt x="217845" y="89002"/>
                  </a:lnTo>
                  <a:lnTo>
                    <a:pt x="239485" y="92897"/>
                  </a:lnTo>
                  <a:lnTo>
                    <a:pt x="258213" y="101118"/>
                  </a:lnTo>
                  <a:lnTo>
                    <a:pt x="260177" y="100648"/>
                  </a:lnTo>
                  <a:lnTo>
                    <a:pt x="261487" y="99342"/>
                  </a:lnTo>
                  <a:lnTo>
                    <a:pt x="262941" y="95246"/>
                  </a:lnTo>
                  <a:lnTo>
                    <a:pt x="263875" y="89272"/>
                  </a:lnTo>
                  <a:lnTo>
                    <a:pt x="262960" y="88781"/>
                  </a:lnTo>
                  <a:lnTo>
                    <a:pt x="256398" y="87930"/>
                  </a:lnTo>
                  <a:lnTo>
                    <a:pt x="255719" y="85213"/>
                  </a:lnTo>
                  <a:lnTo>
                    <a:pt x="255537" y="83098"/>
                  </a:lnTo>
                  <a:lnTo>
                    <a:pt x="233142" y="56988"/>
                  </a:lnTo>
                  <a:lnTo>
                    <a:pt x="217420" y="41145"/>
                  </a:lnTo>
                  <a:lnTo>
                    <a:pt x="208299" y="37300"/>
                  </a:lnTo>
                  <a:lnTo>
                    <a:pt x="186275" y="30090"/>
                  </a:lnTo>
                  <a:lnTo>
                    <a:pt x="156891" y="11790"/>
                  </a:lnTo>
                  <a:lnTo>
                    <a:pt x="114158" y="748"/>
                  </a:lnTo>
                  <a:lnTo>
                    <a:pt x="107586" y="0"/>
                  </a:lnTo>
                  <a:lnTo>
                    <a:pt x="92346" y="4461"/>
                  </a:lnTo>
                  <a:lnTo>
                    <a:pt x="51502" y="27070"/>
                  </a:lnTo>
                  <a:lnTo>
                    <a:pt x="25226" y="38022"/>
                  </a:lnTo>
                  <a:lnTo>
                    <a:pt x="21509" y="42709"/>
                  </a:lnTo>
                  <a:lnTo>
                    <a:pt x="16277" y="62534"/>
                  </a:lnTo>
                  <a:lnTo>
                    <a:pt x="15719" y="83402"/>
                  </a:lnTo>
                  <a:lnTo>
                    <a:pt x="23917" y="122357"/>
                  </a:lnTo>
                  <a:lnTo>
                    <a:pt x="35090" y="159009"/>
                  </a:lnTo>
                  <a:lnTo>
                    <a:pt x="47844" y="193920"/>
                  </a:lnTo>
                  <a:lnTo>
                    <a:pt x="72781" y="233301"/>
                  </a:lnTo>
                  <a:lnTo>
                    <a:pt x="91393" y="262212"/>
                  </a:lnTo>
                  <a:lnTo>
                    <a:pt x="110310" y="281172"/>
                  </a:lnTo>
                  <a:lnTo>
                    <a:pt x="131894" y="296147"/>
                  </a:lnTo>
                  <a:lnTo>
                    <a:pt x="135286" y="297144"/>
                  </a:lnTo>
                  <a:lnTo>
                    <a:pt x="138538" y="296816"/>
                  </a:lnTo>
                  <a:lnTo>
                    <a:pt x="141698" y="295606"/>
                  </a:lnTo>
                  <a:lnTo>
                    <a:pt x="150502" y="296906"/>
                  </a:lnTo>
                  <a:lnTo>
                    <a:pt x="174243" y="304303"/>
                  </a:lnTo>
                  <a:lnTo>
                    <a:pt x="189617" y="316293"/>
                  </a:lnTo>
                  <a:lnTo>
                    <a:pt x="198600" y="318882"/>
                  </a:lnTo>
                  <a:lnTo>
                    <a:pt x="204564" y="319488"/>
                  </a:lnTo>
                  <a:lnTo>
                    <a:pt x="206553" y="318658"/>
                  </a:lnTo>
                  <a:lnTo>
                    <a:pt x="207877" y="317112"/>
                  </a:lnTo>
                  <a:lnTo>
                    <a:pt x="208761" y="315089"/>
                  </a:lnTo>
                  <a:lnTo>
                    <a:pt x="210341" y="313740"/>
                  </a:lnTo>
                  <a:lnTo>
                    <a:pt x="214744" y="312242"/>
                  </a:lnTo>
                  <a:lnTo>
                    <a:pt x="216316" y="310850"/>
                  </a:lnTo>
                  <a:lnTo>
                    <a:pt x="218060" y="306658"/>
                  </a:lnTo>
                  <a:lnTo>
                    <a:pt x="219518" y="306136"/>
                  </a:lnTo>
                  <a:lnTo>
                    <a:pt x="221482" y="306779"/>
                  </a:lnTo>
                  <a:lnTo>
                    <a:pt x="223784" y="308201"/>
                  </a:lnTo>
                  <a:lnTo>
                    <a:pt x="225318" y="308156"/>
                  </a:lnTo>
                  <a:lnTo>
                    <a:pt x="226341" y="307134"/>
                  </a:lnTo>
                  <a:lnTo>
                    <a:pt x="227023" y="305461"/>
                  </a:lnTo>
                  <a:lnTo>
                    <a:pt x="228470" y="304345"/>
                  </a:lnTo>
                  <a:lnTo>
                    <a:pt x="237317" y="3021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226"/>
            <p:cNvSpPr/>
            <p:nvPr/>
          </p:nvSpPr>
          <p:spPr>
            <a:xfrm>
              <a:off x="7000875" y="5357923"/>
              <a:ext cx="151806" cy="303474"/>
            </a:xfrm>
            <a:custGeom>
              <a:avLst/>
              <a:gdLst/>
              <a:ahLst/>
              <a:cxnLst/>
              <a:rect l="0" t="0" r="0" b="0"/>
              <a:pathLst>
                <a:path w="151806" h="303474">
                  <a:moveTo>
                    <a:pt x="0" y="17749"/>
                  </a:moveTo>
                  <a:lnTo>
                    <a:pt x="0" y="12604"/>
                  </a:lnTo>
                  <a:lnTo>
                    <a:pt x="0" y="25361"/>
                  </a:lnTo>
                  <a:lnTo>
                    <a:pt x="0" y="21273"/>
                  </a:lnTo>
                  <a:lnTo>
                    <a:pt x="0" y="25770"/>
                  </a:lnTo>
                  <a:lnTo>
                    <a:pt x="6137" y="33628"/>
                  </a:lnTo>
                  <a:lnTo>
                    <a:pt x="15814" y="71966"/>
                  </a:lnTo>
                  <a:lnTo>
                    <a:pt x="24327" y="111398"/>
                  </a:lnTo>
                  <a:lnTo>
                    <a:pt x="27457" y="144146"/>
                  </a:lnTo>
                  <a:lnTo>
                    <a:pt x="32830" y="158277"/>
                  </a:lnTo>
                  <a:lnTo>
                    <a:pt x="35855" y="178450"/>
                  </a:lnTo>
                  <a:lnTo>
                    <a:pt x="56676" y="220444"/>
                  </a:lnTo>
                  <a:lnTo>
                    <a:pt x="68304" y="261844"/>
                  </a:lnTo>
                  <a:lnTo>
                    <a:pt x="71501" y="278699"/>
                  </a:lnTo>
                  <a:lnTo>
                    <a:pt x="79458" y="294037"/>
                  </a:lnTo>
                  <a:lnTo>
                    <a:pt x="80098" y="299263"/>
                  </a:lnTo>
                  <a:lnTo>
                    <a:pt x="80248" y="297317"/>
                  </a:lnTo>
                  <a:lnTo>
                    <a:pt x="80287" y="297393"/>
                  </a:lnTo>
                  <a:lnTo>
                    <a:pt x="80332" y="300123"/>
                  </a:lnTo>
                  <a:lnTo>
                    <a:pt x="81336" y="301249"/>
                  </a:lnTo>
                  <a:lnTo>
                    <a:pt x="89188" y="303473"/>
                  </a:lnTo>
                  <a:lnTo>
                    <a:pt x="89264" y="298751"/>
                  </a:lnTo>
                  <a:lnTo>
                    <a:pt x="81193" y="270488"/>
                  </a:lnTo>
                  <a:lnTo>
                    <a:pt x="79620" y="254912"/>
                  </a:lnTo>
                  <a:lnTo>
                    <a:pt x="71815" y="217692"/>
                  </a:lnTo>
                  <a:lnTo>
                    <a:pt x="70467" y="193038"/>
                  </a:lnTo>
                  <a:lnTo>
                    <a:pt x="64374" y="176361"/>
                  </a:lnTo>
                  <a:lnTo>
                    <a:pt x="62345" y="166626"/>
                  </a:lnTo>
                  <a:lnTo>
                    <a:pt x="56617" y="154575"/>
                  </a:lnTo>
                  <a:lnTo>
                    <a:pt x="46688" y="115796"/>
                  </a:lnTo>
                  <a:lnTo>
                    <a:pt x="44563" y="104982"/>
                  </a:lnTo>
                  <a:lnTo>
                    <a:pt x="36122" y="82172"/>
                  </a:lnTo>
                  <a:lnTo>
                    <a:pt x="35730" y="59315"/>
                  </a:lnTo>
                  <a:lnTo>
                    <a:pt x="44814" y="30477"/>
                  </a:lnTo>
                  <a:lnTo>
                    <a:pt x="56969" y="14880"/>
                  </a:lnTo>
                  <a:lnTo>
                    <a:pt x="62692" y="11513"/>
                  </a:lnTo>
                  <a:lnTo>
                    <a:pt x="74450" y="9352"/>
                  </a:lnTo>
                  <a:lnTo>
                    <a:pt x="101204" y="8833"/>
                  </a:lnTo>
                  <a:lnTo>
                    <a:pt x="107156" y="6179"/>
                  </a:lnTo>
                  <a:lnTo>
                    <a:pt x="113109" y="2685"/>
                  </a:lnTo>
                  <a:lnTo>
                    <a:pt x="125016" y="442"/>
                  </a:lnTo>
                  <a:lnTo>
                    <a:pt x="136922" y="0"/>
                  </a:lnTo>
                  <a:lnTo>
                    <a:pt x="138906" y="955"/>
                  </a:lnTo>
                  <a:lnTo>
                    <a:pt x="140229" y="2584"/>
                  </a:lnTo>
                  <a:lnTo>
                    <a:pt x="141111" y="4662"/>
                  </a:lnTo>
                  <a:lnTo>
                    <a:pt x="142691" y="6048"/>
                  </a:lnTo>
                  <a:lnTo>
                    <a:pt x="151805" y="88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227"/>
            <p:cNvSpPr/>
            <p:nvPr/>
          </p:nvSpPr>
          <p:spPr>
            <a:xfrm>
              <a:off x="7166687" y="5352156"/>
              <a:ext cx="298533" cy="295756"/>
            </a:xfrm>
            <a:custGeom>
              <a:avLst/>
              <a:gdLst/>
              <a:ahLst/>
              <a:cxnLst/>
              <a:rect l="0" t="0" r="0" b="0"/>
              <a:pathLst>
                <a:path w="298533" h="295756">
                  <a:moveTo>
                    <a:pt x="12782" y="14586"/>
                  </a:moveTo>
                  <a:lnTo>
                    <a:pt x="12782" y="22275"/>
                  </a:lnTo>
                  <a:lnTo>
                    <a:pt x="3854" y="32442"/>
                  </a:lnTo>
                  <a:lnTo>
                    <a:pt x="3852" y="74697"/>
                  </a:lnTo>
                  <a:lnTo>
                    <a:pt x="3852" y="117079"/>
                  </a:lnTo>
                  <a:lnTo>
                    <a:pt x="6498" y="158709"/>
                  </a:lnTo>
                  <a:lnTo>
                    <a:pt x="19083" y="203266"/>
                  </a:lnTo>
                  <a:lnTo>
                    <a:pt x="30709" y="242283"/>
                  </a:lnTo>
                  <a:lnTo>
                    <a:pt x="36945" y="263291"/>
                  </a:lnTo>
                  <a:lnTo>
                    <a:pt x="39396" y="274942"/>
                  </a:lnTo>
                  <a:lnTo>
                    <a:pt x="43792" y="283428"/>
                  </a:lnTo>
                  <a:lnTo>
                    <a:pt x="45362" y="285094"/>
                  </a:lnTo>
                  <a:lnTo>
                    <a:pt x="46409" y="285215"/>
                  </a:lnTo>
                  <a:lnTo>
                    <a:pt x="48087" y="283017"/>
                  </a:lnTo>
                  <a:lnTo>
                    <a:pt x="53118" y="287377"/>
                  </a:lnTo>
                  <a:lnTo>
                    <a:pt x="55513" y="292261"/>
                  </a:lnTo>
                  <a:lnTo>
                    <a:pt x="56153" y="294954"/>
                  </a:lnTo>
                  <a:lnTo>
                    <a:pt x="55586" y="295755"/>
                  </a:lnTo>
                  <a:lnTo>
                    <a:pt x="54216" y="295298"/>
                  </a:lnTo>
                  <a:lnTo>
                    <a:pt x="52311" y="294001"/>
                  </a:lnTo>
                  <a:lnTo>
                    <a:pt x="51041" y="292144"/>
                  </a:lnTo>
                  <a:lnTo>
                    <a:pt x="49253" y="284790"/>
                  </a:lnTo>
                  <a:lnTo>
                    <a:pt x="47574" y="261399"/>
                  </a:lnTo>
                  <a:lnTo>
                    <a:pt x="30723" y="219895"/>
                  </a:lnTo>
                  <a:lnTo>
                    <a:pt x="21140" y="196693"/>
                  </a:lnTo>
                  <a:lnTo>
                    <a:pt x="18354" y="192545"/>
                  </a:lnTo>
                  <a:lnTo>
                    <a:pt x="14433" y="172487"/>
                  </a:lnTo>
                  <a:lnTo>
                    <a:pt x="12115" y="147163"/>
                  </a:lnTo>
                  <a:lnTo>
                    <a:pt x="395" y="118819"/>
                  </a:lnTo>
                  <a:lnTo>
                    <a:pt x="0" y="105229"/>
                  </a:lnTo>
                  <a:lnTo>
                    <a:pt x="5329" y="67166"/>
                  </a:lnTo>
                  <a:lnTo>
                    <a:pt x="16968" y="44056"/>
                  </a:lnTo>
                  <a:lnTo>
                    <a:pt x="23903" y="37606"/>
                  </a:lnTo>
                  <a:lnTo>
                    <a:pt x="66846" y="11379"/>
                  </a:lnTo>
                  <a:lnTo>
                    <a:pt x="80137" y="3900"/>
                  </a:lnTo>
                  <a:lnTo>
                    <a:pt x="85466" y="2502"/>
                  </a:lnTo>
                  <a:lnTo>
                    <a:pt x="90011" y="2561"/>
                  </a:lnTo>
                  <a:lnTo>
                    <a:pt x="109176" y="9785"/>
                  </a:lnTo>
                  <a:lnTo>
                    <a:pt x="117800" y="20390"/>
                  </a:lnTo>
                  <a:lnTo>
                    <a:pt x="137610" y="61606"/>
                  </a:lnTo>
                  <a:lnTo>
                    <a:pt x="144026" y="86726"/>
                  </a:lnTo>
                  <a:lnTo>
                    <a:pt x="152508" y="129773"/>
                  </a:lnTo>
                  <a:lnTo>
                    <a:pt x="159983" y="172385"/>
                  </a:lnTo>
                  <a:lnTo>
                    <a:pt x="164182" y="214419"/>
                  </a:lnTo>
                  <a:lnTo>
                    <a:pt x="165309" y="216268"/>
                  </a:lnTo>
                  <a:lnTo>
                    <a:pt x="167053" y="217503"/>
                  </a:lnTo>
                  <a:lnTo>
                    <a:pt x="172239" y="219482"/>
                  </a:lnTo>
                  <a:lnTo>
                    <a:pt x="172948" y="222398"/>
                  </a:lnTo>
                  <a:lnTo>
                    <a:pt x="173404" y="232355"/>
                  </a:lnTo>
                  <a:lnTo>
                    <a:pt x="172449" y="233188"/>
                  </a:lnTo>
                  <a:lnTo>
                    <a:pt x="170820" y="232750"/>
                  </a:lnTo>
                  <a:lnTo>
                    <a:pt x="168743" y="231467"/>
                  </a:lnTo>
                  <a:lnTo>
                    <a:pt x="166434" y="222103"/>
                  </a:lnTo>
                  <a:lnTo>
                    <a:pt x="164415" y="210003"/>
                  </a:lnTo>
                  <a:lnTo>
                    <a:pt x="148766" y="165692"/>
                  </a:lnTo>
                  <a:lnTo>
                    <a:pt x="144685" y="148325"/>
                  </a:lnTo>
                  <a:lnTo>
                    <a:pt x="140859" y="135541"/>
                  </a:lnTo>
                  <a:lnTo>
                    <a:pt x="138200" y="94419"/>
                  </a:lnTo>
                  <a:lnTo>
                    <a:pt x="138869" y="66258"/>
                  </a:lnTo>
                  <a:lnTo>
                    <a:pt x="144950" y="48638"/>
                  </a:lnTo>
                  <a:lnTo>
                    <a:pt x="167610" y="8278"/>
                  </a:lnTo>
                  <a:lnTo>
                    <a:pt x="171563" y="4428"/>
                  </a:lnTo>
                  <a:lnTo>
                    <a:pt x="181247" y="149"/>
                  </a:lnTo>
                  <a:lnTo>
                    <a:pt x="185615" y="0"/>
                  </a:lnTo>
                  <a:lnTo>
                    <a:pt x="193115" y="2481"/>
                  </a:lnTo>
                  <a:lnTo>
                    <a:pt x="228798" y="26565"/>
                  </a:lnTo>
                  <a:lnTo>
                    <a:pt x="247432" y="56391"/>
                  </a:lnTo>
                  <a:lnTo>
                    <a:pt x="258257" y="82535"/>
                  </a:lnTo>
                  <a:lnTo>
                    <a:pt x="266653" y="118628"/>
                  </a:lnTo>
                  <a:lnTo>
                    <a:pt x="276874" y="162983"/>
                  </a:lnTo>
                  <a:lnTo>
                    <a:pt x="282568" y="196145"/>
                  </a:lnTo>
                  <a:lnTo>
                    <a:pt x="286475" y="207396"/>
                  </a:lnTo>
                  <a:lnTo>
                    <a:pt x="293930" y="247455"/>
                  </a:lnTo>
                  <a:lnTo>
                    <a:pt x="298532" y="2824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228"/>
            <p:cNvSpPr/>
            <p:nvPr/>
          </p:nvSpPr>
          <p:spPr>
            <a:xfrm>
              <a:off x="7474148" y="5357813"/>
              <a:ext cx="44650" cy="303610"/>
            </a:xfrm>
            <a:custGeom>
              <a:avLst/>
              <a:gdLst/>
              <a:ahLst/>
              <a:cxnLst/>
              <a:rect l="0" t="0" r="0" b="0"/>
              <a:pathLst>
                <a:path w="44650" h="303610">
                  <a:moveTo>
                    <a:pt x="0" y="0"/>
                  </a:moveTo>
                  <a:lnTo>
                    <a:pt x="0" y="38373"/>
                  </a:lnTo>
                  <a:lnTo>
                    <a:pt x="2647" y="44505"/>
                  </a:lnTo>
                  <a:lnTo>
                    <a:pt x="6137" y="50538"/>
                  </a:lnTo>
                  <a:lnTo>
                    <a:pt x="13303" y="84437"/>
                  </a:lnTo>
                  <a:lnTo>
                    <a:pt x="23096" y="128208"/>
                  </a:lnTo>
                  <a:lnTo>
                    <a:pt x="32602" y="169005"/>
                  </a:lnTo>
                  <a:lnTo>
                    <a:pt x="40049" y="203850"/>
                  </a:lnTo>
                  <a:lnTo>
                    <a:pt x="43740" y="245943"/>
                  </a:lnTo>
                  <a:lnTo>
                    <a:pt x="44569" y="287114"/>
                  </a:lnTo>
                  <a:lnTo>
                    <a:pt x="44649" y="3036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229"/>
            <p:cNvSpPr/>
            <p:nvPr/>
          </p:nvSpPr>
          <p:spPr>
            <a:xfrm>
              <a:off x="7492008" y="5313164"/>
              <a:ext cx="8931" cy="26790"/>
            </a:xfrm>
            <a:custGeom>
              <a:avLst/>
              <a:gdLst/>
              <a:ahLst/>
              <a:cxnLst/>
              <a:rect l="0" t="0" r="0" b="0"/>
              <a:pathLst>
                <a:path w="8931" h="26790">
                  <a:moveTo>
                    <a:pt x="8930" y="0"/>
                  </a:moveTo>
                  <a:lnTo>
                    <a:pt x="8930" y="9481"/>
                  </a:lnTo>
                  <a:lnTo>
                    <a:pt x="6283" y="16782"/>
                  </a:lnTo>
                  <a:lnTo>
                    <a:pt x="0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230"/>
            <p:cNvSpPr/>
            <p:nvPr/>
          </p:nvSpPr>
          <p:spPr>
            <a:xfrm>
              <a:off x="7563445" y="5375672"/>
              <a:ext cx="223244" cy="285751"/>
            </a:xfrm>
            <a:custGeom>
              <a:avLst/>
              <a:gdLst/>
              <a:ahLst/>
              <a:cxnLst/>
              <a:rect l="0" t="0" r="0" b="0"/>
              <a:pathLst>
                <a:path w="223244" h="285751">
                  <a:moveTo>
                    <a:pt x="0" y="0"/>
                  </a:moveTo>
                  <a:lnTo>
                    <a:pt x="0" y="37519"/>
                  </a:lnTo>
                  <a:lnTo>
                    <a:pt x="993" y="52394"/>
                  </a:lnTo>
                  <a:lnTo>
                    <a:pt x="15446" y="96731"/>
                  </a:lnTo>
                  <a:lnTo>
                    <a:pt x="26864" y="135965"/>
                  </a:lnTo>
                  <a:lnTo>
                    <a:pt x="39682" y="180469"/>
                  </a:lnTo>
                  <a:lnTo>
                    <a:pt x="53708" y="219067"/>
                  </a:lnTo>
                  <a:lnTo>
                    <a:pt x="64381" y="257026"/>
                  </a:lnTo>
                  <a:lnTo>
                    <a:pt x="66733" y="260648"/>
                  </a:lnTo>
                  <a:lnTo>
                    <a:pt x="67309" y="263062"/>
                  </a:lnTo>
                  <a:lnTo>
                    <a:pt x="66701" y="264671"/>
                  </a:lnTo>
                  <a:lnTo>
                    <a:pt x="65303" y="265745"/>
                  </a:lnTo>
                  <a:lnTo>
                    <a:pt x="64372" y="265468"/>
                  </a:lnTo>
                  <a:lnTo>
                    <a:pt x="63751" y="264291"/>
                  </a:lnTo>
                  <a:lnTo>
                    <a:pt x="62557" y="251048"/>
                  </a:lnTo>
                  <a:lnTo>
                    <a:pt x="62530" y="241884"/>
                  </a:lnTo>
                  <a:lnTo>
                    <a:pt x="59872" y="233843"/>
                  </a:lnTo>
                  <a:lnTo>
                    <a:pt x="55383" y="223985"/>
                  </a:lnTo>
                  <a:lnTo>
                    <a:pt x="44418" y="182672"/>
                  </a:lnTo>
                  <a:lnTo>
                    <a:pt x="37438" y="141255"/>
                  </a:lnTo>
                  <a:lnTo>
                    <a:pt x="35869" y="96844"/>
                  </a:lnTo>
                  <a:lnTo>
                    <a:pt x="38385" y="60464"/>
                  </a:lnTo>
                  <a:lnTo>
                    <a:pt x="48152" y="26385"/>
                  </a:lnTo>
                  <a:lnTo>
                    <a:pt x="51944" y="20567"/>
                  </a:lnTo>
                  <a:lnTo>
                    <a:pt x="56458" y="16688"/>
                  </a:lnTo>
                  <a:lnTo>
                    <a:pt x="69646" y="11228"/>
                  </a:lnTo>
                  <a:lnTo>
                    <a:pt x="101650" y="9064"/>
                  </a:lnTo>
                  <a:lnTo>
                    <a:pt x="112316" y="11635"/>
                  </a:lnTo>
                  <a:lnTo>
                    <a:pt x="121356" y="17077"/>
                  </a:lnTo>
                  <a:lnTo>
                    <a:pt x="137602" y="33282"/>
                  </a:lnTo>
                  <a:lnTo>
                    <a:pt x="162037" y="75110"/>
                  </a:lnTo>
                  <a:lnTo>
                    <a:pt x="181423" y="114018"/>
                  </a:lnTo>
                  <a:lnTo>
                    <a:pt x="195836" y="154042"/>
                  </a:lnTo>
                  <a:lnTo>
                    <a:pt x="208237" y="190391"/>
                  </a:lnTo>
                  <a:lnTo>
                    <a:pt x="212512" y="224643"/>
                  </a:lnTo>
                  <a:lnTo>
                    <a:pt x="214949" y="263427"/>
                  </a:lnTo>
                  <a:lnTo>
                    <a:pt x="216721" y="267891"/>
                  </a:lnTo>
                  <a:lnTo>
                    <a:pt x="220344" y="273844"/>
                  </a:lnTo>
                  <a:lnTo>
                    <a:pt x="223243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231"/>
            <p:cNvSpPr/>
            <p:nvPr/>
          </p:nvSpPr>
          <p:spPr>
            <a:xfrm>
              <a:off x="7765532" y="5438366"/>
              <a:ext cx="342625" cy="260465"/>
            </a:xfrm>
            <a:custGeom>
              <a:avLst/>
              <a:gdLst/>
              <a:ahLst/>
              <a:cxnLst/>
              <a:rect l="0" t="0" r="0" b="0"/>
              <a:pathLst>
                <a:path w="342625" h="260465">
                  <a:moveTo>
                    <a:pt x="199749" y="53392"/>
                  </a:moveTo>
                  <a:lnTo>
                    <a:pt x="190268" y="53392"/>
                  </a:lnTo>
                  <a:lnTo>
                    <a:pt x="186483" y="50414"/>
                  </a:lnTo>
                  <a:lnTo>
                    <a:pt x="157127" y="6963"/>
                  </a:lnTo>
                  <a:lnTo>
                    <a:pt x="147402" y="2991"/>
                  </a:lnTo>
                  <a:lnTo>
                    <a:pt x="106381" y="0"/>
                  </a:lnTo>
                  <a:lnTo>
                    <a:pt x="73930" y="2496"/>
                  </a:lnTo>
                  <a:lnTo>
                    <a:pt x="52998" y="9539"/>
                  </a:lnTo>
                  <a:lnTo>
                    <a:pt x="32296" y="25547"/>
                  </a:lnTo>
                  <a:lnTo>
                    <a:pt x="26107" y="33741"/>
                  </a:lnTo>
                  <a:lnTo>
                    <a:pt x="4809" y="67370"/>
                  </a:lnTo>
                  <a:lnTo>
                    <a:pt x="1327" y="71640"/>
                  </a:lnTo>
                  <a:lnTo>
                    <a:pt x="0" y="76473"/>
                  </a:lnTo>
                  <a:lnTo>
                    <a:pt x="1169" y="87132"/>
                  </a:lnTo>
                  <a:lnTo>
                    <a:pt x="12730" y="125744"/>
                  </a:lnTo>
                  <a:lnTo>
                    <a:pt x="26595" y="154536"/>
                  </a:lnTo>
                  <a:lnTo>
                    <a:pt x="46911" y="180264"/>
                  </a:lnTo>
                  <a:lnTo>
                    <a:pt x="53208" y="185598"/>
                  </a:lnTo>
                  <a:lnTo>
                    <a:pt x="68144" y="191524"/>
                  </a:lnTo>
                  <a:lnTo>
                    <a:pt x="82719" y="195152"/>
                  </a:lnTo>
                  <a:lnTo>
                    <a:pt x="92504" y="200070"/>
                  </a:lnTo>
                  <a:lnTo>
                    <a:pt x="97494" y="200787"/>
                  </a:lnTo>
                  <a:lnTo>
                    <a:pt x="113999" y="197055"/>
                  </a:lnTo>
                  <a:lnTo>
                    <a:pt x="134708" y="186905"/>
                  </a:lnTo>
                  <a:lnTo>
                    <a:pt x="138528" y="184071"/>
                  </a:lnTo>
                  <a:lnTo>
                    <a:pt x="148647" y="165865"/>
                  </a:lnTo>
                  <a:lnTo>
                    <a:pt x="162223" y="125063"/>
                  </a:lnTo>
                  <a:lnTo>
                    <a:pt x="173019" y="84008"/>
                  </a:lnTo>
                  <a:lnTo>
                    <a:pt x="182490" y="64548"/>
                  </a:lnTo>
                  <a:lnTo>
                    <a:pt x="193914" y="46114"/>
                  </a:lnTo>
                  <a:lnTo>
                    <a:pt x="194867" y="40603"/>
                  </a:lnTo>
                  <a:lnTo>
                    <a:pt x="191548" y="16344"/>
                  </a:lnTo>
                  <a:lnTo>
                    <a:pt x="190314" y="13811"/>
                  </a:lnTo>
                  <a:lnTo>
                    <a:pt x="188498" y="12121"/>
                  </a:lnTo>
                  <a:lnTo>
                    <a:pt x="186296" y="10996"/>
                  </a:lnTo>
                  <a:lnTo>
                    <a:pt x="184827" y="11237"/>
                  </a:lnTo>
                  <a:lnTo>
                    <a:pt x="183848" y="12390"/>
                  </a:lnTo>
                  <a:lnTo>
                    <a:pt x="174994" y="36636"/>
                  </a:lnTo>
                  <a:lnTo>
                    <a:pt x="170917" y="53719"/>
                  </a:lnTo>
                  <a:lnTo>
                    <a:pt x="167091" y="66436"/>
                  </a:lnTo>
                  <a:lnTo>
                    <a:pt x="164434" y="107513"/>
                  </a:lnTo>
                  <a:lnTo>
                    <a:pt x="164150" y="143399"/>
                  </a:lnTo>
                  <a:lnTo>
                    <a:pt x="164066" y="171232"/>
                  </a:lnTo>
                  <a:lnTo>
                    <a:pt x="173522" y="196787"/>
                  </a:lnTo>
                  <a:lnTo>
                    <a:pt x="188891" y="218469"/>
                  </a:lnTo>
                  <a:lnTo>
                    <a:pt x="206012" y="232722"/>
                  </a:lnTo>
                  <a:lnTo>
                    <a:pt x="249137" y="257365"/>
                  </a:lnTo>
                  <a:lnTo>
                    <a:pt x="254502" y="259820"/>
                  </a:lnTo>
                  <a:lnTo>
                    <a:pt x="259073" y="260464"/>
                  </a:lnTo>
                  <a:lnTo>
                    <a:pt x="263110" y="259901"/>
                  </a:lnTo>
                  <a:lnTo>
                    <a:pt x="283015" y="249628"/>
                  </a:lnTo>
                  <a:lnTo>
                    <a:pt x="291327" y="242142"/>
                  </a:lnTo>
                  <a:lnTo>
                    <a:pt x="329507" y="199503"/>
                  </a:lnTo>
                  <a:lnTo>
                    <a:pt x="335513" y="187388"/>
                  </a:lnTo>
                  <a:lnTo>
                    <a:pt x="337883" y="184395"/>
                  </a:lnTo>
                  <a:lnTo>
                    <a:pt x="342624" y="1426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232"/>
            <p:cNvSpPr/>
            <p:nvPr/>
          </p:nvSpPr>
          <p:spPr>
            <a:xfrm>
              <a:off x="8082607" y="5360295"/>
              <a:ext cx="79128" cy="363636"/>
            </a:xfrm>
            <a:custGeom>
              <a:avLst/>
              <a:gdLst/>
              <a:ahLst/>
              <a:cxnLst/>
              <a:rect l="0" t="0" r="0" b="0"/>
              <a:pathLst>
                <a:path w="79128" h="363636">
                  <a:moveTo>
                    <a:pt x="7690" y="15377"/>
                  </a:moveTo>
                  <a:lnTo>
                    <a:pt x="7690" y="5896"/>
                  </a:lnTo>
                  <a:lnTo>
                    <a:pt x="6698" y="3102"/>
                  </a:lnTo>
                  <a:lnTo>
                    <a:pt x="5044" y="1241"/>
                  </a:lnTo>
                  <a:lnTo>
                    <a:pt x="2949" y="0"/>
                  </a:lnTo>
                  <a:lnTo>
                    <a:pt x="1553" y="165"/>
                  </a:lnTo>
                  <a:lnTo>
                    <a:pt x="622" y="1267"/>
                  </a:lnTo>
                  <a:lnTo>
                    <a:pt x="0" y="2993"/>
                  </a:lnTo>
                  <a:lnTo>
                    <a:pt x="8637" y="47492"/>
                  </a:lnTo>
                  <a:lnTo>
                    <a:pt x="14255" y="88393"/>
                  </a:lnTo>
                  <a:lnTo>
                    <a:pt x="18564" y="131929"/>
                  </a:lnTo>
                  <a:lnTo>
                    <a:pt x="23480" y="173604"/>
                  </a:lnTo>
                  <a:lnTo>
                    <a:pt x="27582" y="213733"/>
                  </a:lnTo>
                  <a:lnTo>
                    <a:pt x="35082" y="251751"/>
                  </a:lnTo>
                  <a:lnTo>
                    <a:pt x="46504" y="291263"/>
                  </a:lnTo>
                  <a:lnTo>
                    <a:pt x="58639" y="329655"/>
                  </a:lnTo>
                  <a:lnTo>
                    <a:pt x="61091" y="344565"/>
                  </a:lnTo>
                  <a:lnTo>
                    <a:pt x="79127" y="3636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233"/>
            <p:cNvSpPr/>
            <p:nvPr/>
          </p:nvSpPr>
          <p:spPr>
            <a:xfrm>
              <a:off x="8009930" y="5497579"/>
              <a:ext cx="205384" cy="29899"/>
            </a:xfrm>
            <a:custGeom>
              <a:avLst/>
              <a:gdLst/>
              <a:ahLst/>
              <a:cxnLst/>
              <a:rect l="0" t="0" r="0" b="0"/>
              <a:pathLst>
                <a:path w="205384" h="29899">
                  <a:moveTo>
                    <a:pt x="0" y="20968"/>
                  </a:moveTo>
                  <a:lnTo>
                    <a:pt x="0" y="25708"/>
                  </a:lnTo>
                  <a:lnTo>
                    <a:pt x="992" y="26113"/>
                  </a:lnTo>
                  <a:lnTo>
                    <a:pt x="9113" y="22933"/>
                  </a:lnTo>
                  <a:lnTo>
                    <a:pt x="27505" y="20558"/>
                  </a:lnTo>
                  <a:lnTo>
                    <a:pt x="65896" y="8616"/>
                  </a:lnTo>
                  <a:lnTo>
                    <a:pt x="101325" y="0"/>
                  </a:lnTo>
                  <a:lnTo>
                    <a:pt x="140731" y="1466"/>
                  </a:lnTo>
                  <a:lnTo>
                    <a:pt x="163186" y="4606"/>
                  </a:lnTo>
                  <a:lnTo>
                    <a:pt x="205383" y="298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234"/>
            <p:cNvSpPr/>
            <p:nvPr/>
          </p:nvSpPr>
          <p:spPr>
            <a:xfrm>
              <a:off x="8184966" y="5433493"/>
              <a:ext cx="224888" cy="308297"/>
            </a:xfrm>
            <a:custGeom>
              <a:avLst/>
              <a:gdLst/>
              <a:ahLst/>
              <a:cxnLst/>
              <a:rect l="0" t="0" r="0" b="0"/>
              <a:pathLst>
                <a:path w="224888" h="308297">
                  <a:moveTo>
                    <a:pt x="12487" y="129702"/>
                  </a:moveTo>
                  <a:lnTo>
                    <a:pt x="13479" y="120589"/>
                  </a:lnTo>
                  <a:lnTo>
                    <a:pt x="20177" y="98075"/>
                  </a:lnTo>
                  <a:lnTo>
                    <a:pt x="30530" y="90455"/>
                  </a:lnTo>
                  <a:lnTo>
                    <a:pt x="57943" y="86120"/>
                  </a:lnTo>
                  <a:lnTo>
                    <a:pt x="94333" y="85195"/>
                  </a:lnTo>
                  <a:lnTo>
                    <a:pt x="135994" y="85083"/>
                  </a:lnTo>
                  <a:lnTo>
                    <a:pt x="180029" y="85057"/>
                  </a:lnTo>
                  <a:lnTo>
                    <a:pt x="210227" y="92743"/>
                  </a:lnTo>
                  <a:lnTo>
                    <a:pt x="213767" y="92164"/>
                  </a:lnTo>
                  <a:lnTo>
                    <a:pt x="220346" y="88875"/>
                  </a:lnTo>
                  <a:lnTo>
                    <a:pt x="222497" y="86610"/>
                  </a:lnTo>
                  <a:lnTo>
                    <a:pt x="224887" y="81446"/>
                  </a:lnTo>
                  <a:lnTo>
                    <a:pt x="224533" y="78680"/>
                  </a:lnTo>
                  <a:lnTo>
                    <a:pt x="221492" y="72960"/>
                  </a:lnTo>
                  <a:lnTo>
                    <a:pt x="220285" y="72031"/>
                  </a:lnTo>
                  <a:lnTo>
                    <a:pt x="219481" y="72403"/>
                  </a:lnTo>
                  <a:lnTo>
                    <a:pt x="218944" y="73644"/>
                  </a:lnTo>
                  <a:lnTo>
                    <a:pt x="217593" y="73479"/>
                  </a:lnTo>
                  <a:lnTo>
                    <a:pt x="213448" y="70649"/>
                  </a:lnTo>
                  <a:lnTo>
                    <a:pt x="178179" y="27654"/>
                  </a:lnTo>
                  <a:lnTo>
                    <a:pt x="167487" y="18863"/>
                  </a:lnTo>
                  <a:lnTo>
                    <a:pt x="141661" y="7781"/>
                  </a:lnTo>
                  <a:lnTo>
                    <a:pt x="100582" y="4960"/>
                  </a:lnTo>
                  <a:lnTo>
                    <a:pt x="85374" y="3815"/>
                  </a:lnTo>
                  <a:lnTo>
                    <a:pt x="75309" y="0"/>
                  </a:lnTo>
                  <a:lnTo>
                    <a:pt x="69251" y="570"/>
                  </a:lnTo>
                  <a:lnTo>
                    <a:pt x="54583" y="6495"/>
                  </a:lnTo>
                  <a:lnTo>
                    <a:pt x="40788" y="21035"/>
                  </a:lnTo>
                  <a:lnTo>
                    <a:pt x="16839" y="60858"/>
                  </a:lnTo>
                  <a:lnTo>
                    <a:pt x="761" y="103254"/>
                  </a:lnTo>
                  <a:lnTo>
                    <a:pt x="0" y="120925"/>
                  </a:lnTo>
                  <a:lnTo>
                    <a:pt x="4081" y="159304"/>
                  </a:lnTo>
                  <a:lnTo>
                    <a:pt x="11540" y="183122"/>
                  </a:lnTo>
                  <a:lnTo>
                    <a:pt x="32218" y="220349"/>
                  </a:lnTo>
                  <a:lnTo>
                    <a:pt x="66462" y="260267"/>
                  </a:lnTo>
                  <a:lnTo>
                    <a:pt x="81787" y="269752"/>
                  </a:lnTo>
                  <a:lnTo>
                    <a:pt x="123962" y="283925"/>
                  </a:lnTo>
                  <a:lnTo>
                    <a:pt x="156252" y="291135"/>
                  </a:lnTo>
                  <a:lnTo>
                    <a:pt x="191081" y="3082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235"/>
            <p:cNvSpPr/>
            <p:nvPr/>
          </p:nvSpPr>
          <p:spPr>
            <a:xfrm>
              <a:off x="6908185" y="5765038"/>
              <a:ext cx="288495" cy="311434"/>
            </a:xfrm>
            <a:custGeom>
              <a:avLst/>
              <a:gdLst/>
              <a:ahLst/>
              <a:cxnLst/>
              <a:rect l="0" t="0" r="0" b="0"/>
              <a:pathLst>
                <a:path w="288495" h="311434">
                  <a:moveTo>
                    <a:pt x="208776" y="57117"/>
                  </a:moveTo>
                  <a:lnTo>
                    <a:pt x="208776" y="61859"/>
                  </a:lnTo>
                  <a:lnTo>
                    <a:pt x="207784" y="63255"/>
                  </a:lnTo>
                  <a:lnTo>
                    <a:pt x="206130" y="64186"/>
                  </a:lnTo>
                  <a:lnTo>
                    <a:pt x="196347" y="65680"/>
                  </a:lnTo>
                  <a:lnTo>
                    <a:pt x="194536" y="63819"/>
                  </a:lnTo>
                  <a:lnTo>
                    <a:pt x="192526" y="56458"/>
                  </a:lnTo>
                  <a:lnTo>
                    <a:pt x="190242" y="37549"/>
                  </a:lnTo>
                  <a:lnTo>
                    <a:pt x="188483" y="35142"/>
                  </a:lnTo>
                  <a:lnTo>
                    <a:pt x="183270" y="31280"/>
                  </a:lnTo>
                  <a:lnTo>
                    <a:pt x="172887" y="30611"/>
                  </a:lnTo>
                  <a:lnTo>
                    <a:pt x="168974" y="28533"/>
                  </a:lnTo>
                  <a:lnTo>
                    <a:pt x="156744" y="17119"/>
                  </a:lnTo>
                  <a:lnTo>
                    <a:pt x="127988" y="784"/>
                  </a:lnTo>
                  <a:lnTo>
                    <a:pt x="112677" y="0"/>
                  </a:lnTo>
                  <a:lnTo>
                    <a:pt x="81745" y="7783"/>
                  </a:lnTo>
                  <a:lnTo>
                    <a:pt x="62028" y="14357"/>
                  </a:lnTo>
                  <a:lnTo>
                    <a:pt x="28105" y="17654"/>
                  </a:lnTo>
                  <a:lnTo>
                    <a:pt x="12258" y="25031"/>
                  </a:lnTo>
                  <a:lnTo>
                    <a:pt x="1279" y="33500"/>
                  </a:lnTo>
                  <a:lnTo>
                    <a:pt x="0" y="37404"/>
                  </a:lnTo>
                  <a:lnTo>
                    <a:pt x="1223" y="47034"/>
                  </a:lnTo>
                  <a:lnTo>
                    <a:pt x="15631" y="81090"/>
                  </a:lnTo>
                  <a:lnTo>
                    <a:pt x="24046" y="90262"/>
                  </a:lnTo>
                  <a:lnTo>
                    <a:pt x="42585" y="101004"/>
                  </a:lnTo>
                  <a:lnTo>
                    <a:pt x="83225" y="121694"/>
                  </a:lnTo>
                  <a:lnTo>
                    <a:pt x="124131" y="135082"/>
                  </a:lnTo>
                  <a:lnTo>
                    <a:pt x="151505" y="141624"/>
                  </a:lnTo>
                  <a:lnTo>
                    <a:pt x="179089" y="141243"/>
                  </a:lnTo>
                  <a:lnTo>
                    <a:pt x="198558" y="146100"/>
                  </a:lnTo>
                  <a:lnTo>
                    <a:pt x="217134" y="154874"/>
                  </a:lnTo>
                  <a:lnTo>
                    <a:pt x="258812" y="190016"/>
                  </a:lnTo>
                  <a:lnTo>
                    <a:pt x="273983" y="204422"/>
                  </a:lnTo>
                  <a:lnTo>
                    <a:pt x="284210" y="220268"/>
                  </a:lnTo>
                  <a:lnTo>
                    <a:pt x="286951" y="228186"/>
                  </a:lnTo>
                  <a:lnTo>
                    <a:pt x="288494" y="247704"/>
                  </a:lnTo>
                  <a:lnTo>
                    <a:pt x="284210" y="267598"/>
                  </a:lnTo>
                  <a:lnTo>
                    <a:pt x="276657" y="281319"/>
                  </a:lnTo>
                  <a:lnTo>
                    <a:pt x="263395" y="291669"/>
                  </a:lnTo>
                  <a:lnTo>
                    <a:pt x="246898" y="296279"/>
                  </a:lnTo>
                  <a:lnTo>
                    <a:pt x="206739" y="305235"/>
                  </a:lnTo>
                  <a:lnTo>
                    <a:pt x="182376" y="311433"/>
                  </a:lnTo>
                  <a:lnTo>
                    <a:pt x="168600" y="309715"/>
                  </a:lnTo>
                  <a:lnTo>
                    <a:pt x="127821" y="290706"/>
                  </a:lnTo>
                  <a:lnTo>
                    <a:pt x="92574" y="277664"/>
                  </a:lnTo>
                  <a:lnTo>
                    <a:pt x="86659" y="273602"/>
                  </a:lnTo>
                  <a:lnTo>
                    <a:pt x="80088" y="263796"/>
                  </a:lnTo>
                  <a:lnTo>
                    <a:pt x="56971" y="2089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236"/>
            <p:cNvSpPr/>
            <p:nvPr/>
          </p:nvSpPr>
          <p:spPr>
            <a:xfrm>
              <a:off x="7189639" y="5777508"/>
              <a:ext cx="88057" cy="330398"/>
            </a:xfrm>
            <a:custGeom>
              <a:avLst/>
              <a:gdLst/>
              <a:ahLst/>
              <a:cxnLst/>
              <a:rect l="0" t="0" r="0" b="0"/>
              <a:pathLst>
                <a:path w="88057" h="330398">
                  <a:moveTo>
                    <a:pt x="7689" y="0"/>
                  </a:moveTo>
                  <a:lnTo>
                    <a:pt x="6697" y="9112"/>
                  </a:lnTo>
                  <a:lnTo>
                    <a:pt x="0" y="36367"/>
                  </a:lnTo>
                  <a:lnTo>
                    <a:pt x="6133" y="63408"/>
                  </a:lnTo>
                  <a:lnTo>
                    <a:pt x="16899" y="99470"/>
                  </a:lnTo>
                  <a:lnTo>
                    <a:pt x="23840" y="143783"/>
                  </a:lnTo>
                  <a:lnTo>
                    <a:pt x="35038" y="183220"/>
                  </a:lnTo>
                  <a:lnTo>
                    <a:pt x="46495" y="222392"/>
                  </a:lnTo>
                  <a:lnTo>
                    <a:pt x="58636" y="250997"/>
                  </a:lnTo>
                  <a:lnTo>
                    <a:pt x="62082" y="264351"/>
                  </a:lnTo>
                  <a:lnTo>
                    <a:pt x="81230" y="307136"/>
                  </a:lnTo>
                  <a:lnTo>
                    <a:pt x="88056" y="3303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237"/>
            <p:cNvSpPr/>
            <p:nvPr/>
          </p:nvSpPr>
          <p:spPr>
            <a:xfrm>
              <a:off x="7135188" y="5841954"/>
              <a:ext cx="338658" cy="227419"/>
            </a:xfrm>
            <a:custGeom>
              <a:avLst/>
              <a:gdLst/>
              <a:ahLst/>
              <a:cxnLst/>
              <a:rect l="0" t="0" r="0" b="0"/>
              <a:pathLst>
                <a:path w="338658" h="227419">
                  <a:moveTo>
                    <a:pt x="8562" y="33780"/>
                  </a:moveTo>
                  <a:lnTo>
                    <a:pt x="3821" y="38521"/>
                  </a:lnTo>
                  <a:lnTo>
                    <a:pt x="1494" y="43495"/>
                  </a:lnTo>
                  <a:lnTo>
                    <a:pt x="0" y="50031"/>
                  </a:lnTo>
                  <a:lnTo>
                    <a:pt x="9222" y="46423"/>
                  </a:lnTo>
                  <a:lnTo>
                    <a:pt x="33185" y="29063"/>
                  </a:lnTo>
                  <a:lnTo>
                    <a:pt x="69802" y="18153"/>
                  </a:lnTo>
                  <a:lnTo>
                    <a:pt x="84397" y="17905"/>
                  </a:lnTo>
                  <a:lnTo>
                    <a:pt x="128045" y="23740"/>
                  </a:lnTo>
                  <a:lnTo>
                    <a:pt x="167174" y="23639"/>
                  </a:lnTo>
                  <a:lnTo>
                    <a:pt x="193472" y="17657"/>
                  </a:lnTo>
                  <a:lnTo>
                    <a:pt x="204184" y="12393"/>
                  </a:lnTo>
                  <a:lnTo>
                    <a:pt x="208430" y="11585"/>
                  </a:lnTo>
                  <a:lnTo>
                    <a:pt x="212253" y="12038"/>
                  </a:lnTo>
                  <a:lnTo>
                    <a:pt x="215794" y="13332"/>
                  </a:lnTo>
                  <a:lnTo>
                    <a:pt x="218154" y="15187"/>
                  </a:lnTo>
                  <a:lnTo>
                    <a:pt x="222253" y="23382"/>
                  </a:lnTo>
                  <a:lnTo>
                    <a:pt x="210391" y="4604"/>
                  </a:lnTo>
                  <a:lnTo>
                    <a:pt x="204758" y="970"/>
                  </a:lnTo>
                  <a:lnTo>
                    <a:pt x="201868" y="0"/>
                  </a:lnTo>
                  <a:lnTo>
                    <a:pt x="199939" y="346"/>
                  </a:lnTo>
                  <a:lnTo>
                    <a:pt x="198655" y="1569"/>
                  </a:lnTo>
                  <a:lnTo>
                    <a:pt x="197799" y="3376"/>
                  </a:lnTo>
                  <a:lnTo>
                    <a:pt x="160481" y="45220"/>
                  </a:lnTo>
                  <a:lnTo>
                    <a:pt x="148483" y="71759"/>
                  </a:lnTo>
                  <a:lnTo>
                    <a:pt x="140649" y="110023"/>
                  </a:lnTo>
                  <a:lnTo>
                    <a:pt x="137712" y="131166"/>
                  </a:lnTo>
                  <a:lnTo>
                    <a:pt x="143913" y="171785"/>
                  </a:lnTo>
                  <a:lnTo>
                    <a:pt x="149085" y="184413"/>
                  </a:lnTo>
                  <a:lnTo>
                    <a:pt x="168166" y="202665"/>
                  </a:lnTo>
                  <a:lnTo>
                    <a:pt x="179047" y="208059"/>
                  </a:lnTo>
                  <a:lnTo>
                    <a:pt x="191489" y="212440"/>
                  </a:lnTo>
                  <a:lnTo>
                    <a:pt x="221085" y="226131"/>
                  </a:lnTo>
                  <a:lnTo>
                    <a:pt x="234978" y="227418"/>
                  </a:lnTo>
                  <a:lnTo>
                    <a:pt x="259534" y="221572"/>
                  </a:lnTo>
                  <a:lnTo>
                    <a:pt x="298988" y="198168"/>
                  </a:lnTo>
                  <a:lnTo>
                    <a:pt x="327277" y="182698"/>
                  </a:lnTo>
                  <a:lnTo>
                    <a:pt x="331172" y="177707"/>
                  </a:lnTo>
                  <a:lnTo>
                    <a:pt x="336652" y="158446"/>
                  </a:lnTo>
                  <a:lnTo>
                    <a:pt x="338657" y="129217"/>
                  </a:lnTo>
                  <a:lnTo>
                    <a:pt x="331852" y="85214"/>
                  </a:lnTo>
                  <a:lnTo>
                    <a:pt x="331245" y="79976"/>
                  </a:lnTo>
                  <a:lnTo>
                    <a:pt x="325279" y="68864"/>
                  </a:lnTo>
                  <a:lnTo>
                    <a:pt x="308117" y="51452"/>
                  </a:lnTo>
                  <a:lnTo>
                    <a:pt x="264804" y="17645"/>
                  </a:lnTo>
                  <a:lnTo>
                    <a:pt x="256780" y="16078"/>
                  </a:lnTo>
                  <a:lnTo>
                    <a:pt x="222875" y="337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238"/>
            <p:cNvSpPr/>
            <p:nvPr/>
          </p:nvSpPr>
          <p:spPr>
            <a:xfrm>
              <a:off x="7492008" y="5879519"/>
              <a:ext cx="107157" cy="362334"/>
            </a:xfrm>
            <a:custGeom>
              <a:avLst/>
              <a:gdLst/>
              <a:ahLst/>
              <a:cxnLst/>
              <a:rect l="0" t="0" r="0" b="0"/>
              <a:pathLst>
                <a:path w="107157" h="362334">
                  <a:moveTo>
                    <a:pt x="0" y="5145"/>
                  </a:moveTo>
                  <a:lnTo>
                    <a:pt x="0" y="0"/>
                  </a:lnTo>
                  <a:lnTo>
                    <a:pt x="992" y="18821"/>
                  </a:lnTo>
                  <a:lnTo>
                    <a:pt x="4741" y="29744"/>
                  </a:lnTo>
                  <a:lnTo>
                    <a:pt x="7129" y="33451"/>
                  </a:lnTo>
                  <a:lnTo>
                    <a:pt x="15231" y="41644"/>
                  </a:lnTo>
                  <a:lnTo>
                    <a:pt x="26857" y="74863"/>
                  </a:lnTo>
                  <a:lnTo>
                    <a:pt x="38708" y="119128"/>
                  </a:lnTo>
                  <a:lnTo>
                    <a:pt x="49612" y="161679"/>
                  </a:lnTo>
                  <a:lnTo>
                    <a:pt x="57796" y="202418"/>
                  </a:lnTo>
                  <a:lnTo>
                    <a:pt x="71602" y="240156"/>
                  </a:lnTo>
                  <a:lnTo>
                    <a:pt x="80415" y="277515"/>
                  </a:lnTo>
                  <a:lnTo>
                    <a:pt x="92283" y="321546"/>
                  </a:lnTo>
                  <a:lnTo>
                    <a:pt x="107156" y="3623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239"/>
            <p:cNvSpPr/>
            <p:nvPr/>
          </p:nvSpPr>
          <p:spPr>
            <a:xfrm>
              <a:off x="7518797" y="5804856"/>
              <a:ext cx="276765" cy="266803"/>
            </a:xfrm>
            <a:custGeom>
              <a:avLst/>
              <a:gdLst/>
              <a:ahLst/>
              <a:cxnLst/>
              <a:rect l="0" t="0" r="0" b="0"/>
              <a:pathLst>
                <a:path w="276765" h="266803">
                  <a:moveTo>
                    <a:pt x="17859" y="106597"/>
                  </a:moveTo>
                  <a:lnTo>
                    <a:pt x="17859" y="101857"/>
                  </a:lnTo>
                  <a:lnTo>
                    <a:pt x="15213" y="96885"/>
                  </a:lnTo>
                  <a:lnTo>
                    <a:pt x="13118" y="94168"/>
                  </a:lnTo>
                  <a:lnTo>
                    <a:pt x="10730" y="93350"/>
                  </a:lnTo>
                  <a:lnTo>
                    <a:pt x="8146" y="93797"/>
                  </a:lnTo>
                  <a:lnTo>
                    <a:pt x="5431" y="95087"/>
                  </a:lnTo>
                  <a:lnTo>
                    <a:pt x="4612" y="95947"/>
                  </a:lnTo>
                  <a:lnTo>
                    <a:pt x="5059" y="96521"/>
                  </a:lnTo>
                  <a:lnTo>
                    <a:pt x="6350" y="96903"/>
                  </a:lnTo>
                  <a:lnTo>
                    <a:pt x="12905" y="111663"/>
                  </a:lnTo>
                  <a:lnTo>
                    <a:pt x="24698" y="154170"/>
                  </a:lnTo>
                  <a:lnTo>
                    <a:pt x="35893" y="175379"/>
                  </a:lnTo>
                  <a:lnTo>
                    <a:pt x="38811" y="179240"/>
                  </a:lnTo>
                  <a:lnTo>
                    <a:pt x="42055" y="188824"/>
                  </a:lnTo>
                  <a:lnTo>
                    <a:pt x="44488" y="198704"/>
                  </a:lnTo>
                  <a:lnTo>
                    <a:pt x="54135" y="213132"/>
                  </a:lnTo>
                  <a:lnTo>
                    <a:pt x="56925" y="216316"/>
                  </a:lnTo>
                  <a:lnTo>
                    <a:pt x="65318" y="219853"/>
                  </a:lnTo>
                  <a:lnTo>
                    <a:pt x="70334" y="220796"/>
                  </a:lnTo>
                  <a:lnTo>
                    <a:pt x="78555" y="227136"/>
                  </a:lnTo>
                  <a:lnTo>
                    <a:pt x="96003" y="245906"/>
                  </a:lnTo>
                  <a:lnTo>
                    <a:pt x="127328" y="263311"/>
                  </a:lnTo>
                  <a:lnTo>
                    <a:pt x="139811" y="266140"/>
                  </a:lnTo>
                  <a:lnTo>
                    <a:pt x="150112" y="266802"/>
                  </a:lnTo>
                  <a:lnTo>
                    <a:pt x="161305" y="261805"/>
                  </a:lnTo>
                  <a:lnTo>
                    <a:pt x="176117" y="253127"/>
                  </a:lnTo>
                  <a:lnTo>
                    <a:pt x="199287" y="242824"/>
                  </a:lnTo>
                  <a:lnTo>
                    <a:pt x="226129" y="226591"/>
                  </a:lnTo>
                  <a:lnTo>
                    <a:pt x="248414" y="218457"/>
                  </a:lnTo>
                  <a:lnTo>
                    <a:pt x="256919" y="210552"/>
                  </a:lnTo>
                  <a:lnTo>
                    <a:pt x="263015" y="201417"/>
                  </a:lnTo>
                  <a:lnTo>
                    <a:pt x="275389" y="167469"/>
                  </a:lnTo>
                  <a:lnTo>
                    <a:pt x="276764" y="124276"/>
                  </a:lnTo>
                  <a:lnTo>
                    <a:pt x="275803" y="113463"/>
                  </a:lnTo>
                  <a:lnTo>
                    <a:pt x="265795" y="88966"/>
                  </a:lnTo>
                  <a:lnTo>
                    <a:pt x="230024" y="46509"/>
                  </a:lnTo>
                  <a:lnTo>
                    <a:pt x="220303" y="38219"/>
                  </a:lnTo>
                  <a:lnTo>
                    <a:pt x="207268" y="23387"/>
                  </a:lnTo>
                  <a:lnTo>
                    <a:pt x="167245" y="3682"/>
                  </a:lnTo>
                  <a:lnTo>
                    <a:pt x="136995" y="0"/>
                  </a:lnTo>
                  <a:lnTo>
                    <a:pt x="96469" y="11918"/>
                  </a:lnTo>
                  <a:lnTo>
                    <a:pt x="56923" y="29256"/>
                  </a:lnTo>
                  <a:lnTo>
                    <a:pt x="33807" y="35978"/>
                  </a:lnTo>
                  <a:lnTo>
                    <a:pt x="18658" y="49065"/>
                  </a:lnTo>
                  <a:lnTo>
                    <a:pt x="12261" y="52254"/>
                  </a:lnTo>
                  <a:lnTo>
                    <a:pt x="0" y="619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SMARTInkShape-Group25"/>
          <p:cNvGrpSpPr/>
          <p:nvPr/>
        </p:nvGrpSpPr>
        <p:grpSpPr>
          <a:xfrm>
            <a:off x="6341895" y="4602271"/>
            <a:ext cx="2346692" cy="559089"/>
            <a:chOff x="6341895" y="4602271"/>
            <a:chExt cx="2346692" cy="559089"/>
          </a:xfrm>
        </p:grpSpPr>
        <p:sp>
          <p:nvSpPr>
            <p:cNvPr id="316" name="SMARTInkShape-240"/>
            <p:cNvSpPr/>
            <p:nvPr/>
          </p:nvSpPr>
          <p:spPr>
            <a:xfrm>
              <a:off x="6341895" y="4602271"/>
              <a:ext cx="336843" cy="398300"/>
            </a:xfrm>
            <a:custGeom>
              <a:avLst/>
              <a:gdLst/>
              <a:ahLst/>
              <a:cxnLst/>
              <a:rect l="0" t="0" r="0" b="0"/>
              <a:pathLst>
                <a:path w="336843" h="398300">
                  <a:moveTo>
                    <a:pt x="266074" y="130463"/>
                  </a:moveTo>
                  <a:lnTo>
                    <a:pt x="266074" y="110346"/>
                  </a:lnTo>
                  <a:lnTo>
                    <a:pt x="263428" y="103994"/>
                  </a:lnTo>
                  <a:lnTo>
                    <a:pt x="258385" y="96572"/>
                  </a:lnTo>
                  <a:lnTo>
                    <a:pt x="264941" y="102593"/>
                  </a:lnTo>
                  <a:lnTo>
                    <a:pt x="264327" y="102954"/>
                  </a:lnTo>
                  <a:lnTo>
                    <a:pt x="260998" y="103354"/>
                  </a:lnTo>
                  <a:lnTo>
                    <a:pt x="259713" y="101476"/>
                  </a:lnTo>
                  <a:lnTo>
                    <a:pt x="256377" y="80322"/>
                  </a:lnTo>
                  <a:lnTo>
                    <a:pt x="250120" y="68047"/>
                  </a:lnTo>
                  <a:lnTo>
                    <a:pt x="249486" y="65040"/>
                  </a:lnTo>
                  <a:lnTo>
                    <a:pt x="243850" y="56067"/>
                  </a:lnTo>
                  <a:lnTo>
                    <a:pt x="199323" y="14146"/>
                  </a:lnTo>
                  <a:lnTo>
                    <a:pt x="183821" y="4353"/>
                  </a:lnTo>
                  <a:lnTo>
                    <a:pt x="167008" y="0"/>
                  </a:lnTo>
                  <a:lnTo>
                    <a:pt x="152261" y="712"/>
                  </a:lnTo>
                  <a:lnTo>
                    <a:pt x="117143" y="4512"/>
                  </a:lnTo>
                  <a:lnTo>
                    <a:pt x="73973" y="6255"/>
                  </a:lnTo>
                  <a:lnTo>
                    <a:pt x="37843" y="17852"/>
                  </a:lnTo>
                  <a:lnTo>
                    <a:pt x="28047" y="28820"/>
                  </a:lnTo>
                  <a:lnTo>
                    <a:pt x="10495" y="67689"/>
                  </a:lnTo>
                  <a:lnTo>
                    <a:pt x="909" y="94104"/>
                  </a:lnTo>
                  <a:lnTo>
                    <a:pt x="0" y="100271"/>
                  </a:lnTo>
                  <a:lnTo>
                    <a:pt x="1379" y="106366"/>
                  </a:lnTo>
                  <a:lnTo>
                    <a:pt x="20302" y="141238"/>
                  </a:lnTo>
                  <a:lnTo>
                    <a:pt x="40232" y="162272"/>
                  </a:lnTo>
                  <a:lnTo>
                    <a:pt x="50275" y="168744"/>
                  </a:lnTo>
                  <a:lnTo>
                    <a:pt x="67085" y="173225"/>
                  </a:lnTo>
                  <a:lnTo>
                    <a:pt x="106181" y="174863"/>
                  </a:lnTo>
                  <a:lnTo>
                    <a:pt x="121588" y="175994"/>
                  </a:lnTo>
                  <a:lnTo>
                    <a:pt x="160605" y="189341"/>
                  </a:lnTo>
                  <a:lnTo>
                    <a:pt x="203788" y="192493"/>
                  </a:lnTo>
                  <a:lnTo>
                    <a:pt x="241176" y="202622"/>
                  </a:lnTo>
                  <a:lnTo>
                    <a:pt x="256992" y="209167"/>
                  </a:lnTo>
                  <a:lnTo>
                    <a:pt x="276061" y="224008"/>
                  </a:lnTo>
                  <a:lnTo>
                    <a:pt x="294542" y="244155"/>
                  </a:lnTo>
                  <a:lnTo>
                    <a:pt x="317007" y="262723"/>
                  </a:lnTo>
                  <a:lnTo>
                    <a:pt x="329892" y="279674"/>
                  </a:lnTo>
                  <a:lnTo>
                    <a:pt x="335254" y="292524"/>
                  </a:lnTo>
                  <a:lnTo>
                    <a:pt x="336842" y="312096"/>
                  </a:lnTo>
                  <a:lnTo>
                    <a:pt x="332573" y="336747"/>
                  </a:lnTo>
                  <a:lnTo>
                    <a:pt x="325024" y="353421"/>
                  </a:lnTo>
                  <a:lnTo>
                    <a:pt x="319394" y="358540"/>
                  </a:lnTo>
                  <a:lnTo>
                    <a:pt x="310645" y="364068"/>
                  </a:lnTo>
                  <a:lnTo>
                    <a:pt x="277812" y="393614"/>
                  </a:lnTo>
                  <a:lnTo>
                    <a:pt x="260181" y="396949"/>
                  </a:lnTo>
                  <a:lnTo>
                    <a:pt x="219673" y="398076"/>
                  </a:lnTo>
                  <a:lnTo>
                    <a:pt x="182935" y="398299"/>
                  </a:lnTo>
                  <a:lnTo>
                    <a:pt x="148448" y="391214"/>
                  </a:lnTo>
                  <a:lnTo>
                    <a:pt x="107059" y="382102"/>
                  </a:lnTo>
                  <a:lnTo>
                    <a:pt x="95852" y="375917"/>
                  </a:lnTo>
                  <a:lnTo>
                    <a:pt x="85248" y="366554"/>
                  </a:lnTo>
                  <a:lnTo>
                    <a:pt x="77227" y="355778"/>
                  </a:lnTo>
                  <a:lnTo>
                    <a:pt x="73001" y="344374"/>
                  </a:lnTo>
                  <a:lnTo>
                    <a:pt x="70289" y="325625"/>
                  </a:lnTo>
                  <a:lnTo>
                    <a:pt x="71059" y="323079"/>
                  </a:lnTo>
                  <a:lnTo>
                    <a:pt x="78550" y="3090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241"/>
            <p:cNvSpPr/>
            <p:nvPr/>
          </p:nvSpPr>
          <p:spPr>
            <a:xfrm>
              <a:off x="6661620" y="4697016"/>
              <a:ext cx="223170" cy="375048"/>
            </a:xfrm>
            <a:custGeom>
              <a:avLst/>
              <a:gdLst/>
              <a:ahLst/>
              <a:cxnLst/>
              <a:rect l="0" t="0" r="0" b="0"/>
              <a:pathLst>
                <a:path w="223170" h="375048">
                  <a:moveTo>
                    <a:pt x="8857" y="0"/>
                  </a:moveTo>
                  <a:lnTo>
                    <a:pt x="8857" y="44177"/>
                  </a:lnTo>
                  <a:lnTo>
                    <a:pt x="6211" y="62011"/>
                  </a:lnTo>
                  <a:lnTo>
                    <a:pt x="754" y="102938"/>
                  </a:lnTo>
                  <a:lnTo>
                    <a:pt x="172" y="140081"/>
                  </a:lnTo>
                  <a:lnTo>
                    <a:pt x="0" y="181514"/>
                  </a:lnTo>
                  <a:lnTo>
                    <a:pt x="941" y="218375"/>
                  </a:lnTo>
                  <a:lnTo>
                    <a:pt x="4677" y="238938"/>
                  </a:lnTo>
                  <a:lnTo>
                    <a:pt x="21839" y="271990"/>
                  </a:lnTo>
                  <a:lnTo>
                    <a:pt x="64745" y="315540"/>
                  </a:lnTo>
                  <a:lnTo>
                    <a:pt x="69928" y="320493"/>
                  </a:lnTo>
                  <a:lnTo>
                    <a:pt x="96185" y="332204"/>
                  </a:lnTo>
                  <a:lnTo>
                    <a:pt x="115137" y="333515"/>
                  </a:lnTo>
                  <a:lnTo>
                    <a:pt x="146818" y="326274"/>
                  </a:lnTo>
                  <a:lnTo>
                    <a:pt x="172185" y="314296"/>
                  </a:lnTo>
                  <a:lnTo>
                    <a:pt x="184303" y="304721"/>
                  </a:lnTo>
                  <a:lnTo>
                    <a:pt x="191013" y="288560"/>
                  </a:lnTo>
                  <a:lnTo>
                    <a:pt x="200060" y="250585"/>
                  </a:lnTo>
                  <a:lnTo>
                    <a:pt x="199014" y="213925"/>
                  </a:lnTo>
                  <a:lnTo>
                    <a:pt x="192420" y="176384"/>
                  </a:lnTo>
                  <a:lnTo>
                    <a:pt x="185458" y="132968"/>
                  </a:lnTo>
                  <a:lnTo>
                    <a:pt x="170410" y="88552"/>
                  </a:lnTo>
                  <a:lnTo>
                    <a:pt x="152232" y="50932"/>
                  </a:lnTo>
                  <a:lnTo>
                    <a:pt x="135067" y="14484"/>
                  </a:lnTo>
                  <a:lnTo>
                    <a:pt x="134669" y="14617"/>
                  </a:lnTo>
                  <a:lnTo>
                    <a:pt x="134404" y="15698"/>
                  </a:lnTo>
                  <a:lnTo>
                    <a:pt x="134226" y="15426"/>
                  </a:lnTo>
                  <a:lnTo>
                    <a:pt x="134030" y="12478"/>
                  </a:lnTo>
                  <a:lnTo>
                    <a:pt x="132985" y="12288"/>
                  </a:lnTo>
                  <a:lnTo>
                    <a:pt x="126197" y="16929"/>
                  </a:lnTo>
                  <a:lnTo>
                    <a:pt x="140778" y="60549"/>
                  </a:lnTo>
                  <a:lnTo>
                    <a:pt x="151919" y="104417"/>
                  </a:lnTo>
                  <a:lnTo>
                    <a:pt x="160502" y="146299"/>
                  </a:lnTo>
                  <a:lnTo>
                    <a:pt x="170147" y="188787"/>
                  </a:lnTo>
                  <a:lnTo>
                    <a:pt x="178685" y="223615"/>
                  </a:lnTo>
                  <a:lnTo>
                    <a:pt x="185719" y="266200"/>
                  </a:lnTo>
                  <a:lnTo>
                    <a:pt x="196937" y="309670"/>
                  </a:lnTo>
                  <a:lnTo>
                    <a:pt x="205474" y="326902"/>
                  </a:lnTo>
                  <a:lnTo>
                    <a:pt x="214288" y="343584"/>
                  </a:lnTo>
                  <a:lnTo>
                    <a:pt x="223169" y="3750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242"/>
            <p:cNvSpPr/>
            <p:nvPr/>
          </p:nvSpPr>
          <p:spPr>
            <a:xfrm>
              <a:off x="6885157" y="4673267"/>
              <a:ext cx="196086" cy="368085"/>
            </a:xfrm>
            <a:custGeom>
              <a:avLst/>
              <a:gdLst/>
              <a:ahLst/>
              <a:cxnLst/>
              <a:rect l="0" t="0" r="0" b="0"/>
              <a:pathLst>
                <a:path w="196086" h="368085">
                  <a:moveTo>
                    <a:pt x="8562" y="68397"/>
                  </a:moveTo>
                  <a:lnTo>
                    <a:pt x="873" y="68397"/>
                  </a:lnTo>
                  <a:lnTo>
                    <a:pt x="0" y="77878"/>
                  </a:lnTo>
                  <a:lnTo>
                    <a:pt x="2441" y="85179"/>
                  </a:lnTo>
                  <a:lnTo>
                    <a:pt x="4481" y="88514"/>
                  </a:lnTo>
                  <a:lnTo>
                    <a:pt x="5842" y="89746"/>
                  </a:lnTo>
                  <a:lnTo>
                    <a:pt x="6749" y="89575"/>
                  </a:lnTo>
                  <a:lnTo>
                    <a:pt x="8204" y="86912"/>
                  </a:lnTo>
                  <a:lnTo>
                    <a:pt x="8490" y="81241"/>
                  </a:lnTo>
                  <a:lnTo>
                    <a:pt x="8562" y="95186"/>
                  </a:lnTo>
                  <a:lnTo>
                    <a:pt x="8562" y="87497"/>
                  </a:lnTo>
                  <a:lnTo>
                    <a:pt x="8562" y="119899"/>
                  </a:lnTo>
                  <a:lnTo>
                    <a:pt x="26653" y="162499"/>
                  </a:lnTo>
                  <a:lnTo>
                    <a:pt x="38373" y="187196"/>
                  </a:lnTo>
                  <a:lnTo>
                    <a:pt x="46149" y="225067"/>
                  </a:lnTo>
                  <a:lnTo>
                    <a:pt x="53764" y="249424"/>
                  </a:lnTo>
                  <a:lnTo>
                    <a:pt x="71118" y="288215"/>
                  </a:lnTo>
                  <a:lnTo>
                    <a:pt x="85959" y="328708"/>
                  </a:lnTo>
                  <a:lnTo>
                    <a:pt x="97704" y="362380"/>
                  </a:lnTo>
                  <a:lnTo>
                    <a:pt x="102554" y="367611"/>
                  </a:lnTo>
                  <a:lnTo>
                    <a:pt x="103965" y="368084"/>
                  </a:lnTo>
                  <a:lnTo>
                    <a:pt x="104906" y="367407"/>
                  </a:lnTo>
                  <a:lnTo>
                    <a:pt x="105533" y="365964"/>
                  </a:lnTo>
                  <a:lnTo>
                    <a:pt x="104959" y="365001"/>
                  </a:lnTo>
                  <a:lnTo>
                    <a:pt x="101676" y="363932"/>
                  </a:lnTo>
                  <a:lnTo>
                    <a:pt x="99555" y="355520"/>
                  </a:lnTo>
                  <a:lnTo>
                    <a:pt x="98008" y="311481"/>
                  </a:lnTo>
                  <a:lnTo>
                    <a:pt x="96932" y="298474"/>
                  </a:lnTo>
                  <a:lnTo>
                    <a:pt x="85438" y="258461"/>
                  </a:lnTo>
                  <a:lnTo>
                    <a:pt x="73945" y="218719"/>
                  </a:lnTo>
                  <a:lnTo>
                    <a:pt x="66078" y="179303"/>
                  </a:lnTo>
                  <a:lnTo>
                    <a:pt x="63306" y="138190"/>
                  </a:lnTo>
                  <a:lnTo>
                    <a:pt x="62293" y="96697"/>
                  </a:lnTo>
                  <a:lnTo>
                    <a:pt x="69299" y="59803"/>
                  </a:lnTo>
                  <a:lnTo>
                    <a:pt x="77380" y="29911"/>
                  </a:lnTo>
                  <a:lnTo>
                    <a:pt x="83135" y="21527"/>
                  </a:lnTo>
                  <a:lnTo>
                    <a:pt x="96693" y="7326"/>
                  </a:lnTo>
                  <a:lnTo>
                    <a:pt x="107594" y="1567"/>
                  </a:lnTo>
                  <a:lnTo>
                    <a:pt x="113278" y="31"/>
                  </a:lnTo>
                  <a:lnTo>
                    <a:pt x="118060" y="0"/>
                  </a:lnTo>
                  <a:lnTo>
                    <a:pt x="135511" y="7078"/>
                  </a:lnTo>
                  <a:lnTo>
                    <a:pt x="146342" y="11378"/>
                  </a:lnTo>
                  <a:lnTo>
                    <a:pt x="162605" y="14792"/>
                  </a:lnTo>
                  <a:lnTo>
                    <a:pt x="177493" y="21685"/>
                  </a:lnTo>
                  <a:lnTo>
                    <a:pt x="183853" y="23824"/>
                  </a:lnTo>
                  <a:lnTo>
                    <a:pt x="196085" y="326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243"/>
            <p:cNvSpPr/>
            <p:nvPr/>
          </p:nvSpPr>
          <p:spPr>
            <a:xfrm>
              <a:off x="7112158" y="4716108"/>
              <a:ext cx="192327" cy="368038"/>
            </a:xfrm>
            <a:custGeom>
              <a:avLst/>
              <a:gdLst/>
              <a:ahLst/>
              <a:cxnLst/>
              <a:rect l="0" t="0" r="0" b="0"/>
              <a:pathLst>
                <a:path w="192327" h="368038">
                  <a:moveTo>
                    <a:pt x="22662" y="25556"/>
                  </a:moveTo>
                  <a:lnTo>
                    <a:pt x="14100" y="34118"/>
                  </a:lnTo>
                  <a:lnTo>
                    <a:pt x="13747" y="75946"/>
                  </a:lnTo>
                  <a:lnTo>
                    <a:pt x="8995" y="114223"/>
                  </a:lnTo>
                  <a:lnTo>
                    <a:pt x="6623" y="151439"/>
                  </a:lnTo>
                  <a:lnTo>
                    <a:pt x="12177" y="186438"/>
                  </a:lnTo>
                  <a:lnTo>
                    <a:pt x="17341" y="217113"/>
                  </a:lnTo>
                  <a:lnTo>
                    <a:pt x="22943" y="247945"/>
                  </a:lnTo>
                  <a:lnTo>
                    <a:pt x="29029" y="285256"/>
                  </a:lnTo>
                  <a:lnTo>
                    <a:pt x="32246" y="326286"/>
                  </a:lnTo>
                  <a:lnTo>
                    <a:pt x="34012" y="330222"/>
                  </a:lnTo>
                  <a:lnTo>
                    <a:pt x="37629" y="335588"/>
                  </a:lnTo>
                  <a:lnTo>
                    <a:pt x="45413" y="359156"/>
                  </a:lnTo>
                  <a:lnTo>
                    <a:pt x="43357" y="366638"/>
                  </a:lnTo>
                  <a:lnTo>
                    <a:pt x="42411" y="368037"/>
                  </a:lnTo>
                  <a:lnTo>
                    <a:pt x="41781" y="367979"/>
                  </a:lnTo>
                  <a:lnTo>
                    <a:pt x="41361" y="366948"/>
                  </a:lnTo>
                  <a:lnTo>
                    <a:pt x="39579" y="327413"/>
                  </a:lnTo>
                  <a:lnTo>
                    <a:pt x="32840" y="289027"/>
                  </a:lnTo>
                  <a:lnTo>
                    <a:pt x="24709" y="248734"/>
                  </a:lnTo>
                  <a:lnTo>
                    <a:pt x="16434" y="211297"/>
                  </a:lnTo>
                  <a:lnTo>
                    <a:pt x="7395" y="171423"/>
                  </a:lnTo>
                  <a:lnTo>
                    <a:pt x="2926" y="133599"/>
                  </a:lnTo>
                  <a:lnTo>
                    <a:pt x="0" y="110286"/>
                  </a:lnTo>
                  <a:lnTo>
                    <a:pt x="3974" y="66590"/>
                  </a:lnTo>
                  <a:lnTo>
                    <a:pt x="9298" y="42345"/>
                  </a:lnTo>
                  <a:lnTo>
                    <a:pt x="14409" y="33017"/>
                  </a:lnTo>
                  <a:lnTo>
                    <a:pt x="42297" y="2927"/>
                  </a:lnTo>
                  <a:lnTo>
                    <a:pt x="52072" y="0"/>
                  </a:lnTo>
                  <a:lnTo>
                    <a:pt x="96405" y="8643"/>
                  </a:lnTo>
                  <a:lnTo>
                    <a:pt x="140669" y="16567"/>
                  </a:lnTo>
                  <a:lnTo>
                    <a:pt x="165114" y="24436"/>
                  </a:lnTo>
                  <a:lnTo>
                    <a:pt x="183381" y="37902"/>
                  </a:lnTo>
                  <a:lnTo>
                    <a:pt x="192326" y="523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244"/>
            <p:cNvSpPr/>
            <p:nvPr/>
          </p:nvSpPr>
          <p:spPr>
            <a:xfrm>
              <a:off x="7295555" y="4753563"/>
              <a:ext cx="285751" cy="289011"/>
            </a:xfrm>
            <a:custGeom>
              <a:avLst/>
              <a:gdLst/>
              <a:ahLst/>
              <a:cxnLst/>
              <a:rect l="0" t="0" r="0" b="0"/>
              <a:pathLst>
                <a:path w="285751" h="289011">
                  <a:moveTo>
                    <a:pt x="0" y="122046"/>
                  </a:moveTo>
                  <a:lnTo>
                    <a:pt x="0" y="117306"/>
                  </a:lnTo>
                  <a:lnTo>
                    <a:pt x="992" y="115910"/>
                  </a:lnTo>
                  <a:lnTo>
                    <a:pt x="2646" y="114979"/>
                  </a:lnTo>
                  <a:lnTo>
                    <a:pt x="4740" y="114358"/>
                  </a:lnTo>
                  <a:lnTo>
                    <a:pt x="46981" y="87417"/>
                  </a:lnTo>
                  <a:lnTo>
                    <a:pt x="76869" y="75627"/>
                  </a:lnTo>
                  <a:lnTo>
                    <a:pt x="110860" y="75329"/>
                  </a:lnTo>
                  <a:lnTo>
                    <a:pt x="149780" y="76989"/>
                  </a:lnTo>
                  <a:lnTo>
                    <a:pt x="164465" y="77217"/>
                  </a:lnTo>
                  <a:lnTo>
                    <a:pt x="203228" y="60593"/>
                  </a:lnTo>
                  <a:lnTo>
                    <a:pt x="214346" y="56038"/>
                  </a:lnTo>
                  <a:lnTo>
                    <a:pt x="217312" y="56212"/>
                  </a:lnTo>
                  <a:lnTo>
                    <a:pt x="228598" y="64245"/>
                  </a:lnTo>
                  <a:lnTo>
                    <a:pt x="229789" y="63669"/>
                  </a:lnTo>
                  <a:lnTo>
                    <a:pt x="231700" y="60354"/>
                  </a:lnTo>
                  <a:lnTo>
                    <a:pt x="216913" y="39210"/>
                  </a:lnTo>
                  <a:lnTo>
                    <a:pt x="211168" y="35621"/>
                  </a:lnTo>
                  <a:lnTo>
                    <a:pt x="167373" y="20395"/>
                  </a:lnTo>
                  <a:lnTo>
                    <a:pt x="131781" y="1480"/>
                  </a:lnTo>
                  <a:lnTo>
                    <a:pt x="114131" y="0"/>
                  </a:lnTo>
                  <a:lnTo>
                    <a:pt x="84859" y="4746"/>
                  </a:lnTo>
                  <a:lnTo>
                    <a:pt x="51426" y="22839"/>
                  </a:lnTo>
                  <a:lnTo>
                    <a:pt x="24563" y="46042"/>
                  </a:lnTo>
                  <a:lnTo>
                    <a:pt x="8160" y="68769"/>
                  </a:lnTo>
                  <a:lnTo>
                    <a:pt x="3626" y="82162"/>
                  </a:lnTo>
                  <a:lnTo>
                    <a:pt x="1708" y="126331"/>
                  </a:lnTo>
                  <a:lnTo>
                    <a:pt x="9855" y="168423"/>
                  </a:lnTo>
                  <a:lnTo>
                    <a:pt x="20779" y="200280"/>
                  </a:lnTo>
                  <a:lnTo>
                    <a:pt x="32055" y="218332"/>
                  </a:lnTo>
                  <a:lnTo>
                    <a:pt x="60901" y="243445"/>
                  </a:lnTo>
                  <a:lnTo>
                    <a:pt x="100183" y="273743"/>
                  </a:lnTo>
                  <a:lnTo>
                    <a:pt x="131437" y="285946"/>
                  </a:lnTo>
                  <a:lnTo>
                    <a:pt x="159991" y="289010"/>
                  </a:lnTo>
                  <a:lnTo>
                    <a:pt x="198952" y="284305"/>
                  </a:lnTo>
                  <a:lnTo>
                    <a:pt x="239830" y="283082"/>
                  </a:lnTo>
                  <a:lnTo>
                    <a:pt x="253104" y="285560"/>
                  </a:lnTo>
                  <a:lnTo>
                    <a:pt x="258033" y="287610"/>
                  </a:lnTo>
                  <a:lnTo>
                    <a:pt x="263303" y="286993"/>
                  </a:lnTo>
                  <a:lnTo>
                    <a:pt x="285750" y="2738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245"/>
            <p:cNvSpPr/>
            <p:nvPr/>
          </p:nvSpPr>
          <p:spPr>
            <a:xfrm>
              <a:off x="7563445" y="4772238"/>
              <a:ext cx="267892" cy="294508"/>
            </a:xfrm>
            <a:custGeom>
              <a:avLst/>
              <a:gdLst/>
              <a:ahLst/>
              <a:cxnLst/>
              <a:rect l="0" t="0" r="0" b="0"/>
              <a:pathLst>
                <a:path w="267892" h="294508">
                  <a:moveTo>
                    <a:pt x="0" y="5145"/>
                  </a:moveTo>
                  <a:lnTo>
                    <a:pt x="0" y="0"/>
                  </a:lnTo>
                  <a:lnTo>
                    <a:pt x="0" y="2197"/>
                  </a:lnTo>
                  <a:lnTo>
                    <a:pt x="9095" y="45521"/>
                  </a:lnTo>
                  <a:lnTo>
                    <a:pt x="18480" y="84374"/>
                  </a:lnTo>
                  <a:lnTo>
                    <a:pt x="31351" y="127500"/>
                  </a:lnTo>
                  <a:lnTo>
                    <a:pt x="43354" y="164099"/>
                  </a:lnTo>
                  <a:lnTo>
                    <a:pt x="53195" y="202062"/>
                  </a:lnTo>
                  <a:lnTo>
                    <a:pt x="68759" y="245503"/>
                  </a:lnTo>
                  <a:lnTo>
                    <a:pt x="73290" y="263886"/>
                  </a:lnTo>
                  <a:lnTo>
                    <a:pt x="82392" y="290091"/>
                  </a:lnTo>
                  <a:lnTo>
                    <a:pt x="84694" y="293336"/>
                  </a:lnTo>
                  <a:lnTo>
                    <a:pt x="86228" y="294507"/>
                  </a:lnTo>
                  <a:lnTo>
                    <a:pt x="87251" y="294295"/>
                  </a:lnTo>
                  <a:lnTo>
                    <a:pt x="87933" y="293161"/>
                  </a:lnTo>
                  <a:lnTo>
                    <a:pt x="87396" y="292406"/>
                  </a:lnTo>
                  <a:lnTo>
                    <a:pt x="84153" y="291566"/>
                  </a:lnTo>
                  <a:lnTo>
                    <a:pt x="76749" y="276872"/>
                  </a:lnTo>
                  <a:lnTo>
                    <a:pt x="69491" y="249006"/>
                  </a:lnTo>
                  <a:lnTo>
                    <a:pt x="59147" y="225404"/>
                  </a:lnTo>
                  <a:lnTo>
                    <a:pt x="48542" y="185942"/>
                  </a:lnTo>
                  <a:lnTo>
                    <a:pt x="45418" y="145809"/>
                  </a:lnTo>
                  <a:lnTo>
                    <a:pt x="44801" y="104698"/>
                  </a:lnTo>
                  <a:lnTo>
                    <a:pt x="45671" y="75044"/>
                  </a:lnTo>
                  <a:lnTo>
                    <a:pt x="60874" y="31877"/>
                  </a:lnTo>
                  <a:lnTo>
                    <a:pt x="74702" y="13947"/>
                  </a:lnTo>
                  <a:lnTo>
                    <a:pt x="82149" y="9057"/>
                  </a:lnTo>
                  <a:lnTo>
                    <a:pt x="101400" y="6304"/>
                  </a:lnTo>
                  <a:lnTo>
                    <a:pt x="143292" y="12365"/>
                  </a:lnTo>
                  <a:lnTo>
                    <a:pt x="167142" y="16214"/>
                  </a:lnTo>
                  <a:lnTo>
                    <a:pt x="209584" y="32122"/>
                  </a:lnTo>
                  <a:lnTo>
                    <a:pt x="234766" y="53358"/>
                  </a:lnTo>
                  <a:lnTo>
                    <a:pt x="254145" y="91361"/>
                  </a:lnTo>
                  <a:lnTo>
                    <a:pt x="265885" y="116905"/>
                  </a:lnTo>
                  <a:lnTo>
                    <a:pt x="267773" y="157577"/>
                  </a:lnTo>
                  <a:lnTo>
                    <a:pt x="267884" y="198814"/>
                  </a:lnTo>
                  <a:lnTo>
                    <a:pt x="267891" y="2462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246"/>
            <p:cNvSpPr/>
            <p:nvPr/>
          </p:nvSpPr>
          <p:spPr>
            <a:xfrm>
              <a:off x="7807071" y="4727017"/>
              <a:ext cx="310016" cy="434343"/>
            </a:xfrm>
            <a:custGeom>
              <a:avLst/>
              <a:gdLst/>
              <a:ahLst/>
              <a:cxnLst/>
              <a:rect l="0" t="0" r="0" b="0"/>
              <a:pathLst>
                <a:path w="310016" h="434343">
                  <a:moveTo>
                    <a:pt x="238577" y="157522"/>
                  </a:moveTo>
                  <a:lnTo>
                    <a:pt x="238577" y="152782"/>
                  </a:lnTo>
                  <a:lnTo>
                    <a:pt x="235931" y="147808"/>
                  </a:lnTo>
                  <a:lnTo>
                    <a:pt x="233837" y="145093"/>
                  </a:lnTo>
                  <a:lnTo>
                    <a:pt x="233432" y="141299"/>
                  </a:lnTo>
                  <a:lnTo>
                    <a:pt x="235620" y="126477"/>
                  </a:lnTo>
                  <a:lnTo>
                    <a:pt x="232963" y="115282"/>
                  </a:lnTo>
                  <a:lnTo>
                    <a:pt x="225830" y="106337"/>
                  </a:lnTo>
                  <a:lnTo>
                    <a:pt x="217037" y="100047"/>
                  </a:lnTo>
                  <a:lnTo>
                    <a:pt x="209822" y="97251"/>
                  </a:lnTo>
                  <a:lnTo>
                    <a:pt x="166183" y="95211"/>
                  </a:lnTo>
                  <a:lnTo>
                    <a:pt x="133216" y="100198"/>
                  </a:lnTo>
                  <a:lnTo>
                    <a:pt x="122958" y="97980"/>
                  </a:lnTo>
                  <a:lnTo>
                    <a:pt x="109801" y="101624"/>
                  </a:lnTo>
                  <a:lnTo>
                    <a:pt x="85658" y="117478"/>
                  </a:lnTo>
                  <a:lnTo>
                    <a:pt x="42810" y="159788"/>
                  </a:lnTo>
                  <a:lnTo>
                    <a:pt x="13441" y="197324"/>
                  </a:lnTo>
                  <a:lnTo>
                    <a:pt x="2648" y="228075"/>
                  </a:lnTo>
                  <a:lnTo>
                    <a:pt x="0" y="260337"/>
                  </a:lnTo>
                  <a:lnTo>
                    <a:pt x="10138" y="297959"/>
                  </a:lnTo>
                  <a:lnTo>
                    <a:pt x="28017" y="335394"/>
                  </a:lnTo>
                  <a:lnTo>
                    <a:pt x="49521" y="363683"/>
                  </a:lnTo>
                  <a:lnTo>
                    <a:pt x="63270" y="374165"/>
                  </a:lnTo>
                  <a:lnTo>
                    <a:pt x="79304" y="382131"/>
                  </a:lnTo>
                  <a:lnTo>
                    <a:pt x="119988" y="388200"/>
                  </a:lnTo>
                  <a:lnTo>
                    <a:pt x="162070" y="389497"/>
                  </a:lnTo>
                  <a:lnTo>
                    <a:pt x="172493" y="386960"/>
                  </a:lnTo>
                  <a:lnTo>
                    <a:pt x="192010" y="377247"/>
                  </a:lnTo>
                  <a:lnTo>
                    <a:pt x="195626" y="373459"/>
                  </a:lnTo>
                  <a:lnTo>
                    <a:pt x="212149" y="333217"/>
                  </a:lnTo>
                  <a:lnTo>
                    <a:pt x="222612" y="289350"/>
                  </a:lnTo>
                  <a:lnTo>
                    <a:pt x="228258" y="255331"/>
                  </a:lnTo>
                  <a:lnTo>
                    <a:pt x="229465" y="213692"/>
                  </a:lnTo>
                  <a:lnTo>
                    <a:pt x="228632" y="181676"/>
                  </a:lnTo>
                  <a:lnTo>
                    <a:pt x="220551" y="138517"/>
                  </a:lnTo>
                  <a:lnTo>
                    <a:pt x="213139" y="99604"/>
                  </a:lnTo>
                  <a:lnTo>
                    <a:pt x="204898" y="61369"/>
                  </a:lnTo>
                  <a:lnTo>
                    <a:pt x="201946" y="18881"/>
                  </a:lnTo>
                  <a:lnTo>
                    <a:pt x="194300" y="6289"/>
                  </a:lnTo>
                  <a:lnTo>
                    <a:pt x="194002" y="686"/>
                  </a:lnTo>
                  <a:lnTo>
                    <a:pt x="193962" y="2819"/>
                  </a:lnTo>
                  <a:lnTo>
                    <a:pt x="193951" y="2794"/>
                  </a:lnTo>
                  <a:lnTo>
                    <a:pt x="193935" y="0"/>
                  </a:lnTo>
                  <a:lnTo>
                    <a:pt x="194921" y="19788"/>
                  </a:lnTo>
                  <a:lnTo>
                    <a:pt x="201618" y="47674"/>
                  </a:lnTo>
                  <a:lnTo>
                    <a:pt x="203778" y="90070"/>
                  </a:lnTo>
                  <a:lnTo>
                    <a:pt x="211947" y="132884"/>
                  </a:lnTo>
                  <a:lnTo>
                    <a:pt x="220810" y="170348"/>
                  </a:lnTo>
                  <a:lnTo>
                    <a:pt x="233027" y="211613"/>
                  </a:lnTo>
                  <a:lnTo>
                    <a:pt x="240493" y="255817"/>
                  </a:lnTo>
                  <a:lnTo>
                    <a:pt x="249537" y="299619"/>
                  </a:lnTo>
                  <a:lnTo>
                    <a:pt x="257038" y="315380"/>
                  </a:lnTo>
                  <a:lnTo>
                    <a:pt x="265545" y="331626"/>
                  </a:lnTo>
                  <a:lnTo>
                    <a:pt x="274136" y="352024"/>
                  </a:lnTo>
                  <a:lnTo>
                    <a:pt x="288434" y="369940"/>
                  </a:lnTo>
                  <a:lnTo>
                    <a:pt x="294584" y="405145"/>
                  </a:lnTo>
                  <a:lnTo>
                    <a:pt x="298196" y="412436"/>
                  </a:lnTo>
                  <a:lnTo>
                    <a:pt x="299801" y="418984"/>
                  </a:lnTo>
                  <a:lnTo>
                    <a:pt x="301222" y="421127"/>
                  </a:lnTo>
                  <a:lnTo>
                    <a:pt x="303161" y="422555"/>
                  </a:lnTo>
                  <a:lnTo>
                    <a:pt x="305445" y="423507"/>
                  </a:lnTo>
                  <a:lnTo>
                    <a:pt x="306969" y="425135"/>
                  </a:lnTo>
                  <a:lnTo>
                    <a:pt x="310015" y="4343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247"/>
            <p:cNvSpPr/>
            <p:nvPr/>
          </p:nvSpPr>
          <p:spPr>
            <a:xfrm>
              <a:off x="8143875" y="4857818"/>
              <a:ext cx="276821" cy="257118"/>
            </a:xfrm>
            <a:custGeom>
              <a:avLst/>
              <a:gdLst/>
              <a:ahLst/>
              <a:cxnLst/>
              <a:rect l="0" t="0" r="0" b="0"/>
              <a:pathLst>
                <a:path w="276821" h="257118">
                  <a:moveTo>
                    <a:pt x="0" y="124948"/>
                  </a:moveTo>
                  <a:lnTo>
                    <a:pt x="0" y="99876"/>
                  </a:lnTo>
                  <a:lnTo>
                    <a:pt x="992" y="99304"/>
                  </a:lnTo>
                  <a:lnTo>
                    <a:pt x="4741" y="98668"/>
                  </a:lnTo>
                  <a:lnTo>
                    <a:pt x="12429" y="93569"/>
                  </a:lnTo>
                  <a:lnTo>
                    <a:pt x="15446" y="88512"/>
                  </a:lnTo>
                  <a:lnTo>
                    <a:pt x="22123" y="72440"/>
                  </a:lnTo>
                  <a:lnTo>
                    <a:pt x="38808" y="50889"/>
                  </a:lnTo>
                  <a:lnTo>
                    <a:pt x="64253" y="32706"/>
                  </a:lnTo>
                  <a:lnTo>
                    <a:pt x="68632" y="31703"/>
                  </a:lnTo>
                  <a:lnTo>
                    <a:pt x="113232" y="35438"/>
                  </a:lnTo>
                  <a:lnTo>
                    <a:pt x="122424" y="38203"/>
                  </a:lnTo>
                  <a:lnTo>
                    <a:pt x="126265" y="40328"/>
                  </a:lnTo>
                  <a:lnTo>
                    <a:pt x="130809" y="40754"/>
                  </a:lnTo>
                  <a:lnTo>
                    <a:pt x="169828" y="33390"/>
                  </a:lnTo>
                  <a:lnTo>
                    <a:pt x="175727" y="31167"/>
                  </a:lnTo>
                  <a:lnTo>
                    <a:pt x="187571" y="31343"/>
                  </a:lnTo>
                  <a:lnTo>
                    <a:pt x="193509" y="32779"/>
                  </a:lnTo>
                  <a:lnTo>
                    <a:pt x="205398" y="31729"/>
                  </a:lnTo>
                  <a:lnTo>
                    <a:pt x="211346" y="30059"/>
                  </a:lnTo>
                  <a:lnTo>
                    <a:pt x="216303" y="29939"/>
                  </a:lnTo>
                  <a:lnTo>
                    <a:pt x="248664" y="40110"/>
                  </a:lnTo>
                  <a:lnTo>
                    <a:pt x="252096" y="42592"/>
                  </a:lnTo>
                  <a:lnTo>
                    <a:pt x="255910" y="47997"/>
                  </a:lnTo>
                  <a:lnTo>
                    <a:pt x="257919" y="48842"/>
                  </a:lnTo>
                  <a:lnTo>
                    <a:pt x="260251" y="48414"/>
                  </a:lnTo>
                  <a:lnTo>
                    <a:pt x="267758" y="44647"/>
                  </a:lnTo>
                  <a:lnTo>
                    <a:pt x="267891" y="35683"/>
                  </a:lnTo>
                  <a:lnTo>
                    <a:pt x="263150" y="35661"/>
                  </a:lnTo>
                  <a:lnTo>
                    <a:pt x="261754" y="34666"/>
                  </a:lnTo>
                  <a:lnTo>
                    <a:pt x="260823" y="33010"/>
                  </a:lnTo>
                  <a:lnTo>
                    <a:pt x="260201" y="30913"/>
                  </a:lnTo>
                  <a:lnTo>
                    <a:pt x="254588" y="23223"/>
                  </a:lnTo>
                  <a:lnTo>
                    <a:pt x="249411" y="20205"/>
                  </a:lnTo>
                  <a:lnTo>
                    <a:pt x="246642" y="19401"/>
                  </a:lnTo>
                  <a:lnTo>
                    <a:pt x="240917" y="13215"/>
                  </a:lnTo>
                  <a:lnTo>
                    <a:pt x="235066" y="5836"/>
                  </a:lnTo>
                  <a:lnTo>
                    <a:pt x="229160" y="2556"/>
                  </a:lnTo>
                  <a:lnTo>
                    <a:pt x="217281" y="450"/>
                  </a:lnTo>
                  <a:lnTo>
                    <a:pt x="197665" y="0"/>
                  </a:lnTo>
                  <a:lnTo>
                    <a:pt x="157654" y="8038"/>
                  </a:lnTo>
                  <a:lnTo>
                    <a:pt x="139867" y="9610"/>
                  </a:lnTo>
                  <a:lnTo>
                    <a:pt x="122030" y="13934"/>
                  </a:lnTo>
                  <a:lnTo>
                    <a:pt x="104177" y="11798"/>
                  </a:lnTo>
                  <a:lnTo>
                    <a:pt x="74413" y="16806"/>
                  </a:lnTo>
                  <a:lnTo>
                    <a:pt x="69453" y="19118"/>
                  </a:lnTo>
                  <a:lnTo>
                    <a:pt x="51124" y="37822"/>
                  </a:lnTo>
                  <a:lnTo>
                    <a:pt x="23826" y="81646"/>
                  </a:lnTo>
                  <a:lnTo>
                    <a:pt x="20512" y="91150"/>
                  </a:lnTo>
                  <a:lnTo>
                    <a:pt x="18383" y="108680"/>
                  </a:lnTo>
                  <a:lnTo>
                    <a:pt x="26084" y="136948"/>
                  </a:lnTo>
                  <a:lnTo>
                    <a:pt x="48331" y="179720"/>
                  </a:lnTo>
                  <a:lnTo>
                    <a:pt x="71613" y="212165"/>
                  </a:lnTo>
                  <a:lnTo>
                    <a:pt x="87061" y="220927"/>
                  </a:lnTo>
                  <a:lnTo>
                    <a:pt x="124574" y="234637"/>
                  </a:lnTo>
                  <a:lnTo>
                    <a:pt x="165184" y="249904"/>
                  </a:lnTo>
                  <a:lnTo>
                    <a:pt x="199757" y="257117"/>
                  </a:lnTo>
                  <a:lnTo>
                    <a:pt x="213135" y="252813"/>
                  </a:lnTo>
                  <a:lnTo>
                    <a:pt x="229177" y="244523"/>
                  </a:lnTo>
                  <a:lnTo>
                    <a:pt x="233152" y="243360"/>
                  </a:lnTo>
                  <a:lnTo>
                    <a:pt x="240214" y="234130"/>
                  </a:lnTo>
                  <a:lnTo>
                    <a:pt x="252414" y="214844"/>
                  </a:lnTo>
                  <a:lnTo>
                    <a:pt x="263305" y="199209"/>
                  </a:lnTo>
                  <a:lnTo>
                    <a:pt x="266845" y="191687"/>
                  </a:lnTo>
                  <a:lnTo>
                    <a:pt x="273424" y="180882"/>
                  </a:lnTo>
                  <a:lnTo>
                    <a:pt x="276820" y="1606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248"/>
            <p:cNvSpPr/>
            <p:nvPr/>
          </p:nvSpPr>
          <p:spPr>
            <a:xfrm>
              <a:off x="8438555" y="4852762"/>
              <a:ext cx="250032" cy="287468"/>
            </a:xfrm>
            <a:custGeom>
              <a:avLst/>
              <a:gdLst/>
              <a:ahLst/>
              <a:cxnLst/>
              <a:rect l="0" t="0" r="0" b="0"/>
              <a:pathLst>
                <a:path w="250032" h="287468">
                  <a:moveTo>
                    <a:pt x="0" y="31777"/>
                  </a:moveTo>
                  <a:lnTo>
                    <a:pt x="0" y="15527"/>
                  </a:lnTo>
                  <a:lnTo>
                    <a:pt x="4740" y="23876"/>
                  </a:lnTo>
                  <a:lnTo>
                    <a:pt x="15813" y="62769"/>
                  </a:lnTo>
                  <a:lnTo>
                    <a:pt x="26973" y="89824"/>
                  </a:lnTo>
                  <a:lnTo>
                    <a:pt x="32824" y="101232"/>
                  </a:lnTo>
                  <a:lnTo>
                    <a:pt x="44664" y="143539"/>
                  </a:lnTo>
                  <a:lnTo>
                    <a:pt x="56229" y="182301"/>
                  </a:lnTo>
                  <a:lnTo>
                    <a:pt x="70426" y="222550"/>
                  </a:lnTo>
                  <a:lnTo>
                    <a:pt x="80755" y="243498"/>
                  </a:lnTo>
                  <a:lnTo>
                    <a:pt x="83602" y="247338"/>
                  </a:lnTo>
                  <a:lnTo>
                    <a:pt x="86766" y="256897"/>
                  </a:lnTo>
                  <a:lnTo>
                    <a:pt x="91193" y="273435"/>
                  </a:lnTo>
                  <a:lnTo>
                    <a:pt x="96837" y="287320"/>
                  </a:lnTo>
                  <a:lnTo>
                    <a:pt x="97300" y="287467"/>
                  </a:lnTo>
                  <a:lnTo>
                    <a:pt x="98104" y="282749"/>
                  </a:lnTo>
                  <a:lnTo>
                    <a:pt x="89661" y="240770"/>
                  </a:lnTo>
                  <a:lnTo>
                    <a:pt x="76985" y="198781"/>
                  </a:lnTo>
                  <a:lnTo>
                    <a:pt x="66797" y="167580"/>
                  </a:lnTo>
                  <a:lnTo>
                    <a:pt x="63356" y="130370"/>
                  </a:lnTo>
                  <a:lnTo>
                    <a:pt x="63667" y="94358"/>
                  </a:lnTo>
                  <a:lnTo>
                    <a:pt x="74959" y="54387"/>
                  </a:lnTo>
                  <a:lnTo>
                    <a:pt x="99082" y="16013"/>
                  </a:lnTo>
                  <a:lnTo>
                    <a:pt x="110512" y="4927"/>
                  </a:lnTo>
                  <a:lnTo>
                    <a:pt x="122208" y="0"/>
                  </a:lnTo>
                  <a:lnTo>
                    <a:pt x="136666" y="456"/>
                  </a:lnTo>
                  <a:lnTo>
                    <a:pt x="174942" y="4093"/>
                  </a:lnTo>
                  <a:lnTo>
                    <a:pt x="189539" y="7236"/>
                  </a:lnTo>
                  <a:lnTo>
                    <a:pt x="228835" y="20167"/>
                  </a:lnTo>
                  <a:lnTo>
                    <a:pt x="250031" y="317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0" name="SMARTInkShape-Group26"/>
          <p:cNvGrpSpPr/>
          <p:nvPr/>
        </p:nvGrpSpPr>
        <p:grpSpPr>
          <a:xfrm>
            <a:off x="6574730" y="4066231"/>
            <a:ext cx="2470981" cy="595067"/>
            <a:chOff x="6574730" y="4066231"/>
            <a:chExt cx="2470981" cy="595067"/>
          </a:xfrm>
        </p:grpSpPr>
        <p:sp>
          <p:nvSpPr>
            <p:cNvPr id="134" name="SMARTInkShape-249"/>
            <p:cNvSpPr/>
            <p:nvPr/>
          </p:nvSpPr>
          <p:spPr>
            <a:xfrm>
              <a:off x="6574730" y="4066231"/>
              <a:ext cx="301130" cy="496840"/>
            </a:xfrm>
            <a:custGeom>
              <a:avLst/>
              <a:gdLst/>
              <a:ahLst/>
              <a:cxnLst/>
              <a:rect l="0" t="0" r="0" b="0"/>
              <a:pathLst>
                <a:path w="301130" h="496840">
                  <a:moveTo>
                    <a:pt x="247551" y="184300"/>
                  </a:moveTo>
                  <a:lnTo>
                    <a:pt x="239863" y="184300"/>
                  </a:lnTo>
                  <a:lnTo>
                    <a:pt x="239449" y="183308"/>
                  </a:lnTo>
                  <a:lnTo>
                    <a:pt x="237636" y="159630"/>
                  </a:lnTo>
                  <a:lnTo>
                    <a:pt x="232486" y="150312"/>
                  </a:lnTo>
                  <a:lnTo>
                    <a:pt x="229528" y="137409"/>
                  </a:lnTo>
                  <a:lnTo>
                    <a:pt x="227597" y="135180"/>
                  </a:lnTo>
                  <a:lnTo>
                    <a:pt x="225319" y="133694"/>
                  </a:lnTo>
                  <a:lnTo>
                    <a:pt x="209002" y="107264"/>
                  </a:lnTo>
                  <a:lnTo>
                    <a:pt x="187831" y="90481"/>
                  </a:lnTo>
                  <a:lnTo>
                    <a:pt x="171207" y="87380"/>
                  </a:lnTo>
                  <a:lnTo>
                    <a:pt x="142072" y="83686"/>
                  </a:lnTo>
                  <a:lnTo>
                    <a:pt x="135560" y="81505"/>
                  </a:lnTo>
                  <a:lnTo>
                    <a:pt x="120386" y="81728"/>
                  </a:lnTo>
                  <a:lnTo>
                    <a:pt x="92464" y="90078"/>
                  </a:lnTo>
                  <a:lnTo>
                    <a:pt x="71467" y="101744"/>
                  </a:lnTo>
                  <a:lnTo>
                    <a:pt x="28865" y="144915"/>
                  </a:lnTo>
                  <a:lnTo>
                    <a:pt x="8820" y="176410"/>
                  </a:lnTo>
                  <a:lnTo>
                    <a:pt x="2542" y="193692"/>
                  </a:lnTo>
                  <a:lnTo>
                    <a:pt x="0" y="221148"/>
                  </a:lnTo>
                  <a:lnTo>
                    <a:pt x="4882" y="262833"/>
                  </a:lnTo>
                  <a:lnTo>
                    <a:pt x="8631" y="288267"/>
                  </a:lnTo>
                  <a:lnTo>
                    <a:pt x="16475" y="319810"/>
                  </a:lnTo>
                  <a:lnTo>
                    <a:pt x="31985" y="340529"/>
                  </a:lnTo>
                  <a:lnTo>
                    <a:pt x="38635" y="352954"/>
                  </a:lnTo>
                  <a:lnTo>
                    <a:pt x="69709" y="379094"/>
                  </a:lnTo>
                  <a:lnTo>
                    <a:pt x="80206" y="386961"/>
                  </a:lnTo>
                  <a:lnTo>
                    <a:pt x="97674" y="405535"/>
                  </a:lnTo>
                  <a:lnTo>
                    <a:pt x="132791" y="428261"/>
                  </a:lnTo>
                  <a:lnTo>
                    <a:pt x="137310" y="429292"/>
                  </a:lnTo>
                  <a:lnTo>
                    <a:pt x="153151" y="427988"/>
                  </a:lnTo>
                  <a:lnTo>
                    <a:pt x="164585" y="430850"/>
                  </a:lnTo>
                  <a:lnTo>
                    <a:pt x="169420" y="430026"/>
                  </a:lnTo>
                  <a:lnTo>
                    <a:pt x="173636" y="427493"/>
                  </a:lnTo>
                  <a:lnTo>
                    <a:pt x="180966" y="421370"/>
                  </a:lnTo>
                  <a:lnTo>
                    <a:pt x="209906" y="409691"/>
                  </a:lnTo>
                  <a:lnTo>
                    <a:pt x="216929" y="407505"/>
                  </a:lnTo>
                  <a:lnTo>
                    <a:pt x="238572" y="392152"/>
                  </a:lnTo>
                  <a:lnTo>
                    <a:pt x="241565" y="391329"/>
                  </a:lnTo>
                  <a:lnTo>
                    <a:pt x="243560" y="388796"/>
                  </a:lnTo>
                  <a:lnTo>
                    <a:pt x="249409" y="373119"/>
                  </a:lnTo>
                  <a:lnTo>
                    <a:pt x="251766" y="369711"/>
                  </a:lnTo>
                  <a:lnTo>
                    <a:pt x="255549" y="344838"/>
                  </a:lnTo>
                  <a:lnTo>
                    <a:pt x="256427" y="304447"/>
                  </a:lnTo>
                  <a:lnTo>
                    <a:pt x="256480" y="259980"/>
                  </a:lnTo>
                  <a:lnTo>
                    <a:pt x="255489" y="243325"/>
                  </a:lnTo>
                  <a:lnTo>
                    <a:pt x="248378" y="208068"/>
                  </a:lnTo>
                  <a:lnTo>
                    <a:pt x="246804" y="190240"/>
                  </a:lnTo>
                  <a:lnTo>
                    <a:pt x="239470" y="154533"/>
                  </a:lnTo>
                  <a:lnTo>
                    <a:pt x="238632" y="110041"/>
                  </a:lnTo>
                  <a:lnTo>
                    <a:pt x="230060" y="66851"/>
                  </a:lnTo>
                  <a:lnTo>
                    <a:pt x="234909" y="47513"/>
                  </a:lnTo>
                  <a:lnTo>
                    <a:pt x="232671" y="35402"/>
                  </a:lnTo>
                  <a:lnTo>
                    <a:pt x="238428" y="10109"/>
                  </a:lnTo>
                  <a:lnTo>
                    <a:pt x="238596" y="13844"/>
                  </a:lnTo>
                  <a:lnTo>
                    <a:pt x="238621" y="794"/>
                  </a:lnTo>
                  <a:lnTo>
                    <a:pt x="238621" y="2861"/>
                  </a:lnTo>
                  <a:lnTo>
                    <a:pt x="238622" y="0"/>
                  </a:lnTo>
                  <a:lnTo>
                    <a:pt x="238622" y="9500"/>
                  </a:lnTo>
                  <a:lnTo>
                    <a:pt x="230244" y="43551"/>
                  </a:lnTo>
                  <a:lnTo>
                    <a:pt x="229707" y="87991"/>
                  </a:lnTo>
                  <a:lnTo>
                    <a:pt x="230686" y="110947"/>
                  </a:lnTo>
                  <a:lnTo>
                    <a:pt x="237381" y="149505"/>
                  </a:lnTo>
                  <a:lnTo>
                    <a:pt x="239369" y="190620"/>
                  </a:lnTo>
                  <a:lnTo>
                    <a:pt x="245641" y="231079"/>
                  </a:lnTo>
                  <a:lnTo>
                    <a:pt x="247174" y="272254"/>
                  </a:lnTo>
                  <a:lnTo>
                    <a:pt x="254569" y="311001"/>
                  </a:lnTo>
                  <a:lnTo>
                    <a:pt x="257222" y="348049"/>
                  </a:lnTo>
                  <a:lnTo>
                    <a:pt x="265553" y="391748"/>
                  </a:lnTo>
                  <a:lnTo>
                    <a:pt x="274430" y="429291"/>
                  </a:lnTo>
                  <a:lnTo>
                    <a:pt x="283876" y="456597"/>
                  </a:lnTo>
                  <a:lnTo>
                    <a:pt x="288500" y="465063"/>
                  </a:lnTo>
                  <a:lnTo>
                    <a:pt x="301129" y="4968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250"/>
            <p:cNvSpPr/>
            <p:nvPr/>
          </p:nvSpPr>
          <p:spPr>
            <a:xfrm>
              <a:off x="6906433" y="4223742"/>
              <a:ext cx="85513" cy="263599"/>
            </a:xfrm>
            <a:custGeom>
              <a:avLst/>
              <a:gdLst/>
              <a:ahLst/>
              <a:cxnLst/>
              <a:rect l="0" t="0" r="0" b="0"/>
              <a:pathLst>
                <a:path w="85513" h="263599">
                  <a:moveTo>
                    <a:pt x="5145" y="0"/>
                  </a:moveTo>
                  <a:lnTo>
                    <a:pt x="5145" y="4741"/>
                  </a:lnTo>
                  <a:lnTo>
                    <a:pt x="4153" y="6137"/>
                  </a:lnTo>
                  <a:lnTo>
                    <a:pt x="2500" y="7068"/>
                  </a:lnTo>
                  <a:lnTo>
                    <a:pt x="404" y="7689"/>
                  </a:lnTo>
                  <a:lnTo>
                    <a:pt x="0" y="8102"/>
                  </a:lnTo>
                  <a:lnTo>
                    <a:pt x="724" y="8378"/>
                  </a:lnTo>
                  <a:lnTo>
                    <a:pt x="2197" y="8562"/>
                  </a:lnTo>
                  <a:lnTo>
                    <a:pt x="3180" y="9677"/>
                  </a:lnTo>
                  <a:lnTo>
                    <a:pt x="4563" y="14002"/>
                  </a:lnTo>
                  <a:lnTo>
                    <a:pt x="4886" y="11846"/>
                  </a:lnTo>
                  <a:lnTo>
                    <a:pt x="5123" y="24563"/>
                  </a:lnTo>
                  <a:lnTo>
                    <a:pt x="12210" y="45923"/>
                  </a:lnTo>
                  <a:lnTo>
                    <a:pt x="20979" y="87547"/>
                  </a:lnTo>
                  <a:lnTo>
                    <a:pt x="25473" y="124862"/>
                  </a:lnTo>
                  <a:lnTo>
                    <a:pt x="30658" y="144058"/>
                  </a:lnTo>
                  <a:lnTo>
                    <a:pt x="32674" y="169677"/>
                  </a:lnTo>
                  <a:lnTo>
                    <a:pt x="38952" y="191642"/>
                  </a:lnTo>
                  <a:lnTo>
                    <a:pt x="41007" y="205229"/>
                  </a:lnTo>
                  <a:lnTo>
                    <a:pt x="56260" y="245950"/>
                  </a:lnTo>
                  <a:lnTo>
                    <a:pt x="57081" y="250287"/>
                  </a:lnTo>
                  <a:lnTo>
                    <a:pt x="58621" y="253179"/>
                  </a:lnTo>
                  <a:lnTo>
                    <a:pt x="60639" y="255106"/>
                  </a:lnTo>
                  <a:lnTo>
                    <a:pt x="62977" y="256391"/>
                  </a:lnTo>
                  <a:lnTo>
                    <a:pt x="64535" y="258240"/>
                  </a:lnTo>
                  <a:lnTo>
                    <a:pt x="66268" y="262940"/>
                  </a:lnTo>
                  <a:lnTo>
                    <a:pt x="67721" y="263598"/>
                  </a:lnTo>
                  <a:lnTo>
                    <a:pt x="69683" y="263045"/>
                  </a:lnTo>
                  <a:lnTo>
                    <a:pt x="75220" y="259767"/>
                  </a:lnTo>
                  <a:lnTo>
                    <a:pt x="75976" y="256674"/>
                  </a:lnTo>
                  <a:lnTo>
                    <a:pt x="76463" y="251344"/>
                  </a:lnTo>
                  <a:lnTo>
                    <a:pt x="77496" y="250907"/>
                  </a:lnTo>
                  <a:lnTo>
                    <a:pt x="85512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251"/>
            <p:cNvSpPr/>
            <p:nvPr/>
          </p:nvSpPr>
          <p:spPr>
            <a:xfrm>
              <a:off x="6920508" y="4161234"/>
              <a:ext cx="8931" cy="35720"/>
            </a:xfrm>
            <a:custGeom>
              <a:avLst/>
              <a:gdLst/>
              <a:ahLst/>
              <a:cxnLst/>
              <a:rect l="0" t="0" r="0" b="0"/>
              <a:pathLst>
                <a:path w="8931" h="35720">
                  <a:moveTo>
                    <a:pt x="8930" y="35719"/>
                  </a:moveTo>
                  <a:lnTo>
                    <a:pt x="8930" y="3097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252"/>
            <p:cNvSpPr/>
            <p:nvPr/>
          </p:nvSpPr>
          <p:spPr>
            <a:xfrm>
              <a:off x="6983886" y="4201580"/>
              <a:ext cx="256565" cy="312635"/>
            </a:xfrm>
            <a:custGeom>
              <a:avLst/>
              <a:gdLst/>
              <a:ahLst/>
              <a:cxnLst/>
              <a:rect l="0" t="0" r="0" b="0"/>
              <a:pathLst>
                <a:path w="256565" h="312635">
                  <a:moveTo>
                    <a:pt x="213442" y="66811"/>
                  </a:moveTo>
                  <a:lnTo>
                    <a:pt x="213442" y="62070"/>
                  </a:lnTo>
                  <a:lnTo>
                    <a:pt x="212450" y="60674"/>
                  </a:lnTo>
                  <a:lnTo>
                    <a:pt x="210796" y="59743"/>
                  </a:lnTo>
                  <a:lnTo>
                    <a:pt x="208701" y="59122"/>
                  </a:lnTo>
                  <a:lnTo>
                    <a:pt x="207305" y="57716"/>
                  </a:lnTo>
                  <a:lnTo>
                    <a:pt x="197628" y="37578"/>
                  </a:lnTo>
                  <a:lnTo>
                    <a:pt x="189354" y="31029"/>
                  </a:lnTo>
                  <a:lnTo>
                    <a:pt x="183554" y="22465"/>
                  </a:lnTo>
                  <a:lnTo>
                    <a:pt x="178633" y="19388"/>
                  </a:lnTo>
                  <a:lnTo>
                    <a:pt x="150429" y="14043"/>
                  </a:lnTo>
                  <a:lnTo>
                    <a:pt x="113973" y="10694"/>
                  </a:lnTo>
                  <a:lnTo>
                    <a:pt x="76540" y="0"/>
                  </a:lnTo>
                  <a:lnTo>
                    <a:pt x="60324" y="1729"/>
                  </a:lnTo>
                  <a:lnTo>
                    <a:pt x="34459" y="13021"/>
                  </a:lnTo>
                  <a:lnTo>
                    <a:pt x="24753" y="20745"/>
                  </a:lnTo>
                  <a:lnTo>
                    <a:pt x="18456" y="27486"/>
                  </a:lnTo>
                  <a:lnTo>
                    <a:pt x="2067" y="38175"/>
                  </a:lnTo>
                  <a:lnTo>
                    <a:pt x="1088" y="39783"/>
                  </a:lnTo>
                  <a:lnTo>
                    <a:pt x="0" y="44215"/>
                  </a:lnTo>
                  <a:lnTo>
                    <a:pt x="4128" y="57029"/>
                  </a:lnTo>
                  <a:lnTo>
                    <a:pt x="16375" y="73393"/>
                  </a:lnTo>
                  <a:lnTo>
                    <a:pt x="52887" y="96109"/>
                  </a:lnTo>
                  <a:lnTo>
                    <a:pt x="89626" y="104330"/>
                  </a:lnTo>
                  <a:lnTo>
                    <a:pt x="127096" y="113497"/>
                  </a:lnTo>
                  <a:lnTo>
                    <a:pt x="169182" y="139141"/>
                  </a:lnTo>
                  <a:lnTo>
                    <a:pt x="207029" y="155953"/>
                  </a:lnTo>
                  <a:lnTo>
                    <a:pt x="238195" y="189097"/>
                  </a:lnTo>
                  <a:lnTo>
                    <a:pt x="244288" y="198220"/>
                  </a:lnTo>
                  <a:lnTo>
                    <a:pt x="250362" y="208934"/>
                  </a:lnTo>
                  <a:lnTo>
                    <a:pt x="252939" y="212161"/>
                  </a:lnTo>
                  <a:lnTo>
                    <a:pt x="255801" y="221039"/>
                  </a:lnTo>
                  <a:lnTo>
                    <a:pt x="256564" y="226184"/>
                  </a:lnTo>
                  <a:lnTo>
                    <a:pt x="254767" y="234547"/>
                  </a:lnTo>
                  <a:lnTo>
                    <a:pt x="251652" y="241571"/>
                  </a:lnTo>
                  <a:lnTo>
                    <a:pt x="249653" y="259456"/>
                  </a:lnTo>
                  <a:lnTo>
                    <a:pt x="248387" y="273478"/>
                  </a:lnTo>
                  <a:lnTo>
                    <a:pt x="242097" y="291536"/>
                  </a:lnTo>
                  <a:lnTo>
                    <a:pt x="236761" y="299972"/>
                  </a:lnTo>
                  <a:lnTo>
                    <a:pt x="231082" y="304383"/>
                  </a:lnTo>
                  <a:lnTo>
                    <a:pt x="224259" y="306344"/>
                  </a:lnTo>
                  <a:lnTo>
                    <a:pt x="179785" y="308864"/>
                  </a:lnTo>
                  <a:lnTo>
                    <a:pt x="165741" y="312634"/>
                  </a:lnTo>
                  <a:lnTo>
                    <a:pt x="149578" y="309680"/>
                  </a:lnTo>
                  <a:lnTo>
                    <a:pt x="111372" y="287562"/>
                  </a:lnTo>
                  <a:lnTo>
                    <a:pt x="61637" y="2632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253"/>
            <p:cNvSpPr/>
            <p:nvPr/>
          </p:nvSpPr>
          <p:spPr>
            <a:xfrm>
              <a:off x="7221411" y="4250531"/>
              <a:ext cx="243809" cy="302632"/>
            </a:xfrm>
            <a:custGeom>
              <a:avLst/>
              <a:gdLst/>
              <a:ahLst/>
              <a:cxnLst/>
              <a:rect l="0" t="0" r="0" b="0"/>
              <a:pathLst>
                <a:path w="243809" h="302632">
                  <a:moveTo>
                    <a:pt x="136652" y="0"/>
                  </a:moveTo>
                  <a:lnTo>
                    <a:pt x="131911" y="4741"/>
                  </a:lnTo>
                  <a:lnTo>
                    <a:pt x="114741" y="7689"/>
                  </a:lnTo>
                  <a:lnTo>
                    <a:pt x="104424" y="5732"/>
                  </a:lnTo>
                  <a:lnTo>
                    <a:pt x="100283" y="3822"/>
                  </a:lnTo>
                  <a:lnTo>
                    <a:pt x="90392" y="4345"/>
                  </a:lnTo>
                  <a:lnTo>
                    <a:pt x="68162" y="10310"/>
                  </a:lnTo>
                  <a:lnTo>
                    <a:pt x="29047" y="39339"/>
                  </a:lnTo>
                  <a:lnTo>
                    <a:pt x="5852" y="62635"/>
                  </a:lnTo>
                  <a:lnTo>
                    <a:pt x="1826" y="68546"/>
                  </a:lnTo>
                  <a:lnTo>
                    <a:pt x="0" y="88343"/>
                  </a:lnTo>
                  <a:lnTo>
                    <a:pt x="2171" y="131993"/>
                  </a:lnTo>
                  <a:lnTo>
                    <a:pt x="7288" y="169637"/>
                  </a:lnTo>
                  <a:lnTo>
                    <a:pt x="23683" y="211268"/>
                  </a:lnTo>
                  <a:lnTo>
                    <a:pt x="50803" y="250807"/>
                  </a:lnTo>
                  <a:lnTo>
                    <a:pt x="91522" y="286896"/>
                  </a:lnTo>
                  <a:lnTo>
                    <a:pt x="107073" y="298657"/>
                  </a:lnTo>
                  <a:lnTo>
                    <a:pt x="110980" y="300308"/>
                  </a:lnTo>
                  <a:lnTo>
                    <a:pt x="135439" y="302631"/>
                  </a:lnTo>
                  <a:lnTo>
                    <a:pt x="148681" y="300529"/>
                  </a:lnTo>
                  <a:lnTo>
                    <a:pt x="191286" y="281058"/>
                  </a:lnTo>
                  <a:lnTo>
                    <a:pt x="220760" y="276386"/>
                  </a:lnTo>
                  <a:lnTo>
                    <a:pt x="243808" y="2500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254"/>
            <p:cNvSpPr/>
            <p:nvPr/>
          </p:nvSpPr>
          <p:spPr>
            <a:xfrm>
              <a:off x="7394310" y="4261669"/>
              <a:ext cx="240008" cy="238101"/>
            </a:xfrm>
            <a:custGeom>
              <a:avLst/>
              <a:gdLst/>
              <a:ahLst/>
              <a:cxnLst/>
              <a:rect l="0" t="0" r="0" b="0"/>
              <a:pathLst>
                <a:path w="240008" h="238101">
                  <a:moveTo>
                    <a:pt x="53049" y="24581"/>
                  </a:moveTo>
                  <a:lnTo>
                    <a:pt x="45360" y="24581"/>
                  </a:lnTo>
                  <a:lnTo>
                    <a:pt x="35006" y="29321"/>
                  </a:lnTo>
                  <a:lnTo>
                    <a:pt x="27501" y="39586"/>
                  </a:lnTo>
                  <a:lnTo>
                    <a:pt x="5497" y="80997"/>
                  </a:lnTo>
                  <a:lnTo>
                    <a:pt x="0" y="114817"/>
                  </a:lnTo>
                  <a:lnTo>
                    <a:pt x="7697" y="155882"/>
                  </a:lnTo>
                  <a:lnTo>
                    <a:pt x="24652" y="195302"/>
                  </a:lnTo>
                  <a:lnTo>
                    <a:pt x="28165" y="200904"/>
                  </a:lnTo>
                  <a:lnTo>
                    <a:pt x="40005" y="209772"/>
                  </a:lnTo>
                  <a:lnTo>
                    <a:pt x="55190" y="216029"/>
                  </a:lnTo>
                  <a:lnTo>
                    <a:pt x="91836" y="225337"/>
                  </a:lnTo>
                  <a:lnTo>
                    <a:pt x="122778" y="236216"/>
                  </a:lnTo>
                  <a:lnTo>
                    <a:pt x="144486" y="238100"/>
                  </a:lnTo>
                  <a:lnTo>
                    <a:pt x="158511" y="233249"/>
                  </a:lnTo>
                  <a:lnTo>
                    <a:pt x="178942" y="218706"/>
                  </a:lnTo>
                  <a:lnTo>
                    <a:pt x="211145" y="180138"/>
                  </a:lnTo>
                  <a:lnTo>
                    <a:pt x="227558" y="154711"/>
                  </a:lnTo>
                  <a:lnTo>
                    <a:pt x="236275" y="130606"/>
                  </a:lnTo>
                  <a:lnTo>
                    <a:pt x="240007" y="86940"/>
                  </a:lnTo>
                  <a:lnTo>
                    <a:pt x="235030" y="69163"/>
                  </a:lnTo>
                  <a:lnTo>
                    <a:pt x="220406" y="38238"/>
                  </a:lnTo>
                  <a:lnTo>
                    <a:pt x="208790" y="28005"/>
                  </a:lnTo>
                  <a:lnTo>
                    <a:pt x="166835" y="7022"/>
                  </a:lnTo>
                  <a:lnTo>
                    <a:pt x="149261" y="1894"/>
                  </a:lnTo>
                  <a:lnTo>
                    <a:pt x="120031" y="0"/>
                  </a:lnTo>
                  <a:lnTo>
                    <a:pt x="108286" y="3073"/>
                  </a:lnTo>
                  <a:lnTo>
                    <a:pt x="61979" y="335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255"/>
            <p:cNvSpPr/>
            <p:nvPr/>
          </p:nvSpPr>
          <p:spPr>
            <a:xfrm>
              <a:off x="7670602" y="4250531"/>
              <a:ext cx="321469" cy="312540"/>
            </a:xfrm>
            <a:custGeom>
              <a:avLst/>
              <a:gdLst/>
              <a:ahLst/>
              <a:cxnLst/>
              <a:rect l="0" t="0" r="0" b="0"/>
              <a:pathLst>
                <a:path w="321469" h="312540">
                  <a:moveTo>
                    <a:pt x="0" y="0"/>
                  </a:moveTo>
                  <a:lnTo>
                    <a:pt x="0" y="41982"/>
                  </a:lnTo>
                  <a:lnTo>
                    <a:pt x="0" y="50142"/>
                  </a:lnTo>
                  <a:lnTo>
                    <a:pt x="2646" y="54697"/>
                  </a:lnTo>
                  <a:lnTo>
                    <a:pt x="7129" y="62013"/>
                  </a:lnTo>
                  <a:lnTo>
                    <a:pt x="19791" y="102444"/>
                  </a:lnTo>
                  <a:lnTo>
                    <a:pt x="33242" y="142462"/>
                  </a:lnTo>
                  <a:lnTo>
                    <a:pt x="42521" y="178723"/>
                  </a:lnTo>
                  <a:lnTo>
                    <a:pt x="59605" y="223176"/>
                  </a:lnTo>
                  <a:lnTo>
                    <a:pt x="76404" y="265823"/>
                  </a:lnTo>
                  <a:lnTo>
                    <a:pt x="79844" y="275373"/>
                  </a:lnTo>
                  <a:lnTo>
                    <a:pt x="80321" y="261316"/>
                  </a:lnTo>
                  <a:lnTo>
                    <a:pt x="73293" y="249558"/>
                  </a:lnTo>
                  <a:lnTo>
                    <a:pt x="68953" y="205635"/>
                  </a:lnTo>
                  <a:lnTo>
                    <a:pt x="63356" y="162752"/>
                  </a:lnTo>
                  <a:lnTo>
                    <a:pt x="63574" y="122371"/>
                  </a:lnTo>
                  <a:lnTo>
                    <a:pt x="70206" y="81943"/>
                  </a:lnTo>
                  <a:lnTo>
                    <a:pt x="75813" y="55588"/>
                  </a:lnTo>
                  <a:lnTo>
                    <a:pt x="86280" y="39258"/>
                  </a:lnTo>
                  <a:lnTo>
                    <a:pt x="99862" y="27370"/>
                  </a:lnTo>
                  <a:lnTo>
                    <a:pt x="112514" y="22086"/>
                  </a:lnTo>
                  <a:lnTo>
                    <a:pt x="152510" y="18416"/>
                  </a:lnTo>
                  <a:lnTo>
                    <a:pt x="195554" y="17933"/>
                  </a:lnTo>
                  <a:lnTo>
                    <a:pt x="209613" y="17892"/>
                  </a:lnTo>
                  <a:lnTo>
                    <a:pt x="233425" y="27351"/>
                  </a:lnTo>
                  <a:lnTo>
                    <a:pt x="245295" y="39937"/>
                  </a:lnTo>
                  <a:lnTo>
                    <a:pt x="270589" y="81304"/>
                  </a:lnTo>
                  <a:lnTo>
                    <a:pt x="288701" y="125882"/>
                  </a:lnTo>
                  <a:lnTo>
                    <a:pt x="298894" y="168033"/>
                  </a:lnTo>
                  <a:lnTo>
                    <a:pt x="303670" y="206053"/>
                  </a:lnTo>
                  <a:lnTo>
                    <a:pt x="310494" y="248106"/>
                  </a:lnTo>
                  <a:lnTo>
                    <a:pt x="313262" y="280168"/>
                  </a:lnTo>
                  <a:lnTo>
                    <a:pt x="318596" y="291924"/>
                  </a:lnTo>
                  <a:lnTo>
                    <a:pt x="321468" y="3125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256"/>
            <p:cNvSpPr/>
            <p:nvPr/>
          </p:nvSpPr>
          <p:spPr>
            <a:xfrm>
              <a:off x="8045648" y="4170164"/>
              <a:ext cx="89298" cy="437556"/>
            </a:xfrm>
            <a:custGeom>
              <a:avLst/>
              <a:gdLst/>
              <a:ahLst/>
              <a:cxnLst/>
              <a:rect l="0" t="0" r="0" b="0"/>
              <a:pathLst>
                <a:path w="89298" h="437556">
                  <a:moveTo>
                    <a:pt x="0" y="0"/>
                  </a:moveTo>
                  <a:lnTo>
                    <a:pt x="0" y="42027"/>
                  </a:lnTo>
                  <a:lnTo>
                    <a:pt x="993" y="76873"/>
                  </a:lnTo>
                  <a:lnTo>
                    <a:pt x="2647" y="81014"/>
                  </a:lnTo>
                  <a:lnTo>
                    <a:pt x="4741" y="83775"/>
                  </a:lnTo>
                  <a:lnTo>
                    <a:pt x="9095" y="122859"/>
                  </a:lnTo>
                  <a:lnTo>
                    <a:pt x="15835" y="167180"/>
                  </a:lnTo>
                  <a:lnTo>
                    <a:pt x="22201" y="204892"/>
                  </a:lnTo>
                  <a:lnTo>
                    <a:pt x="26875" y="241005"/>
                  </a:lnTo>
                  <a:lnTo>
                    <a:pt x="36324" y="279447"/>
                  </a:lnTo>
                  <a:lnTo>
                    <a:pt x="47745" y="320224"/>
                  </a:lnTo>
                  <a:lnTo>
                    <a:pt x="65496" y="362509"/>
                  </a:lnTo>
                  <a:lnTo>
                    <a:pt x="80369" y="406959"/>
                  </a:lnTo>
                  <a:lnTo>
                    <a:pt x="89297" y="4375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257"/>
            <p:cNvSpPr/>
            <p:nvPr/>
          </p:nvSpPr>
          <p:spPr>
            <a:xfrm>
              <a:off x="7956352" y="4342549"/>
              <a:ext cx="241102" cy="32999"/>
            </a:xfrm>
            <a:custGeom>
              <a:avLst/>
              <a:gdLst/>
              <a:ahLst/>
              <a:cxnLst/>
              <a:rect l="0" t="0" r="0" b="0"/>
              <a:pathLst>
                <a:path w="241102" h="32999">
                  <a:moveTo>
                    <a:pt x="0" y="32998"/>
                  </a:moveTo>
                  <a:lnTo>
                    <a:pt x="4740" y="28257"/>
                  </a:lnTo>
                  <a:lnTo>
                    <a:pt x="41940" y="24620"/>
                  </a:lnTo>
                  <a:lnTo>
                    <a:pt x="77406" y="24177"/>
                  </a:lnTo>
                  <a:lnTo>
                    <a:pt x="121980" y="17015"/>
                  </a:lnTo>
                  <a:lnTo>
                    <a:pt x="136565" y="13988"/>
                  </a:lnTo>
                  <a:lnTo>
                    <a:pt x="162502" y="3112"/>
                  </a:lnTo>
                  <a:lnTo>
                    <a:pt x="193890" y="0"/>
                  </a:lnTo>
                  <a:lnTo>
                    <a:pt x="241101" y="62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258"/>
            <p:cNvSpPr/>
            <p:nvPr/>
          </p:nvSpPr>
          <p:spPr>
            <a:xfrm>
              <a:off x="8179594" y="4305350"/>
              <a:ext cx="49009" cy="293440"/>
            </a:xfrm>
            <a:custGeom>
              <a:avLst/>
              <a:gdLst/>
              <a:ahLst/>
              <a:cxnLst/>
              <a:rect l="0" t="0" r="0" b="0"/>
              <a:pathLst>
                <a:path w="49009" h="293440">
                  <a:moveTo>
                    <a:pt x="0" y="7689"/>
                  </a:moveTo>
                  <a:lnTo>
                    <a:pt x="0" y="0"/>
                  </a:lnTo>
                  <a:lnTo>
                    <a:pt x="6137" y="12271"/>
                  </a:lnTo>
                  <a:lnTo>
                    <a:pt x="8562" y="23604"/>
                  </a:lnTo>
                  <a:lnTo>
                    <a:pt x="14993" y="33286"/>
                  </a:lnTo>
                  <a:lnTo>
                    <a:pt x="18600" y="73775"/>
                  </a:lnTo>
                  <a:lnTo>
                    <a:pt x="24914" y="110724"/>
                  </a:lnTo>
                  <a:lnTo>
                    <a:pt x="32076" y="146256"/>
                  </a:lnTo>
                  <a:lnTo>
                    <a:pt x="35238" y="185164"/>
                  </a:lnTo>
                  <a:lnTo>
                    <a:pt x="42723" y="223030"/>
                  </a:lnTo>
                  <a:lnTo>
                    <a:pt x="46724" y="246450"/>
                  </a:lnTo>
                  <a:lnTo>
                    <a:pt x="49008" y="253183"/>
                  </a:lnTo>
                  <a:lnTo>
                    <a:pt x="44648" y="2934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259"/>
            <p:cNvSpPr/>
            <p:nvPr/>
          </p:nvSpPr>
          <p:spPr>
            <a:xfrm>
              <a:off x="8179594" y="4259461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0"/>
                  </a:moveTo>
                  <a:lnTo>
                    <a:pt x="0" y="17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260"/>
            <p:cNvSpPr/>
            <p:nvPr/>
          </p:nvSpPr>
          <p:spPr>
            <a:xfrm>
              <a:off x="8260328" y="4313039"/>
              <a:ext cx="303243" cy="294681"/>
            </a:xfrm>
            <a:custGeom>
              <a:avLst/>
              <a:gdLst/>
              <a:ahLst/>
              <a:cxnLst/>
              <a:rect l="0" t="0" r="0" b="0"/>
              <a:pathLst>
                <a:path w="303243" h="294681">
                  <a:moveTo>
                    <a:pt x="8563" y="0"/>
                  </a:moveTo>
                  <a:lnTo>
                    <a:pt x="873" y="0"/>
                  </a:lnTo>
                  <a:lnTo>
                    <a:pt x="460" y="992"/>
                  </a:lnTo>
                  <a:lnTo>
                    <a:pt x="0" y="4740"/>
                  </a:lnTo>
                  <a:lnTo>
                    <a:pt x="13894" y="46257"/>
                  </a:lnTo>
                  <a:lnTo>
                    <a:pt x="24349" y="87965"/>
                  </a:lnTo>
                  <a:lnTo>
                    <a:pt x="31100" y="114699"/>
                  </a:lnTo>
                  <a:lnTo>
                    <a:pt x="43022" y="151394"/>
                  </a:lnTo>
                  <a:lnTo>
                    <a:pt x="55939" y="194608"/>
                  </a:lnTo>
                  <a:lnTo>
                    <a:pt x="62770" y="228390"/>
                  </a:lnTo>
                  <a:lnTo>
                    <a:pt x="69136" y="240943"/>
                  </a:lnTo>
                  <a:lnTo>
                    <a:pt x="70816" y="253979"/>
                  </a:lnTo>
                  <a:lnTo>
                    <a:pt x="70957" y="252447"/>
                  </a:lnTo>
                  <a:lnTo>
                    <a:pt x="64911" y="242387"/>
                  </a:lnTo>
                  <a:lnTo>
                    <a:pt x="62213" y="201458"/>
                  </a:lnTo>
                  <a:lnTo>
                    <a:pt x="66891" y="163035"/>
                  </a:lnTo>
                  <a:lnTo>
                    <a:pt x="76382" y="119333"/>
                  </a:lnTo>
                  <a:lnTo>
                    <a:pt x="81932" y="86301"/>
                  </a:lnTo>
                  <a:lnTo>
                    <a:pt x="105690" y="42709"/>
                  </a:lnTo>
                  <a:lnTo>
                    <a:pt x="124319" y="11017"/>
                  </a:lnTo>
                  <a:lnTo>
                    <a:pt x="132109" y="4897"/>
                  </a:lnTo>
                  <a:lnTo>
                    <a:pt x="135576" y="3264"/>
                  </a:lnTo>
                  <a:lnTo>
                    <a:pt x="169705" y="287"/>
                  </a:lnTo>
                  <a:lnTo>
                    <a:pt x="179731" y="5419"/>
                  </a:lnTo>
                  <a:lnTo>
                    <a:pt x="189810" y="12330"/>
                  </a:lnTo>
                  <a:lnTo>
                    <a:pt x="202053" y="18205"/>
                  </a:lnTo>
                  <a:lnTo>
                    <a:pt x="217808" y="29648"/>
                  </a:lnTo>
                  <a:lnTo>
                    <a:pt x="229222" y="33021"/>
                  </a:lnTo>
                  <a:lnTo>
                    <a:pt x="240910" y="42457"/>
                  </a:lnTo>
                  <a:lnTo>
                    <a:pt x="264582" y="77509"/>
                  </a:lnTo>
                  <a:lnTo>
                    <a:pt x="280245" y="114529"/>
                  </a:lnTo>
                  <a:lnTo>
                    <a:pt x="285924" y="155375"/>
                  </a:lnTo>
                  <a:lnTo>
                    <a:pt x="293445" y="193422"/>
                  </a:lnTo>
                  <a:lnTo>
                    <a:pt x="295229" y="236475"/>
                  </a:lnTo>
                  <a:lnTo>
                    <a:pt x="303242" y="294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261"/>
            <p:cNvSpPr/>
            <p:nvPr/>
          </p:nvSpPr>
          <p:spPr>
            <a:xfrm>
              <a:off x="8546262" y="4326763"/>
              <a:ext cx="220927" cy="301098"/>
            </a:xfrm>
            <a:custGeom>
              <a:avLst/>
              <a:gdLst/>
              <a:ahLst/>
              <a:cxnLst/>
              <a:rect l="0" t="0" r="0" b="0"/>
              <a:pathLst>
                <a:path w="220927" h="301098">
                  <a:moveTo>
                    <a:pt x="8379" y="21995"/>
                  </a:moveTo>
                  <a:lnTo>
                    <a:pt x="8379" y="26735"/>
                  </a:lnTo>
                  <a:lnTo>
                    <a:pt x="5732" y="31709"/>
                  </a:lnTo>
                  <a:lnTo>
                    <a:pt x="3638" y="34424"/>
                  </a:lnTo>
                  <a:lnTo>
                    <a:pt x="0" y="72702"/>
                  </a:lnTo>
                  <a:lnTo>
                    <a:pt x="514" y="113082"/>
                  </a:lnTo>
                  <a:lnTo>
                    <a:pt x="6531" y="151590"/>
                  </a:lnTo>
                  <a:lnTo>
                    <a:pt x="12754" y="188374"/>
                  </a:lnTo>
                  <a:lnTo>
                    <a:pt x="20700" y="226956"/>
                  </a:lnTo>
                  <a:lnTo>
                    <a:pt x="32273" y="269187"/>
                  </a:lnTo>
                  <a:lnTo>
                    <a:pt x="38180" y="284324"/>
                  </a:lnTo>
                  <a:lnTo>
                    <a:pt x="49406" y="295020"/>
                  </a:lnTo>
                  <a:lnTo>
                    <a:pt x="56566" y="299262"/>
                  </a:lnTo>
                  <a:lnTo>
                    <a:pt x="63323" y="301097"/>
                  </a:lnTo>
                  <a:lnTo>
                    <a:pt x="89747" y="299312"/>
                  </a:lnTo>
                  <a:lnTo>
                    <a:pt x="109548" y="294222"/>
                  </a:lnTo>
                  <a:lnTo>
                    <a:pt x="123127" y="283875"/>
                  </a:lnTo>
                  <a:lnTo>
                    <a:pt x="158369" y="242403"/>
                  </a:lnTo>
                  <a:lnTo>
                    <a:pt x="174120" y="214103"/>
                  </a:lnTo>
                  <a:lnTo>
                    <a:pt x="189825" y="175151"/>
                  </a:lnTo>
                  <a:lnTo>
                    <a:pt x="204815" y="137083"/>
                  </a:lnTo>
                  <a:lnTo>
                    <a:pt x="216735" y="97424"/>
                  </a:lnTo>
                  <a:lnTo>
                    <a:pt x="220926" y="72567"/>
                  </a:lnTo>
                  <a:lnTo>
                    <a:pt x="215214" y="35108"/>
                  </a:lnTo>
                  <a:lnTo>
                    <a:pt x="210107" y="23523"/>
                  </a:lnTo>
                  <a:lnTo>
                    <a:pt x="204531" y="17713"/>
                  </a:lnTo>
                  <a:lnTo>
                    <a:pt x="192867" y="9243"/>
                  </a:lnTo>
                  <a:lnTo>
                    <a:pt x="183979" y="909"/>
                  </a:lnTo>
                  <a:lnTo>
                    <a:pt x="181008" y="0"/>
                  </a:lnTo>
                  <a:lnTo>
                    <a:pt x="178035" y="386"/>
                  </a:lnTo>
                  <a:lnTo>
                    <a:pt x="175061" y="1636"/>
                  </a:lnTo>
                  <a:lnTo>
                    <a:pt x="173079" y="3461"/>
                  </a:lnTo>
                  <a:lnTo>
                    <a:pt x="160183" y="219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262"/>
            <p:cNvSpPr/>
            <p:nvPr/>
          </p:nvSpPr>
          <p:spPr>
            <a:xfrm>
              <a:off x="8742164" y="4372111"/>
              <a:ext cx="303547" cy="289187"/>
            </a:xfrm>
            <a:custGeom>
              <a:avLst/>
              <a:gdLst/>
              <a:ahLst/>
              <a:cxnLst/>
              <a:rect l="0" t="0" r="0" b="0"/>
              <a:pathLst>
                <a:path w="303547" h="289187">
                  <a:moveTo>
                    <a:pt x="0" y="119522"/>
                  </a:moveTo>
                  <a:lnTo>
                    <a:pt x="992" y="96169"/>
                  </a:lnTo>
                  <a:lnTo>
                    <a:pt x="4741" y="81362"/>
                  </a:lnTo>
                  <a:lnTo>
                    <a:pt x="9113" y="75230"/>
                  </a:lnTo>
                  <a:lnTo>
                    <a:pt x="21910" y="65772"/>
                  </a:lnTo>
                  <a:lnTo>
                    <a:pt x="41108" y="59609"/>
                  </a:lnTo>
                  <a:lnTo>
                    <a:pt x="79133" y="57242"/>
                  </a:lnTo>
                  <a:lnTo>
                    <a:pt x="109705" y="61211"/>
                  </a:lnTo>
                  <a:lnTo>
                    <a:pt x="148670" y="51265"/>
                  </a:lnTo>
                  <a:lnTo>
                    <a:pt x="186595" y="51673"/>
                  </a:lnTo>
                  <a:lnTo>
                    <a:pt x="230225" y="60699"/>
                  </a:lnTo>
                  <a:lnTo>
                    <a:pt x="258384" y="64390"/>
                  </a:lnTo>
                  <a:lnTo>
                    <a:pt x="280839" y="60743"/>
                  </a:lnTo>
                  <a:lnTo>
                    <a:pt x="298083" y="52606"/>
                  </a:lnTo>
                  <a:lnTo>
                    <a:pt x="299924" y="53083"/>
                  </a:lnTo>
                  <a:lnTo>
                    <a:pt x="303546" y="56946"/>
                  </a:lnTo>
                  <a:lnTo>
                    <a:pt x="298850" y="52253"/>
                  </a:lnTo>
                  <a:lnTo>
                    <a:pt x="282617" y="20645"/>
                  </a:lnTo>
                  <a:lnTo>
                    <a:pt x="277708" y="17885"/>
                  </a:lnTo>
                  <a:lnTo>
                    <a:pt x="255586" y="14001"/>
                  </a:lnTo>
                  <a:lnTo>
                    <a:pt x="218350" y="10042"/>
                  </a:lnTo>
                  <a:lnTo>
                    <a:pt x="181816" y="0"/>
                  </a:lnTo>
                  <a:lnTo>
                    <a:pt x="148020" y="875"/>
                  </a:lnTo>
                  <a:lnTo>
                    <a:pt x="129947" y="7589"/>
                  </a:lnTo>
                  <a:lnTo>
                    <a:pt x="97437" y="32809"/>
                  </a:lnTo>
                  <a:lnTo>
                    <a:pt x="70473" y="66454"/>
                  </a:lnTo>
                  <a:lnTo>
                    <a:pt x="59025" y="91892"/>
                  </a:lnTo>
                  <a:lnTo>
                    <a:pt x="55999" y="105919"/>
                  </a:lnTo>
                  <a:lnTo>
                    <a:pt x="59036" y="129713"/>
                  </a:lnTo>
                  <a:lnTo>
                    <a:pt x="74096" y="169564"/>
                  </a:lnTo>
                  <a:lnTo>
                    <a:pt x="80494" y="192006"/>
                  </a:lnTo>
                  <a:lnTo>
                    <a:pt x="100240" y="218707"/>
                  </a:lnTo>
                  <a:lnTo>
                    <a:pt x="119329" y="233797"/>
                  </a:lnTo>
                  <a:lnTo>
                    <a:pt x="132741" y="239764"/>
                  </a:lnTo>
                  <a:lnTo>
                    <a:pt x="167001" y="248335"/>
                  </a:lnTo>
                  <a:lnTo>
                    <a:pt x="205145" y="261428"/>
                  </a:lnTo>
                  <a:lnTo>
                    <a:pt x="285750" y="2891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8" name="SMARTInkShape-Group27"/>
          <p:cNvGrpSpPr/>
          <p:nvPr/>
        </p:nvGrpSpPr>
        <p:grpSpPr>
          <a:xfrm>
            <a:off x="544713" y="5732859"/>
            <a:ext cx="1214436" cy="419697"/>
            <a:chOff x="544713" y="5732859"/>
            <a:chExt cx="1214436" cy="419697"/>
          </a:xfrm>
        </p:grpSpPr>
        <p:sp>
          <p:nvSpPr>
            <p:cNvPr id="321" name="SMARTInkShape-263"/>
            <p:cNvSpPr/>
            <p:nvPr/>
          </p:nvSpPr>
          <p:spPr>
            <a:xfrm>
              <a:off x="544713" y="5777508"/>
              <a:ext cx="214311" cy="303388"/>
            </a:xfrm>
            <a:custGeom>
              <a:avLst/>
              <a:gdLst/>
              <a:ahLst/>
              <a:cxnLst/>
              <a:rect l="0" t="0" r="0" b="0"/>
              <a:pathLst>
                <a:path w="214311" h="303388">
                  <a:moveTo>
                    <a:pt x="17857" y="0"/>
                  </a:moveTo>
                  <a:lnTo>
                    <a:pt x="13117" y="0"/>
                  </a:lnTo>
                  <a:lnTo>
                    <a:pt x="11720" y="992"/>
                  </a:lnTo>
                  <a:lnTo>
                    <a:pt x="10790" y="2645"/>
                  </a:lnTo>
                  <a:lnTo>
                    <a:pt x="10169" y="4740"/>
                  </a:lnTo>
                  <a:lnTo>
                    <a:pt x="9755" y="5144"/>
                  </a:lnTo>
                  <a:lnTo>
                    <a:pt x="9479" y="4422"/>
                  </a:lnTo>
                  <a:lnTo>
                    <a:pt x="9295" y="2948"/>
                  </a:lnTo>
                  <a:lnTo>
                    <a:pt x="8181" y="1965"/>
                  </a:lnTo>
                  <a:lnTo>
                    <a:pt x="4296" y="873"/>
                  </a:lnTo>
                  <a:lnTo>
                    <a:pt x="2863" y="1574"/>
                  </a:lnTo>
                  <a:lnTo>
                    <a:pt x="1908" y="3034"/>
                  </a:lnTo>
                  <a:lnTo>
                    <a:pt x="847" y="9286"/>
                  </a:lnTo>
                  <a:lnTo>
                    <a:pt x="48" y="50691"/>
                  </a:lnTo>
                  <a:lnTo>
                    <a:pt x="0" y="93501"/>
                  </a:lnTo>
                  <a:lnTo>
                    <a:pt x="990" y="138100"/>
                  </a:lnTo>
                  <a:lnTo>
                    <a:pt x="7066" y="177356"/>
                  </a:lnTo>
                  <a:lnTo>
                    <a:pt x="8819" y="220912"/>
                  </a:lnTo>
                  <a:lnTo>
                    <a:pt x="16035" y="244206"/>
                  </a:lnTo>
                  <a:lnTo>
                    <a:pt x="34334" y="283832"/>
                  </a:lnTo>
                  <a:lnTo>
                    <a:pt x="37748" y="284898"/>
                  </a:lnTo>
                  <a:lnTo>
                    <a:pt x="40047" y="285182"/>
                  </a:lnTo>
                  <a:lnTo>
                    <a:pt x="41580" y="287356"/>
                  </a:lnTo>
                  <a:lnTo>
                    <a:pt x="44611" y="303387"/>
                  </a:lnTo>
                  <a:lnTo>
                    <a:pt x="44644" y="290349"/>
                  </a:lnTo>
                  <a:lnTo>
                    <a:pt x="44646" y="293913"/>
                  </a:lnTo>
                  <a:lnTo>
                    <a:pt x="44646" y="289712"/>
                  </a:lnTo>
                  <a:lnTo>
                    <a:pt x="42000" y="284865"/>
                  </a:lnTo>
                  <a:lnTo>
                    <a:pt x="39906" y="282184"/>
                  </a:lnTo>
                  <a:lnTo>
                    <a:pt x="37578" y="273912"/>
                  </a:lnTo>
                  <a:lnTo>
                    <a:pt x="35552" y="264614"/>
                  </a:lnTo>
                  <a:lnTo>
                    <a:pt x="20917" y="235199"/>
                  </a:lnTo>
                  <a:lnTo>
                    <a:pt x="17772" y="214548"/>
                  </a:lnTo>
                  <a:lnTo>
                    <a:pt x="10969" y="192384"/>
                  </a:lnTo>
                  <a:lnTo>
                    <a:pt x="9107" y="152231"/>
                  </a:lnTo>
                  <a:lnTo>
                    <a:pt x="8938" y="113106"/>
                  </a:lnTo>
                  <a:lnTo>
                    <a:pt x="23065" y="69269"/>
                  </a:lnTo>
                  <a:lnTo>
                    <a:pt x="24305" y="64039"/>
                  </a:lnTo>
                  <a:lnTo>
                    <a:pt x="30976" y="55581"/>
                  </a:lnTo>
                  <a:lnTo>
                    <a:pt x="73406" y="24195"/>
                  </a:lnTo>
                  <a:lnTo>
                    <a:pt x="95637" y="7205"/>
                  </a:lnTo>
                  <a:lnTo>
                    <a:pt x="100468" y="5796"/>
                  </a:lnTo>
                  <a:lnTo>
                    <a:pt x="104681" y="5848"/>
                  </a:lnTo>
                  <a:lnTo>
                    <a:pt x="147963" y="13490"/>
                  </a:lnTo>
                  <a:lnTo>
                    <a:pt x="191537" y="35562"/>
                  </a:lnTo>
                  <a:lnTo>
                    <a:pt x="193175" y="37599"/>
                  </a:lnTo>
                  <a:lnTo>
                    <a:pt x="203231" y="60811"/>
                  </a:lnTo>
                  <a:lnTo>
                    <a:pt x="204425" y="65722"/>
                  </a:lnTo>
                  <a:lnTo>
                    <a:pt x="204744" y="65642"/>
                  </a:lnTo>
                  <a:lnTo>
                    <a:pt x="204956" y="64597"/>
                  </a:lnTo>
                  <a:lnTo>
                    <a:pt x="206090" y="63901"/>
                  </a:lnTo>
                  <a:lnTo>
                    <a:pt x="209995" y="63127"/>
                  </a:lnTo>
                  <a:lnTo>
                    <a:pt x="211434" y="60936"/>
                  </a:lnTo>
                  <a:lnTo>
                    <a:pt x="214310" y="446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264"/>
            <p:cNvSpPr/>
            <p:nvPr/>
          </p:nvSpPr>
          <p:spPr>
            <a:xfrm>
              <a:off x="689838" y="5796290"/>
              <a:ext cx="265625" cy="293758"/>
            </a:xfrm>
            <a:custGeom>
              <a:avLst/>
              <a:gdLst/>
              <a:ahLst/>
              <a:cxnLst/>
              <a:rect l="0" t="0" r="0" b="0"/>
              <a:pathLst>
                <a:path w="265625" h="293758">
                  <a:moveTo>
                    <a:pt x="24537" y="150882"/>
                  </a:moveTo>
                  <a:lnTo>
                    <a:pt x="24537" y="146141"/>
                  </a:lnTo>
                  <a:lnTo>
                    <a:pt x="21891" y="141169"/>
                  </a:lnTo>
                  <a:lnTo>
                    <a:pt x="15975" y="133498"/>
                  </a:lnTo>
                  <a:lnTo>
                    <a:pt x="20457" y="128424"/>
                  </a:lnTo>
                  <a:lnTo>
                    <a:pt x="32809" y="120636"/>
                  </a:lnTo>
                  <a:lnTo>
                    <a:pt x="49037" y="116785"/>
                  </a:lnTo>
                  <a:lnTo>
                    <a:pt x="90565" y="115377"/>
                  </a:lnTo>
                  <a:lnTo>
                    <a:pt x="128629" y="115192"/>
                  </a:lnTo>
                  <a:lnTo>
                    <a:pt x="166513" y="112523"/>
                  </a:lnTo>
                  <a:lnTo>
                    <a:pt x="209958" y="107062"/>
                  </a:lnTo>
                  <a:lnTo>
                    <a:pt x="225548" y="107471"/>
                  </a:lnTo>
                  <a:lnTo>
                    <a:pt x="249200" y="113955"/>
                  </a:lnTo>
                  <a:lnTo>
                    <a:pt x="252695" y="113365"/>
                  </a:lnTo>
                  <a:lnTo>
                    <a:pt x="259225" y="110065"/>
                  </a:lnTo>
                  <a:lnTo>
                    <a:pt x="261363" y="107795"/>
                  </a:lnTo>
                  <a:lnTo>
                    <a:pt x="265075" y="98881"/>
                  </a:lnTo>
                  <a:lnTo>
                    <a:pt x="265263" y="99348"/>
                  </a:lnTo>
                  <a:lnTo>
                    <a:pt x="265589" y="105130"/>
                  </a:lnTo>
                  <a:lnTo>
                    <a:pt x="265624" y="101166"/>
                  </a:lnTo>
                  <a:lnTo>
                    <a:pt x="260894" y="88968"/>
                  </a:lnTo>
                  <a:lnTo>
                    <a:pt x="258507" y="85793"/>
                  </a:lnTo>
                  <a:lnTo>
                    <a:pt x="250407" y="79341"/>
                  </a:lnTo>
                  <a:lnTo>
                    <a:pt x="242715" y="66736"/>
                  </a:lnTo>
                  <a:lnTo>
                    <a:pt x="239003" y="56276"/>
                  </a:lnTo>
                  <a:lnTo>
                    <a:pt x="221831" y="36094"/>
                  </a:lnTo>
                  <a:lnTo>
                    <a:pt x="182170" y="6089"/>
                  </a:lnTo>
                  <a:lnTo>
                    <a:pt x="170333" y="2194"/>
                  </a:lnTo>
                  <a:lnTo>
                    <a:pt x="147772" y="0"/>
                  </a:lnTo>
                  <a:lnTo>
                    <a:pt x="107316" y="3620"/>
                  </a:lnTo>
                  <a:lnTo>
                    <a:pt x="93077" y="2089"/>
                  </a:lnTo>
                  <a:lnTo>
                    <a:pt x="76828" y="4715"/>
                  </a:lnTo>
                  <a:lnTo>
                    <a:pt x="62329" y="14482"/>
                  </a:lnTo>
                  <a:lnTo>
                    <a:pt x="36900" y="42226"/>
                  </a:lnTo>
                  <a:lnTo>
                    <a:pt x="14063" y="83240"/>
                  </a:lnTo>
                  <a:lnTo>
                    <a:pt x="2000" y="109776"/>
                  </a:lnTo>
                  <a:lnTo>
                    <a:pt x="0" y="134072"/>
                  </a:lnTo>
                  <a:lnTo>
                    <a:pt x="5602" y="173069"/>
                  </a:lnTo>
                  <a:lnTo>
                    <a:pt x="15840" y="196813"/>
                  </a:lnTo>
                  <a:lnTo>
                    <a:pt x="31441" y="217958"/>
                  </a:lnTo>
                  <a:lnTo>
                    <a:pt x="45465" y="225342"/>
                  </a:lnTo>
                  <a:lnTo>
                    <a:pt x="74183" y="232456"/>
                  </a:lnTo>
                  <a:lnTo>
                    <a:pt x="118374" y="262095"/>
                  </a:lnTo>
                  <a:lnTo>
                    <a:pt x="126766" y="265794"/>
                  </a:lnTo>
                  <a:lnTo>
                    <a:pt x="133803" y="270745"/>
                  </a:lnTo>
                  <a:lnTo>
                    <a:pt x="137068" y="271471"/>
                  </a:lnTo>
                  <a:lnTo>
                    <a:pt x="140238" y="270962"/>
                  </a:lnTo>
                  <a:lnTo>
                    <a:pt x="143343" y="269630"/>
                  </a:lnTo>
                  <a:lnTo>
                    <a:pt x="146405" y="269735"/>
                  </a:lnTo>
                  <a:lnTo>
                    <a:pt x="161436" y="274890"/>
                  </a:lnTo>
                  <a:lnTo>
                    <a:pt x="170382" y="275599"/>
                  </a:lnTo>
                  <a:lnTo>
                    <a:pt x="176339" y="278411"/>
                  </a:lnTo>
                  <a:lnTo>
                    <a:pt x="182293" y="281975"/>
                  </a:lnTo>
                  <a:lnTo>
                    <a:pt x="191224" y="284974"/>
                  </a:lnTo>
                  <a:lnTo>
                    <a:pt x="200154" y="290714"/>
                  </a:lnTo>
                  <a:lnTo>
                    <a:pt x="212060" y="2937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265"/>
            <p:cNvSpPr/>
            <p:nvPr/>
          </p:nvSpPr>
          <p:spPr>
            <a:xfrm>
              <a:off x="955477" y="5788601"/>
              <a:ext cx="267891" cy="300926"/>
            </a:xfrm>
            <a:custGeom>
              <a:avLst/>
              <a:gdLst/>
              <a:ahLst/>
              <a:cxnLst/>
              <a:rect l="0" t="0" r="0" b="0"/>
              <a:pathLst>
                <a:path w="267891" h="300926">
                  <a:moveTo>
                    <a:pt x="8929" y="69274"/>
                  </a:moveTo>
                  <a:lnTo>
                    <a:pt x="8929" y="76963"/>
                  </a:lnTo>
                  <a:lnTo>
                    <a:pt x="1241" y="85783"/>
                  </a:lnTo>
                  <a:lnTo>
                    <a:pt x="827" y="85241"/>
                  </a:lnTo>
                  <a:lnTo>
                    <a:pt x="245" y="81722"/>
                  </a:lnTo>
                  <a:lnTo>
                    <a:pt x="109" y="84067"/>
                  </a:lnTo>
                  <a:lnTo>
                    <a:pt x="72" y="84097"/>
                  </a:lnTo>
                  <a:lnTo>
                    <a:pt x="2" y="78492"/>
                  </a:lnTo>
                  <a:lnTo>
                    <a:pt x="0" y="122858"/>
                  </a:lnTo>
                  <a:lnTo>
                    <a:pt x="0" y="136000"/>
                  </a:lnTo>
                  <a:lnTo>
                    <a:pt x="2646" y="141263"/>
                  </a:lnTo>
                  <a:lnTo>
                    <a:pt x="4740" y="144056"/>
                  </a:lnTo>
                  <a:lnTo>
                    <a:pt x="7067" y="152450"/>
                  </a:lnTo>
                  <a:lnTo>
                    <a:pt x="11412" y="185606"/>
                  </a:lnTo>
                  <a:lnTo>
                    <a:pt x="15949" y="203293"/>
                  </a:lnTo>
                  <a:lnTo>
                    <a:pt x="18002" y="214166"/>
                  </a:lnTo>
                  <a:lnTo>
                    <a:pt x="23744" y="226857"/>
                  </a:lnTo>
                  <a:lnTo>
                    <a:pt x="29256" y="251756"/>
                  </a:lnTo>
                  <a:lnTo>
                    <a:pt x="31410" y="256413"/>
                  </a:lnTo>
                  <a:lnTo>
                    <a:pt x="33838" y="259517"/>
                  </a:lnTo>
                  <a:lnTo>
                    <a:pt x="41004" y="264880"/>
                  </a:lnTo>
                  <a:lnTo>
                    <a:pt x="43029" y="269649"/>
                  </a:lnTo>
                  <a:lnTo>
                    <a:pt x="45320" y="280797"/>
                  </a:lnTo>
                  <a:lnTo>
                    <a:pt x="50690" y="289595"/>
                  </a:lnTo>
                  <a:lnTo>
                    <a:pt x="53465" y="300925"/>
                  </a:lnTo>
                  <a:lnTo>
                    <a:pt x="53555" y="296199"/>
                  </a:lnTo>
                  <a:lnTo>
                    <a:pt x="53568" y="298452"/>
                  </a:lnTo>
                  <a:lnTo>
                    <a:pt x="53571" y="298458"/>
                  </a:lnTo>
                  <a:lnTo>
                    <a:pt x="53578" y="284914"/>
                  </a:lnTo>
                  <a:lnTo>
                    <a:pt x="52586" y="284471"/>
                  </a:lnTo>
                  <a:lnTo>
                    <a:pt x="45889" y="283704"/>
                  </a:lnTo>
                  <a:lnTo>
                    <a:pt x="23689" y="262599"/>
                  </a:lnTo>
                  <a:lnTo>
                    <a:pt x="20450" y="251438"/>
                  </a:lnTo>
                  <a:lnTo>
                    <a:pt x="18019" y="238540"/>
                  </a:lnTo>
                  <a:lnTo>
                    <a:pt x="11018" y="219531"/>
                  </a:lnTo>
                  <a:lnTo>
                    <a:pt x="8212" y="198237"/>
                  </a:lnTo>
                  <a:lnTo>
                    <a:pt x="1916" y="185552"/>
                  </a:lnTo>
                  <a:lnTo>
                    <a:pt x="378" y="168751"/>
                  </a:lnTo>
                  <a:lnTo>
                    <a:pt x="8392" y="127207"/>
                  </a:lnTo>
                  <a:lnTo>
                    <a:pt x="9851" y="99797"/>
                  </a:lnTo>
                  <a:lnTo>
                    <a:pt x="16037" y="84492"/>
                  </a:lnTo>
                  <a:lnTo>
                    <a:pt x="24371" y="69928"/>
                  </a:lnTo>
                  <a:lnTo>
                    <a:pt x="25177" y="66733"/>
                  </a:lnTo>
                  <a:lnTo>
                    <a:pt x="27698" y="64604"/>
                  </a:lnTo>
                  <a:lnTo>
                    <a:pt x="38744" y="60614"/>
                  </a:lnTo>
                  <a:lnTo>
                    <a:pt x="40712" y="58541"/>
                  </a:lnTo>
                  <a:lnTo>
                    <a:pt x="42024" y="56165"/>
                  </a:lnTo>
                  <a:lnTo>
                    <a:pt x="43891" y="54581"/>
                  </a:lnTo>
                  <a:lnTo>
                    <a:pt x="48611" y="52822"/>
                  </a:lnTo>
                  <a:lnTo>
                    <a:pt x="59726" y="50700"/>
                  </a:lnTo>
                  <a:lnTo>
                    <a:pt x="69699" y="43763"/>
                  </a:lnTo>
                  <a:lnTo>
                    <a:pt x="78223" y="42737"/>
                  </a:lnTo>
                  <a:lnTo>
                    <a:pt x="83713" y="42597"/>
                  </a:lnTo>
                  <a:lnTo>
                    <a:pt x="89461" y="45181"/>
                  </a:lnTo>
                  <a:lnTo>
                    <a:pt x="101235" y="54924"/>
                  </a:lnTo>
                  <a:lnTo>
                    <a:pt x="127993" y="94497"/>
                  </a:lnTo>
                  <a:lnTo>
                    <a:pt x="138163" y="116500"/>
                  </a:lnTo>
                  <a:lnTo>
                    <a:pt x="146219" y="125711"/>
                  </a:lnTo>
                  <a:lnTo>
                    <a:pt x="149322" y="134375"/>
                  </a:lnTo>
                  <a:lnTo>
                    <a:pt x="154232" y="160660"/>
                  </a:lnTo>
                  <a:lnTo>
                    <a:pt x="158808" y="177050"/>
                  </a:lnTo>
                  <a:lnTo>
                    <a:pt x="160684" y="220311"/>
                  </a:lnTo>
                  <a:lnTo>
                    <a:pt x="160733" y="235041"/>
                  </a:lnTo>
                  <a:lnTo>
                    <a:pt x="160734" y="230263"/>
                  </a:lnTo>
                  <a:lnTo>
                    <a:pt x="160734" y="238577"/>
                  </a:lnTo>
                  <a:lnTo>
                    <a:pt x="155993" y="234091"/>
                  </a:lnTo>
                  <a:lnTo>
                    <a:pt x="153666" y="229177"/>
                  </a:lnTo>
                  <a:lnTo>
                    <a:pt x="150885" y="206163"/>
                  </a:lnTo>
                  <a:lnTo>
                    <a:pt x="144751" y="194283"/>
                  </a:lnTo>
                  <a:lnTo>
                    <a:pt x="143245" y="187123"/>
                  </a:lnTo>
                  <a:lnTo>
                    <a:pt x="136811" y="178579"/>
                  </a:lnTo>
                  <a:lnTo>
                    <a:pt x="134794" y="170232"/>
                  </a:lnTo>
                  <a:lnTo>
                    <a:pt x="133027" y="146459"/>
                  </a:lnTo>
                  <a:lnTo>
                    <a:pt x="126892" y="129683"/>
                  </a:lnTo>
                  <a:lnTo>
                    <a:pt x="125048" y="85516"/>
                  </a:lnTo>
                  <a:lnTo>
                    <a:pt x="127675" y="78808"/>
                  </a:lnTo>
                  <a:lnTo>
                    <a:pt x="131158" y="72519"/>
                  </a:lnTo>
                  <a:lnTo>
                    <a:pt x="134111" y="63401"/>
                  </a:lnTo>
                  <a:lnTo>
                    <a:pt x="160788" y="22533"/>
                  </a:lnTo>
                  <a:lnTo>
                    <a:pt x="167703" y="12781"/>
                  </a:lnTo>
                  <a:lnTo>
                    <a:pt x="177391" y="5140"/>
                  </a:lnTo>
                  <a:lnTo>
                    <a:pt x="188312" y="1082"/>
                  </a:lnTo>
                  <a:lnTo>
                    <a:pt x="194002" y="0"/>
                  </a:lnTo>
                  <a:lnTo>
                    <a:pt x="202970" y="1444"/>
                  </a:lnTo>
                  <a:lnTo>
                    <a:pt x="211256" y="6386"/>
                  </a:lnTo>
                  <a:lnTo>
                    <a:pt x="225092" y="19331"/>
                  </a:lnTo>
                  <a:lnTo>
                    <a:pt x="233419" y="38389"/>
                  </a:lnTo>
                  <a:lnTo>
                    <a:pt x="247219" y="74688"/>
                  </a:lnTo>
                  <a:lnTo>
                    <a:pt x="255040" y="111337"/>
                  </a:lnTo>
                  <a:lnTo>
                    <a:pt x="257799" y="150640"/>
                  </a:lnTo>
                  <a:lnTo>
                    <a:pt x="258808" y="194617"/>
                  </a:lnTo>
                  <a:lnTo>
                    <a:pt x="258952" y="238406"/>
                  </a:lnTo>
                  <a:lnTo>
                    <a:pt x="258960" y="272176"/>
                  </a:lnTo>
                  <a:lnTo>
                    <a:pt x="258960" y="269181"/>
                  </a:lnTo>
                  <a:lnTo>
                    <a:pt x="257968" y="268030"/>
                  </a:lnTo>
                  <a:lnTo>
                    <a:pt x="254220" y="266751"/>
                  </a:lnTo>
                  <a:lnTo>
                    <a:pt x="253816" y="266410"/>
                  </a:lnTo>
                  <a:lnTo>
                    <a:pt x="256013" y="266031"/>
                  </a:lnTo>
                  <a:lnTo>
                    <a:pt x="256995" y="266921"/>
                  </a:lnTo>
                  <a:lnTo>
                    <a:pt x="258702" y="273442"/>
                  </a:lnTo>
                  <a:lnTo>
                    <a:pt x="261491" y="271471"/>
                  </a:lnTo>
                  <a:lnTo>
                    <a:pt x="267890" y="2657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266"/>
            <p:cNvSpPr/>
            <p:nvPr/>
          </p:nvSpPr>
          <p:spPr>
            <a:xfrm>
              <a:off x="1190069" y="5814776"/>
              <a:ext cx="274401" cy="310800"/>
            </a:xfrm>
            <a:custGeom>
              <a:avLst/>
              <a:gdLst/>
              <a:ahLst/>
              <a:cxnLst/>
              <a:rect l="0" t="0" r="0" b="0"/>
              <a:pathLst>
                <a:path w="274401" h="310800">
                  <a:moveTo>
                    <a:pt x="167244" y="69888"/>
                  </a:moveTo>
                  <a:lnTo>
                    <a:pt x="160114" y="61767"/>
                  </a:lnTo>
                  <a:lnTo>
                    <a:pt x="134471" y="20329"/>
                  </a:lnTo>
                  <a:lnTo>
                    <a:pt x="128535" y="13797"/>
                  </a:lnTo>
                  <a:lnTo>
                    <a:pt x="124570" y="12650"/>
                  </a:lnTo>
                  <a:lnTo>
                    <a:pt x="111495" y="13793"/>
                  </a:lnTo>
                  <a:lnTo>
                    <a:pt x="109242" y="12647"/>
                  </a:lnTo>
                  <a:lnTo>
                    <a:pt x="107740" y="10892"/>
                  </a:lnTo>
                  <a:lnTo>
                    <a:pt x="96145" y="3680"/>
                  </a:lnTo>
                  <a:lnTo>
                    <a:pt x="80142" y="0"/>
                  </a:lnTo>
                  <a:lnTo>
                    <a:pt x="71315" y="1784"/>
                  </a:lnTo>
                  <a:lnTo>
                    <a:pt x="63093" y="6878"/>
                  </a:lnTo>
                  <a:lnTo>
                    <a:pt x="52824" y="15756"/>
                  </a:lnTo>
                  <a:lnTo>
                    <a:pt x="30729" y="56953"/>
                  </a:lnTo>
                  <a:lnTo>
                    <a:pt x="8425" y="99971"/>
                  </a:lnTo>
                  <a:lnTo>
                    <a:pt x="793" y="133372"/>
                  </a:lnTo>
                  <a:lnTo>
                    <a:pt x="0" y="154658"/>
                  </a:lnTo>
                  <a:lnTo>
                    <a:pt x="7575" y="189783"/>
                  </a:lnTo>
                  <a:lnTo>
                    <a:pt x="18626" y="229611"/>
                  </a:lnTo>
                  <a:lnTo>
                    <a:pt x="24462" y="240095"/>
                  </a:lnTo>
                  <a:lnTo>
                    <a:pt x="59018" y="264527"/>
                  </a:lnTo>
                  <a:lnTo>
                    <a:pt x="83689" y="277889"/>
                  </a:lnTo>
                  <a:lnTo>
                    <a:pt x="106437" y="282330"/>
                  </a:lnTo>
                  <a:lnTo>
                    <a:pt x="120705" y="278078"/>
                  </a:lnTo>
                  <a:lnTo>
                    <a:pt x="133661" y="268581"/>
                  </a:lnTo>
                  <a:lnTo>
                    <a:pt x="163017" y="233379"/>
                  </a:lnTo>
                  <a:lnTo>
                    <a:pt x="181024" y="192561"/>
                  </a:lnTo>
                  <a:lnTo>
                    <a:pt x="183290" y="180301"/>
                  </a:lnTo>
                  <a:lnTo>
                    <a:pt x="177616" y="142998"/>
                  </a:lnTo>
                  <a:lnTo>
                    <a:pt x="168805" y="101638"/>
                  </a:lnTo>
                  <a:lnTo>
                    <a:pt x="165292" y="91275"/>
                  </a:lnTo>
                  <a:lnTo>
                    <a:pt x="151859" y="70197"/>
                  </a:lnTo>
                  <a:lnTo>
                    <a:pt x="149492" y="64073"/>
                  </a:lnTo>
                  <a:lnTo>
                    <a:pt x="141841" y="53811"/>
                  </a:lnTo>
                  <a:lnTo>
                    <a:pt x="141070" y="58112"/>
                  </a:lnTo>
                  <a:lnTo>
                    <a:pt x="141528" y="83588"/>
                  </a:lnTo>
                  <a:lnTo>
                    <a:pt x="152894" y="124095"/>
                  </a:lnTo>
                  <a:lnTo>
                    <a:pt x="160246" y="163775"/>
                  </a:lnTo>
                  <a:lnTo>
                    <a:pt x="165170" y="198910"/>
                  </a:lnTo>
                  <a:lnTo>
                    <a:pt x="166834" y="241005"/>
                  </a:lnTo>
                  <a:lnTo>
                    <a:pt x="174292" y="279710"/>
                  </a:lnTo>
                  <a:lnTo>
                    <a:pt x="179637" y="291464"/>
                  </a:lnTo>
                  <a:lnTo>
                    <a:pt x="187965" y="299996"/>
                  </a:lnTo>
                  <a:lnTo>
                    <a:pt x="197289" y="306104"/>
                  </a:lnTo>
                  <a:lnTo>
                    <a:pt x="208116" y="309542"/>
                  </a:lnTo>
                  <a:lnTo>
                    <a:pt x="228433" y="310799"/>
                  </a:lnTo>
                  <a:lnTo>
                    <a:pt x="231849" y="309870"/>
                  </a:lnTo>
                  <a:lnTo>
                    <a:pt x="234126" y="308259"/>
                  </a:lnTo>
                  <a:lnTo>
                    <a:pt x="255063" y="273463"/>
                  </a:lnTo>
                  <a:lnTo>
                    <a:pt x="274400" y="2306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267"/>
            <p:cNvSpPr/>
            <p:nvPr/>
          </p:nvSpPr>
          <p:spPr>
            <a:xfrm>
              <a:off x="1429118" y="5848945"/>
              <a:ext cx="62141" cy="281054"/>
            </a:xfrm>
            <a:custGeom>
              <a:avLst/>
              <a:gdLst/>
              <a:ahLst/>
              <a:cxnLst/>
              <a:rect l="0" t="0" r="0" b="0"/>
              <a:pathLst>
                <a:path w="62141" h="281054">
                  <a:moveTo>
                    <a:pt x="8562" y="0"/>
                  </a:moveTo>
                  <a:lnTo>
                    <a:pt x="8562" y="4741"/>
                  </a:lnTo>
                  <a:lnTo>
                    <a:pt x="5916" y="9714"/>
                  </a:lnTo>
                  <a:lnTo>
                    <a:pt x="873" y="16250"/>
                  </a:lnTo>
                  <a:lnTo>
                    <a:pt x="0" y="26865"/>
                  </a:lnTo>
                  <a:lnTo>
                    <a:pt x="7353" y="69281"/>
                  </a:lnTo>
                  <a:lnTo>
                    <a:pt x="14460" y="111875"/>
                  </a:lnTo>
                  <a:lnTo>
                    <a:pt x="19538" y="146747"/>
                  </a:lnTo>
                  <a:lnTo>
                    <a:pt x="29802" y="186525"/>
                  </a:lnTo>
                  <a:lnTo>
                    <a:pt x="44334" y="227619"/>
                  </a:lnTo>
                  <a:lnTo>
                    <a:pt x="51457" y="266992"/>
                  </a:lnTo>
                  <a:lnTo>
                    <a:pt x="55077" y="277413"/>
                  </a:lnTo>
                  <a:lnTo>
                    <a:pt x="57431" y="280192"/>
                  </a:lnTo>
                  <a:lnTo>
                    <a:pt x="59001" y="281053"/>
                  </a:lnTo>
                  <a:lnTo>
                    <a:pt x="62140" y="2768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268"/>
            <p:cNvSpPr/>
            <p:nvPr/>
          </p:nvSpPr>
          <p:spPr>
            <a:xfrm>
              <a:off x="1393031" y="5732859"/>
              <a:ext cx="8931" cy="35720"/>
            </a:xfrm>
            <a:custGeom>
              <a:avLst/>
              <a:gdLst/>
              <a:ahLst/>
              <a:cxnLst/>
              <a:rect l="0" t="0" r="0" b="0"/>
              <a:pathLst>
                <a:path w="8931" h="35720">
                  <a:moveTo>
                    <a:pt x="8930" y="0"/>
                  </a:moveTo>
                  <a:lnTo>
                    <a:pt x="8930" y="4741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269"/>
            <p:cNvSpPr/>
            <p:nvPr/>
          </p:nvSpPr>
          <p:spPr>
            <a:xfrm>
              <a:off x="1474640" y="5824065"/>
              <a:ext cx="284509" cy="328491"/>
            </a:xfrm>
            <a:custGeom>
              <a:avLst/>
              <a:gdLst/>
              <a:ahLst/>
              <a:cxnLst/>
              <a:rect l="0" t="0" r="0" b="0"/>
              <a:pathLst>
                <a:path w="284509" h="328491">
                  <a:moveTo>
                    <a:pt x="7688" y="33810"/>
                  </a:moveTo>
                  <a:lnTo>
                    <a:pt x="0" y="26121"/>
                  </a:lnTo>
                  <a:lnTo>
                    <a:pt x="3867" y="29989"/>
                  </a:lnTo>
                  <a:lnTo>
                    <a:pt x="13601" y="67999"/>
                  </a:lnTo>
                  <a:lnTo>
                    <a:pt x="16022" y="104651"/>
                  </a:lnTo>
                  <a:lnTo>
                    <a:pt x="21241" y="145588"/>
                  </a:lnTo>
                  <a:lnTo>
                    <a:pt x="37340" y="189555"/>
                  </a:lnTo>
                  <a:lnTo>
                    <a:pt x="54115" y="234018"/>
                  </a:lnTo>
                  <a:lnTo>
                    <a:pt x="62970" y="263732"/>
                  </a:lnTo>
                  <a:lnTo>
                    <a:pt x="77208" y="284539"/>
                  </a:lnTo>
                  <a:lnTo>
                    <a:pt x="77847" y="287283"/>
                  </a:lnTo>
                  <a:lnTo>
                    <a:pt x="78273" y="288120"/>
                  </a:lnTo>
                  <a:lnTo>
                    <a:pt x="78558" y="287686"/>
                  </a:lnTo>
                  <a:lnTo>
                    <a:pt x="78747" y="286405"/>
                  </a:lnTo>
                  <a:lnTo>
                    <a:pt x="66664" y="251520"/>
                  </a:lnTo>
                  <a:lnTo>
                    <a:pt x="58125" y="238105"/>
                  </a:lnTo>
                  <a:lnTo>
                    <a:pt x="52264" y="233748"/>
                  </a:lnTo>
                  <a:lnTo>
                    <a:pt x="49311" y="232587"/>
                  </a:lnTo>
                  <a:lnTo>
                    <a:pt x="43385" y="223358"/>
                  </a:lnTo>
                  <a:lnTo>
                    <a:pt x="26756" y="188440"/>
                  </a:lnTo>
                  <a:lnTo>
                    <a:pt x="17953" y="146630"/>
                  </a:lnTo>
                  <a:lnTo>
                    <a:pt x="17786" y="112571"/>
                  </a:lnTo>
                  <a:lnTo>
                    <a:pt x="26366" y="75495"/>
                  </a:lnTo>
                  <a:lnTo>
                    <a:pt x="34720" y="49799"/>
                  </a:lnTo>
                  <a:lnTo>
                    <a:pt x="51172" y="27487"/>
                  </a:lnTo>
                  <a:lnTo>
                    <a:pt x="63016" y="14629"/>
                  </a:lnTo>
                  <a:lnTo>
                    <a:pt x="82290" y="4534"/>
                  </a:lnTo>
                  <a:lnTo>
                    <a:pt x="97371" y="0"/>
                  </a:lnTo>
                  <a:lnTo>
                    <a:pt x="136576" y="8057"/>
                  </a:lnTo>
                  <a:lnTo>
                    <a:pt x="166872" y="14391"/>
                  </a:lnTo>
                  <a:lnTo>
                    <a:pt x="188468" y="29709"/>
                  </a:lnTo>
                  <a:lnTo>
                    <a:pt x="215304" y="67690"/>
                  </a:lnTo>
                  <a:lnTo>
                    <a:pt x="231702" y="95773"/>
                  </a:lnTo>
                  <a:lnTo>
                    <a:pt x="243526" y="136154"/>
                  </a:lnTo>
                  <a:lnTo>
                    <a:pt x="257810" y="174582"/>
                  </a:lnTo>
                  <a:lnTo>
                    <a:pt x="269643" y="209563"/>
                  </a:lnTo>
                  <a:lnTo>
                    <a:pt x="280543" y="248553"/>
                  </a:lnTo>
                  <a:lnTo>
                    <a:pt x="283334" y="281875"/>
                  </a:lnTo>
                  <a:lnTo>
                    <a:pt x="284508" y="3284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1" name="SMARTInkShape-Group28"/>
          <p:cNvGrpSpPr/>
          <p:nvPr/>
        </p:nvGrpSpPr>
        <p:grpSpPr>
          <a:xfrm>
            <a:off x="2099718" y="5227652"/>
            <a:ext cx="588119" cy="395777"/>
            <a:chOff x="2099718" y="5227652"/>
            <a:chExt cx="588119" cy="395777"/>
          </a:xfrm>
        </p:grpSpPr>
        <p:sp>
          <p:nvSpPr>
            <p:cNvPr id="329" name="SMARTInkShape-270"/>
            <p:cNvSpPr/>
            <p:nvPr/>
          </p:nvSpPr>
          <p:spPr>
            <a:xfrm>
              <a:off x="2099718" y="5227652"/>
              <a:ext cx="257721" cy="331745"/>
            </a:xfrm>
            <a:custGeom>
              <a:avLst/>
              <a:gdLst/>
              <a:ahLst/>
              <a:cxnLst/>
              <a:rect l="0" t="0" r="0" b="0"/>
              <a:pathLst>
                <a:path w="257721" h="331745">
                  <a:moveTo>
                    <a:pt x="7688" y="5145"/>
                  </a:moveTo>
                  <a:lnTo>
                    <a:pt x="7688" y="0"/>
                  </a:lnTo>
                  <a:lnTo>
                    <a:pt x="7688" y="4886"/>
                  </a:lnTo>
                  <a:lnTo>
                    <a:pt x="0" y="5122"/>
                  </a:lnTo>
                  <a:lnTo>
                    <a:pt x="3867" y="9879"/>
                  </a:lnTo>
                  <a:lnTo>
                    <a:pt x="6933" y="32649"/>
                  </a:lnTo>
                  <a:lnTo>
                    <a:pt x="7644" y="70777"/>
                  </a:lnTo>
                  <a:lnTo>
                    <a:pt x="10321" y="95366"/>
                  </a:lnTo>
                  <a:lnTo>
                    <a:pt x="15374" y="130343"/>
                  </a:lnTo>
                  <a:lnTo>
                    <a:pt x="20990" y="166485"/>
                  </a:lnTo>
                  <a:lnTo>
                    <a:pt x="31776" y="208883"/>
                  </a:lnTo>
                  <a:lnTo>
                    <a:pt x="41679" y="250219"/>
                  </a:lnTo>
                  <a:lnTo>
                    <a:pt x="52893" y="291418"/>
                  </a:lnTo>
                  <a:lnTo>
                    <a:pt x="60776" y="323836"/>
                  </a:lnTo>
                  <a:lnTo>
                    <a:pt x="61932" y="324761"/>
                  </a:lnTo>
                  <a:lnTo>
                    <a:pt x="69815" y="326542"/>
                  </a:lnTo>
                  <a:lnTo>
                    <a:pt x="70121" y="331744"/>
                  </a:lnTo>
                  <a:lnTo>
                    <a:pt x="70186" y="318004"/>
                  </a:lnTo>
                  <a:lnTo>
                    <a:pt x="60519" y="276314"/>
                  </a:lnTo>
                  <a:lnTo>
                    <a:pt x="48870" y="251689"/>
                  </a:lnTo>
                  <a:lnTo>
                    <a:pt x="41481" y="208292"/>
                  </a:lnTo>
                  <a:lnTo>
                    <a:pt x="37590" y="196636"/>
                  </a:lnTo>
                  <a:lnTo>
                    <a:pt x="36392" y="174331"/>
                  </a:lnTo>
                  <a:lnTo>
                    <a:pt x="39895" y="155705"/>
                  </a:lnTo>
                  <a:lnTo>
                    <a:pt x="35387" y="127253"/>
                  </a:lnTo>
                  <a:lnTo>
                    <a:pt x="42246" y="85808"/>
                  </a:lnTo>
                  <a:lnTo>
                    <a:pt x="45537" y="78037"/>
                  </a:lnTo>
                  <a:lnTo>
                    <a:pt x="60474" y="60223"/>
                  </a:lnTo>
                  <a:lnTo>
                    <a:pt x="73813" y="54429"/>
                  </a:lnTo>
                  <a:lnTo>
                    <a:pt x="101889" y="45969"/>
                  </a:lnTo>
                  <a:lnTo>
                    <a:pt x="142279" y="27400"/>
                  </a:lnTo>
                  <a:lnTo>
                    <a:pt x="177480" y="23873"/>
                  </a:lnTo>
                  <a:lnTo>
                    <a:pt x="189977" y="26036"/>
                  </a:lnTo>
                  <a:lnTo>
                    <a:pt x="231118" y="44018"/>
                  </a:lnTo>
                  <a:lnTo>
                    <a:pt x="242010" y="52823"/>
                  </a:lnTo>
                  <a:lnTo>
                    <a:pt x="244270" y="53797"/>
                  </a:lnTo>
                  <a:lnTo>
                    <a:pt x="257720" y="497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271"/>
            <p:cNvSpPr/>
            <p:nvPr/>
          </p:nvSpPr>
          <p:spPr>
            <a:xfrm>
              <a:off x="2394169" y="5228474"/>
              <a:ext cx="293668" cy="394955"/>
            </a:xfrm>
            <a:custGeom>
              <a:avLst/>
              <a:gdLst/>
              <a:ahLst/>
              <a:cxnLst/>
              <a:rect l="0" t="0" r="0" b="0"/>
              <a:pathLst>
                <a:path w="293668" h="394955">
                  <a:moveTo>
                    <a:pt x="16847" y="129339"/>
                  </a:moveTo>
                  <a:lnTo>
                    <a:pt x="12106" y="129339"/>
                  </a:lnTo>
                  <a:lnTo>
                    <a:pt x="10710" y="130331"/>
                  </a:lnTo>
                  <a:lnTo>
                    <a:pt x="9779" y="131984"/>
                  </a:lnTo>
                  <a:lnTo>
                    <a:pt x="8285" y="137027"/>
                  </a:lnTo>
                  <a:lnTo>
                    <a:pt x="8026" y="133160"/>
                  </a:lnTo>
                  <a:lnTo>
                    <a:pt x="8982" y="131886"/>
                  </a:lnTo>
                  <a:lnTo>
                    <a:pt x="12690" y="130471"/>
                  </a:lnTo>
                  <a:lnTo>
                    <a:pt x="15067" y="131086"/>
                  </a:lnTo>
                  <a:lnTo>
                    <a:pt x="24147" y="135699"/>
                  </a:lnTo>
                  <a:lnTo>
                    <a:pt x="33651" y="137126"/>
                  </a:lnTo>
                  <a:lnTo>
                    <a:pt x="50158" y="133189"/>
                  </a:lnTo>
                  <a:lnTo>
                    <a:pt x="75498" y="123962"/>
                  </a:lnTo>
                  <a:lnTo>
                    <a:pt x="104560" y="122454"/>
                  </a:lnTo>
                  <a:lnTo>
                    <a:pt x="141549" y="127684"/>
                  </a:lnTo>
                  <a:lnTo>
                    <a:pt x="179341" y="128128"/>
                  </a:lnTo>
                  <a:lnTo>
                    <a:pt x="197064" y="122145"/>
                  </a:lnTo>
                  <a:lnTo>
                    <a:pt x="205423" y="116881"/>
                  </a:lnTo>
                  <a:lnTo>
                    <a:pt x="209040" y="116073"/>
                  </a:lnTo>
                  <a:lnTo>
                    <a:pt x="212445" y="116526"/>
                  </a:lnTo>
                  <a:lnTo>
                    <a:pt x="215706" y="117820"/>
                  </a:lnTo>
                  <a:lnTo>
                    <a:pt x="217880" y="119675"/>
                  </a:lnTo>
                  <a:lnTo>
                    <a:pt x="220941" y="125042"/>
                  </a:lnTo>
                  <a:lnTo>
                    <a:pt x="221371" y="124490"/>
                  </a:lnTo>
                  <a:lnTo>
                    <a:pt x="222229" y="107981"/>
                  </a:lnTo>
                  <a:lnTo>
                    <a:pt x="213545" y="78146"/>
                  </a:lnTo>
                  <a:lnTo>
                    <a:pt x="213409" y="72521"/>
                  </a:lnTo>
                  <a:lnTo>
                    <a:pt x="197052" y="29738"/>
                  </a:lnTo>
                  <a:lnTo>
                    <a:pt x="191177" y="19681"/>
                  </a:lnTo>
                  <a:lnTo>
                    <a:pt x="187638" y="17538"/>
                  </a:lnTo>
                  <a:lnTo>
                    <a:pt x="170344" y="11453"/>
                  </a:lnTo>
                  <a:lnTo>
                    <a:pt x="166803" y="9077"/>
                  </a:lnTo>
                  <a:lnTo>
                    <a:pt x="135486" y="0"/>
                  </a:lnTo>
                  <a:lnTo>
                    <a:pt x="121169" y="86"/>
                  </a:lnTo>
                  <a:lnTo>
                    <a:pt x="97205" y="3486"/>
                  </a:lnTo>
                  <a:lnTo>
                    <a:pt x="86957" y="11888"/>
                  </a:lnTo>
                  <a:lnTo>
                    <a:pt x="46535" y="54845"/>
                  </a:lnTo>
                  <a:lnTo>
                    <a:pt x="37317" y="61504"/>
                  </a:lnTo>
                  <a:lnTo>
                    <a:pt x="33470" y="63279"/>
                  </a:lnTo>
                  <a:lnTo>
                    <a:pt x="18575" y="84740"/>
                  </a:lnTo>
                  <a:lnTo>
                    <a:pt x="6675" y="124923"/>
                  </a:lnTo>
                  <a:lnTo>
                    <a:pt x="0" y="168261"/>
                  </a:lnTo>
                  <a:lnTo>
                    <a:pt x="279" y="197646"/>
                  </a:lnTo>
                  <a:lnTo>
                    <a:pt x="11456" y="242195"/>
                  </a:lnTo>
                  <a:lnTo>
                    <a:pt x="30040" y="286642"/>
                  </a:lnTo>
                  <a:lnTo>
                    <a:pt x="53947" y="329529"/>
                  </a:lnTo>
                  <a:lnTo>
                    <a:pt x="81391" y="355119"/>
                  </a:lnTo>
                  <a:lnTo>
                    <a:pt x="119530" y="380525"/>
                  </a:lnTo>
                  <a:lnTo>
                    <a:pt x="151673" y="392900"/>
                  </a:lnTo>
                  <a:lnTo>
                    <a:pt x="176850" y="394954"/>
                  </a:lnTo>
                  <a:lnTo>
                    <a:pt x="214575" y="384631"/>
                  </a:lnTo>
                  <a:lnTo>
                    <a:pt x="257509" y="379831"/>
                  </a:lnTo>
                  <a:lnTo>
                    <a:pt x="268005" y="374283"/>
                  </a:lnTo>
                  <a:lnTo>
                    <a:pt x="278293" y="365202"/>
                  </a:lnTo>
                  <a:lnTo>
                    <a:pt x="291447" y="346881"/>
                  </a:lnTo>
                  <a:lnTo>
                    <a:pt x="293009" y="339868"/>
                  </a:lnTo>
                  <a:lnTo>
                    <a:pt x="293667" y="3257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0" name="SMARTInkShape-Group29"/>
          <p:cNvGrpSpPr/>
          <p:nvPr/>
        </p:nvGrpSpPr>
        <p:grpSpPr>
          <a:xfrm>
            <a:off x="339437" y="5175974"/>
            <a:ext cx="1669744" cy="440800"/>
            <a:chOff x="339437" y="5175974"/>
            <a:chExt cx="1669744" cy="440800"/>
          </a:xfrm>
        </p:grpSpPr>
        <p:sp>
          <p:nvSpPr>
            <p:cNvPr id="332" name="SMARTInkShape-272"/>
            <p:cNvSpPr/>
            <p:nvPr/>
          </p:nvSpPr>
          <p:spPr>
            <a:xfrm>
              <a:off x="378849" y="5234406"/>
              <a:ext cx="31918" cy="338351"/>
            </a:xfrm>
            <a:custGeom>
              <a:avLst/>
              <a:gdLst/>
              <a:ahLst/>
              <a:cxnLst/>
              <a:rect l="0" t="0" r="0" b="0"/>
              <a:pathLst>
                <a:path w="31918" h="338351">
                  <a:moveTo>
                    <a:pt x="31917" y="16249"/>
                  </a:moveTo>
                  <a:lnTo>
                    <a:pt x="31917" y="11510"/>
                  </a:lnTo>
                  <a:lnTo>
                    <a:pt x="29271" y="6537"/>
                  </a:lnTo>
                  <a:lnTo>
                    <a:pt x="24228" y="0"/>
                  </a:lnTo>
                  <a:lnTo>
                    <a:pt x="23814" y="456"/>
                  </a:lnTo>
                  <a:lnTo>
                    <a:pt x="23019" y="6994"/>
                  </a:lnTo>
                  <a:lnTo>
                    <a:pt x="22993" y="2112"/>
                  </a:lnTo>
                  <a:lnTo>
                    <a:pt x="21995" y="15846"/>
                  </a:lnTo>
                  <a:lnTo>
                    <a:pt x="14609" y="53546"/>
                  </a:lnTo>
                  <a:lnTo>
                    <a:pt x="13310" y="64576"/>
                  </a:lnTo>
                  <a:lnTo>
                    <a:pt x="9426" y="76093"/>
                  </a:lnTo>
                  <a:lnTo>
                    <a:pt x="11121" y="113913"/>
                  </a:lnTo>
                  <a:lnTo>
                    <a:pt x="6605" y="156956"/>
                  </a:lnTo>
                  <a:lnTo>
                    <a:pt x="5419" y="199156"/>
                  </a:lnTo>
                  <a:lnTo>
                    <a:pt x="4193" y="236596"/>
                  </a:lnTo>
                  <a:lnTo>
                    <a:pt x="0" y="254730"/>
                  </a:lnTo>
                  <a:lnTo>
                    <a:pt x="3821" y="294904"/>
                  </a:lnTo>
                  <a:lnTo>
                    <a:pt x="5123" y="338350"/>
                  </a:lnTo>
                  <a:lnTo>
                    <a:pt x="5128" y="337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273"/>
            <p:cNvSpPr/>
            <p:nvPr/>
          </p:nvSpPr>
          <p:spPr>
            <a:xfrm>
              <a:off x="339437" y="5175974"/>
              <a:ext cx="302036" cy="198428"/>
            </a:xfrm>
            <a:custGeom>
              <a:avLst/>
              <a:gdLst/>
              <a:ahLst/>
              <a:cxnLst/>
              <a:rect l="0" t="0" r="0" b="0"/>
              <a:pathLst>
                <a:path w="302036" h="198428">
                  <a:moveTo>
                    <a:pt x="8821" y="101471"/>
                  </a:moveTo>
                  <a:lnTo>
                    <a:pt x="1132" y="101471"/>
                  </a:lnTo>
                  <a:lnTo>
                    <a:pt x="719" y="100479"/>
                  </a:lnTo>
                  <a:lnTo>
                    <a:pt x="0" y="93783"/>
                  </a:lnTo>
                  <a:lnTo>
                    <a:pt x="4664" y="88169"/>
                  </a:lnTo>
                  <a:lnTo>
                    <a:pt x="12265" y="85637"/>
                  </a:lnTo>
                  <a:lnTo>
                    <a:pt x="21266" y="83520"/>
                  </a:lnTo>
                  <a:lnTo>
                    <a:pt x="28573" y="79272"/>
                  </a:lnTo>
                  <a:lnTo>
                    <a:pt x="63695" y="45481"/>
                  </a:lnTo>
                  <a:lnTo>
                    <a:pt x="99660" y="27524"/>
                  </a:lnTo>
                  <a:lnTo>
                    <a:pt x="144143" y="12187"/>
                  </a:lnTo>
                  <a:lnTo>
                    <a:pt x="169963" y="1153"/>
                  </a:lnTo>
                  <a:lnTo>
                    <a:pt x="184950" y="0"/>
                  </a:lnTo>
                  <a:lnTo>
                    <a:pt x="222992" y="9947"/>
                  </a:lnTo>
                  <a:lnTo>
                    <a:pt x="236631" y="15484"/>
                  </a:lnTo>
                  <a:lnTo>
                    <a:pt x="246661" y="23898"/>
                  </a:lnTo>
                  <a:lnTo>
                    <a:pt x="250725" y="28920"/>
                  </a:lnTo>
                  <a:lnTo>
                    <a:pt x="281631" y="50000"/>
                  </a:lnTo>
                  <a:lnTo>
                    <a:pt x="288820" y="59744"/>
                  </a:lnTo>
                  <a:lnTo>
                    <a:pt x="298554" y="86740"/>
                  </a:lnTo>
                  <a:lnTo>
                    <a:pt x="302035" y="111328"/>
                  </a:lnTo>
                  <a:lnTo>
                    <a:pt x="300203" y="123381"/>
                  </a:lnTo>
                  <a:lnTo>
                    <a:pt x="298326" y="127984"/>
                  </a:lnTo>
                  <a:lnTo>
                    <a:pt x="290948" y="135744"/>
                  </a:lnTo>
                  <a:lnTo>
                    <a:pt x="247797" y="175185"/>
                  </a:lnTo>
                  <a:lnTo>
                    <a:pt x="234189" y="186702"/>
                  </a:lnTo>
                  <a:lnTo>
                    <a:pt x="220110" y="193260"/>
                  </a:lnTo>
                  <a:lnTo>
                    <a:pt x="181673" y="198427"/>
                  </a:lnTo>
                  <a:lnTo>
                    <a:pt x="158483" y="198329"/>
                  </a:lnTo>
                  <a:lnTo>
                    <a:pt x="113988" y="191562"/>
                  </a:lnTo>
                  <a:lnTo>
                    <a:pt x="88105" y="190873"/>
                  </a:lnTo>
                  <a:lnTo>
                    <a:pt x="85490" y="189846"/>
                  </a:lnTo>
                  <a:lnTo>
                    <a:pt x="80258" y="1818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274"/>
            <p:cNvSpPr/>
            <p:nvPr/>
          </p:nvSpPr>
          <p:spPr>
            <a:xfrm>
              <a:off x="553641" y="5287469"/>
              <a:ext cx="249557" cy="319586"/>
            </a:xfrm>
            <a:custGeom>
              <a:avLst/>
              <a:gdLst/>
              <a:ahLst/>
              <a:cxnLst/>
              <a:rect l="0" t="0" r="0" b="0"/>
              <a:pathLst>
                <a:path w="249557" h="319586">
                  <a:moveTo>
                    <a:pt x="0" y="97133"/>
                  </a:moveTo>
                  <a:lnTo>
                    <a:pt x="4740" y="92392"/>
                  </a:lnTo>
                  <a:lnTo>
                    <a:pt x="12359" y="90064"/>
                  </a:lnTo>
                  <a:lnTo>
                    <a:pt x="17169" y="89444"/>
                  </a:lnTo>
                  <a:lnTo>
                    <a:pt x="25159" y="91400"/>
                  </a:lnTo>
                  <a:lnTo>
                    <a:pt x="28679" y="93311"/>
                  </a:lnTo>
                  <a:lnTo>
                    <a:pt x="31025" y="95577"/>
                  </a:lnTo>
                  <a:lnTo>
                    <a:pt x="35320" y="102515"/>
                  </a:lnTo>
                  <a:lnTo>
                    <a:pt x="39841" y="104486"/>
                  </a:lnTo>
                  <a:lnTo>
                    <a:pt x="47803" y="102715"/>
                  </a:lnTo>
                  <a:lnTo>
                    <a:pt x="52705" y="100854"/>
                  </a:lnTo>
                  <a:lnTo>
                    <a:pt x="63442" y="101433"/>
                  </a:lnTo>
                  <a:lnTo>
                    <a:pt x="69084" y="102976"/>
                  </a:lnTo>
                  <a:lnTo>
                    <a:pt x="110668" y="101233"/>
                  </a:lnTo>
                  <a:lnTo>
                    <a:pt x="154876" y="105426"/>
                  </a:lnTo>
                  <a:lnTo>
                    <a:pt x="195002" y="103290"/>
                  </a:lnTo>
                  <a:lnTo>
                    <a:pt x="236966" y="97493"/>
                  </a:lnTo>
                  <a:lnTo>
                    <a:pt x="241909" y="99939"/>
                  </a:lnTo>
                  <a:lnTo>
                    <a:pt x="248427" y="104852"/>
                  </a:lnTo>
                  <a:lnTo>
                    <a:pt x="248961" y="104264"/>
                  </a:lnTo>
                  <a:lnTo>
                    <a:pt x="249556" y="100963"/>
                  </a:lnTo>
                  <a:lnTo>
                    <a:pt x="247174" y="96190"/>
                  </a:lnTo>
                  <a:lnTo>
                    <a:pt x="243800" y="90760"/>
                  </a:lnTo>
                  <a:lnTo>
                    <a:pt x="242301" y="85040"/>
                  </a:lnTo>
                  <a:lnTo>
                    <a:pt x="240909" y="83118"/>
                  </a:lnTo>
                  <a:lnTo>
                    <a:pt x="238988" y="81836"/>
                  </a:lnTo>
                  <a:lnTo>
                    <a:pt x="234209" y="79420"/>
                  </a:lnTo>
                  <a:lnTo>
                    <a:pt x="228778" y="75039"/>
                  </a:lnTo>
                  <a:lnTo>
                    <a:pt x="205343" y="30559"/>
                  </a:lnTo>
                  <a:lnTo>
                    <a:pt x="189606" y="11372"/>
                  </a:lnTo>
                  <a:lnTo>
                    <a:pt x="178196" y="4446"/>
                  </a:lnTo>
                  <a:lnTo>
                    <a:pt x="159443" y="0"/>
                  </a:lnTo>
                  <a:lnTo>
                    <a:pt x="131926" y="114"/>
                  </a:lnTo>
                  <a:lnTo>
                    <a:pt x="98512" y="6623"/>
                  </a:lnTo>
                  <a:lnTo>
                    <a:pt x="88100" y="15234"/>
                  </a:lnTo>
                  <a:lnTo>
                    <a:pt x="77851" y="28982"/>
                  </a:lnTo>
                  <a:lnTo>
                    <a:pt x="51711" y="72433"/>
                  </a:lnTo>
                  <a:lnTo>
                    <a:pt x="36097" y="107709"/>
                  </a:lnTo>
                  <a:lnTo>
                    <a:pt x="29547" y="142820"/>
                  </a:lnTo>
                  <a:lnTo>
                    <a:pt x="32346" y="184643"/>
                  </a:lnTo>
                  <a:lnTo>
                    <a:pt x="36044" y="222824"/>
                  </a:lnTo>
                  <a:lnTo>
                    <a:pt x="42650" y="247153"/>
                  </a:lnTo>
                  <a:lnTo>
                    <a:pt x="51883" y="262519"/>
                  </a:lnTo>
                  <a:lnTo>
                    <a:pt x="77580" y="289580"/>
                  </a:lnTo>
                  <a:lnTo>
                    <a:pt x="101498" y="302312"/>
                  </a:lnTo>
                  <a:lnTo>
                    <a:pt x="139332" y="314381"/>
                  </a:lnTo>
                  <a:lnTo>
                    <a:pt x="175567" y="319585"/>
                  </a:lnTo>
                  <a:lnTo>
                    <a:pt x="201840" y="317495"/>
                  </a:lnTo>
                  <a:lnTo>
                    <a:pt x="208974" y="315479"/>
                  </a:lnTo>
                  <a:lnTo>
                    <a:pt x="219546" y="307946"/>
                  </a:lnTo>
                  <a:lnTo>
                    <a:pt x="241101" y="2846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275"/>
            <p:cNvSpPr/>
            <p:nvPr/>
          </p:nvSpPr>
          <p:spPr>
            <a:xfrm>
              <a:off x="830570" y="5255656"/>
              <a:ext cx="196345" cy="288026"/>
            </a:xfrm>
            <a:custGeom>
              <a:avLst/>
              <a:gdLst/>
              <a:ahLst/>
              <a:cxnLst/>
              <a:rect l="0" t="0" r="0" b="0"/>
              <a:pathLst>
                <a:path w="196345" h="288026">
                  <a:moveTo>
                    <a:pt x="8821" y="39649"/>
                  </a:moveTo>
                  <a:lnTo>
                    <a:pt x="8821" y="52077"/>
                  </a:lnTo>
                  <a:lnTo>
                    <a:pt x="6175" y="57740"/>
                  </a:lnTo>
                  <a:lnTo>
                    <a:pt x="4080" y="60639"/>
                  </a:lnTo>
                  <a:lnTo>
                    <a:pt x="2684" y="61580"/>
                  </a:lnTo>
                  <a:lnTo>
                    <a:pt x="1753" y="61215"/>
                  </a:lnTo>
                  <a:lnTo>
                    <a:pt x="259" y="58240"/>
                  </a:lnTo>
                  <a:lnTo>
                    <a:pt x="0" y="62465"/>
                  </a:lnTo>
                  <a:lnTo>
                    <a:pt x="12329" y="103376"/>
                  </a:lnTo>
                  <a:lnTo>
                    <a:pt x="17036" y="132830"/>
                  </a:lnTo>
                  <a:lnTo>
                    <a:pt x="24785" y="175098"/>
                  </a:lnTo>
                  <a:lnTo>
                    <a:pt x="35823" y="211190"/>
                  </a:lnTo>
                  <a:lnTo>
                    <a:pt x="50842" y="254039"/>
                  </a:lnTo>
                  <a:lnTo>
                    <a:pt x="53294" y="259948"/>
                  </a:lnTo>
                  <a:lnTo>
                    <a:pt x="61004" y="270061"/>
                  </a:lnTo>
                  <a:lnTo>
                    <a:pt x="63115" y="278602"/>
                  </a:lnTo>
                  <a:lnTo>
                    <a:pt x="70051" y="288025"/>
                  </a:lnTo>
                  <a:lnTo>
                    <a:pt x="70761" y="283652"/>
                  </a:lnTo>
                  <a:lnTo>
                    <a:pt x="70950" y="279708"/>
                  </a:lnTo>
                  <a:lnTo>
                    <a:pt x="68514" y="272680"/>
                  </a:lnTo>
                  <a:lnTo>
                    <a:pt x="63607" y="264824"/>
                  </a:lnTo>
                  <a:lnTo>
                    <a:pt x="60290" y="263750"/>
                  </a:lnTo>
                  <a:lnTo>
                    <a:pt x="54816" y="263061"/>
                  </a:lnTo>
                  <a:lnTo>
                    <a:pt x="54367" y="263996"/>
                  </a:lnTo>
                  <a:lnTo>
                    <a:pt x="53868" y="267682"/>
                  </a:lnTo>
                  <a:lnTo>
                    <a:pt x="52743" y="268069"/>
                  </a:lnTo>
                  <a:lnTo>
                    <a:pt x="45816" y="263769"/>
                  </a:lnTo>
                  <a:lnTo>
                    <a:pt x="45107" y="260634"/>
                  </a:lnTo>
                  <a:lnTo>
                    <a:pt x="44791" y="257920"/>
                  </a:lnTo>
                  <a:lnTo>
                    <a:pt x="44573" y="262041"/>
                  </a:lnTo>
                  <a:lnTo>
                    <a:pt x="49290" y="267380"/>
                  </a:lnTo>
                  <a:lnTo>
                    <a:pt x="50683" y="267867"/>
                  </a:lnTo>
                  <a:lnTo>
                    <a:pt x="51611" y="267201"/>
                  </a:lnTo>
                  <a:lnTo>
                    <a:pt x="53102" y="263742"/>
                  </a:lnTo>
                  <a:lnTo>
                    <a:pt x="53468" y="280611"/>
                  </a:lnTo>
                  <a:lnTo>
                    <a:pt x="53469" y="275578"/>
                  </a:lnTo>
                  <a:lnTo>
                    <a:pt x="53469" y="279873"/>
                  </a:lnTo>
                  <a:lnTo>
                    <a:pt x="53469" y="275750"/>
                  </a:lnTo>
                  <a:lnTo>
                    <a:pt x="39230" y="235451"/>
                  </a:lnTo>
                  <a:lnTo>
                    <a:pt x="35927" y="196618"/>
                  </a:lnTo>
                  <a:lnTo>
                    <a:pt x="35652" y="159980"/>
                  </a:lnTo>
                  <a:lnTo>
                    <a:pt x="35618" y="120891"/>
                  </a:lnTo>
                  <a:lnTo>
                    <a:pt x="38257" y="77598"/>
                  </a:lnTo>
                  <a:lnTo>
                    <a:pt x="42739" y="61476"/>
                  </a:lnTo>
                  <a:lnTo>
                    <a:pt x="72181" y="22838"/>
                  </a:lnTo>
                  <a:lnTo>
                    <a:pt x="82622" y="12333"/>
                  </a:lnTo>
                  <a:lnTo>
                    <a:pt x="96062" y="5428"/>
                  </a:lnTo>
                  <a:lnTo>
                    <a:pt x="110102" y="296"/>
                  </a:lnTo>
                  <a:lnTo>
                    <a:pt x="126264" y="0"/>
                  </a:lnTo>
                  <a:lnTo>
                    <a:pt x="142377" y="4168"/>
                  </a:lnTo>
                  <a:lnTo>
                    <a:pt x="156153" y="12635"/>
                  </a:lnTo>
                  <a:lnTo>
                    <a:pt x="163598" y="20366"/>
                  </a:lnTo>
                  <a:lnTo>
                    <a:pt x="173119" y="38155"/>
                  </a:lnTo>
                  <a:lnTo>
                    <a:pt x="175900" y="40637"/>
                  </a:lnTo>
                  <a:lnTo>
                    <a:pt x="178746" y="41301"/>
                  </a:lnTo>
                  <a:lnTo>
                    <a:pt x="181635" y="40749"/>
                  </a:lnTo>
                  <a:lnTo>
                    <a:pt x="183562" y="41375"/>
                  </a:lnTo>
                  <a:lnTo>
                    <a:pt x="184846" y="42783"/>
                  </a:lnTo>
                  <a:lnTo>
                    <a:pt x="186273" y="46996"/>
                  </a:lnTo>
                  <a:lnTo>
                    <a:pt x="186907" y="52174"/>
                  </a:lnTo>
                  <a:lnTo>
                    <a:pt x="188068" y="52960"/>
                  </a:lnTo>
                  <a:lnTo>
                    <a:pt x="196344" y="48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276"/>
            <p:cNvSpPr/>
            <p:nvPr/>
          </p:nvSpPr>
          <p:spPr>
            <a:xfrm>
              <a:off x="1011035" y="5256399"/>
              <a:ext cx="278623" cy="320296"/>
            </a:xfrm>
            <a:custGeom>
              <a:avLst/>
              <a:gdLst/>
              <a:ahLst/>
              <a:cxnLst/>
              <a:rect l="0" t="0" r="0" b="0"/>
              <a:pathLst>
                <a:path w="278623" h="320296">
                  <a:moveTo>
                    <a:pt x="203403" y="29976"/>
                  </a:moveTo>
                  <a:lnTo>
                    <a:pt x="198662" y="34716"/>
                  </a:lnTo>
                  <a:lnTo>
                    <a:pt x="193689" y="37044"/>
                  </a:lnTo>
                  <a:lnTo>
                    <a:pt x="190974" y="37665"/>
                  </a:lnTo>
                  <a:lnTo>
                    <a:pt x="189163" y="37086"/>
                  </a:lnTo>
                  <a:lnTo>
                    <a:pt x="187957" y="35707"/>
                  </a:lnTo>
                  <a:lnTo>
                    <a:pt x="187152" y="33797"/>
                  </a:lnTo>
                  <a:lnTo>
                    <a:pt x="186616" y="33516"/>
                  </a:lnTo>
                  <a:lnTo>
                    <a:pt x="186258" y="34320"/>
                  </a:lnTo>
                  <a:lnTo>
                    <a:pt x="186020" y="35849"/>
                  </a:lnTo>
                  <a:lnTo>
                    <a:pt x="185861" y="35876"/>
                  </a:lnTo>
                  <a:lnTo>
                    <a:pt x="185684" y="33260"/>
                  </a:lnTo>
                  <a:lnTo>
                    <a:pt x="182960" y="28789"/>
                  </a:lnTo>
                  <a:lnTo>
                    <a:pt x="164811" y="4944"/>
                  </a:lnTo>
                  <a:lnTo>
                    <a:pt x="159816" y="1382"/>
                  </a:lnTo>
                  <a:lnTo>
                    <a:pt x="155493" y="0"/>
                  </a:lnTo>
                  <a:lnTo>
                    <a:pt x="151619" y="70"/>
                  </a:lnTo>
                  <a:lnTo>
                    <a:pt x="136135" y="2265"/>
                  </a:lnTo>
                  <a:lnTo>
                    <a:pt x="99495" y="3004"/>
                  </a:lnTo>
                  <a:lnTo>
                    <a:pt x="63515" y="5809"/>
                  </a:lnTo>
                  <a:lnTo>
                    <a:pt x="44988" y="11297"/>
                  </a:lnTo>
                  <a:lnTo>
                    <a:pt x="15364" y="31865"/>
                  </a:lnTo>
                  <a:lnTo>
                    <a:pt x="4702" y="51041"/>
                  </a:lnTo>
                  <a:lnTo>
                    <a:pt x="0" y="66094"/>
                  </a:lnTo>
                  <a:lnTo>
                    <a:pt x="1546" y="76124"/>
                  </a:lnTo>
                  <a:lnTo>
                    <a:pt x="5540" y="85213"/>
                  </a:lnTo>
                  <a:lnTo>
                    <a:pt x="7994" y="87636"/>
                  </a:lnTo>
                  <a:lnTo>
                    <a:pt x="51179" y="120774"/>
                  </a:lnTo>
                  <a:lnTo>
                    <a:pt x="94795" y="137482"/>
                  </a:lnTo>
                  <a:lnTo>
                    <a:pt x="129253" y="149107"/>
                  </a:lnTo>
                  <a:lnTo>
                    <a:pt x="173285" y="168087"/>
                  </a:lnTo>
                  <a:lnTo>
                    <a:pt x="216083" y="192080"/>
                  </a:lnTo>
                  <a:lnTo>
                    <a:pt x="256759" y="219094"/>
                  </a:lnTo>
                  <a:lnTo>
                    <a:pt x="277536" y="245902"/>
                  </a:lnTo>
                  <a:lnTo>
                    <a:pt x="278622" y="251318"/>
                  </a:lnTo>
                  <a:lnTo>
                    <a:pt x="277182" y="265272"/>
                  </a:lnTo>
                  <a:lnTo>
                    <a:pt x="270589" y="276104"/>
                  </a:lnTo>
                  <a:lnTo>
                    <a:pt x="256788" y="288239"/>
                  </a:lnTo>
                  <a:lnTo>
                    <a:pt x="216480" y="311352"/>
                  </a:lnTo>
                  <a:lnTo>
                    <a:pt x="190867" y="320295"/>
                  </a:lnTo>
                  <a:lnTo>
                    <a:pt x="161859" y="315266"/>
                  </a:lnTo>
                  <a:lnTo>
                    <a:pt x="140332" y="308763"/>
                  </a:lnTo>
                  <a:lnTo>
                    <a:pt x="134566" y="308108"/>
                  </a:lnTo>
                  <a:lnTo>
                    <a:pt x="122869" y="302087"/>
                  </a:lnTo>
                  <a:lnTo>
                    <a:pt x="84498" y="275211"/>
                  </a:lnTo>
                  <a:lnTo>
                    <a:pt x="73363" y="271310"/>
                  </a:lnTo>
                  <a:lnTo>
                    <a:pt x="63779" y="265303"/>
                  </a:lnTo>
                  <a:lnTo>
                    <a:pt x="57673" y="263551"/>
                  </a:lnTo>
                  <a:lnTo>
                    <a:pt x="55648" y="262091"/>
                  </a:lnTo>
                  <a:lnTo>
                    <a:pt x="54298" y="260126"/>
                  </a:lnTo>
                  <a:lnTo>
                    <a:pt x="51806" y="255296"/>
                  </a:lnTo>
                  <a:lnTo>
                    <a:pt x="37464" y="238256"/>
                  </a:lnTo>
                  <a:lnTo>
                    <a:pt x="34842" y="229382"/>
                  </a:lnTo>
                  <a:lnTo>
                    <a:pt x="34229" y="223442"/>
                  </a:lnTo>
                  <a:lnTo>
                    <a:pt x="35058" y="221461"/>
                  </a:lnTo>
                  <a:lnTo>
                    <a:pt x="36602" y="220140"/>
                  </a:lnTo>
                  <a:lnTo>
                    <a:pt x="42668" y="2174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277"/>
            <p:cNvSpPr/>
            <p:nvPr/>
          </p:nvSpPr>
          <p:spPr>
            <a:xfrm>
              <a:off x="1268016" y="5214951"/>
              <a:ext cx="258546" cy="401823"/>
            </a:xfrm>
            <a:custGeom>
              <a:avLst/>
              <a:gdLst/>
              <a:ahLst/>
              <a:cxnLst/>
              <a:rect l="0" t="0" r="0" b="0"/>
              <a:pathLst>
                <a:path w="258546" h="401823">
                  <a:moveTo>
                    <a:pt x="0" y="151791"/>
                  </a:moveTo>
                  <a:lnTo>
                    <a:pt x="0" y="142970"/>
                  </a:lnTo>
                  <a:lnTo>
                    <a:pt x="0" y="151426"/>
                  </a:lnTo>
                  <a:lnTo>
                    <a:pt x="7129" y="145581"/>
                  </a:lnTo>
                  <a:lnTo>
                    <a:pt x="46762" y="131885"/>
                  </a:lnTo>
                  <a:lnTo>
                    <a:pt x="58486" y="128061"/>
                  </a:lnTo>
                  <a:lnTo>
                    <a:pt x="98873" y="125405"/>
                  </a:lnTo>
                  <a:lnTo>
                    <a:pt x="135892" y="122408"/>
                  </a:lnTo>
                  <a:lnTo>
                    <a:pt x="177980" y="109560"/>
                  </a:lnTo>
                  <a:lnTo>
                    <a:pt x="218680" y="100287"/>
                  </a:lnTo>
                  <a:lnTo>
                    <a:pt x="248188" y="98249"/>
                  </a:lnTo>
                  <a:lnTo>
                    <a:pt x="258545" y="106776"/>
                  </a:lnTo>
                  <a:lnTo>
                    <a:pt x="254097" y="107034"/>
                  </a:lnTo>
                  <a:lnTo>
                    <a:pt x="252742" y="106078"/>
                  </a:lnTo>
                  <a:lnTo>
                    <a:pt x="251838" y="104449"/>
                  </a:lnTo>
                  <a:lnTo>
                    <a:pt x="250269" y="98042"/>
                  </a:lnTo>
                  <a:lnTo>
                    <a:pt x="250034" y="84661"/>
                  </a:lnTo>
                  <a:lnTo>
                    <a:pt x="249041" y="83226"/>
                  </a:lnTo>
                  <a:lnTo>
                    <a:pt x="247386" y="82268"/>
                  </a:lnTo>
                  <a:lnTo>
                    <a:pt x="245291" y="81630"/>
                  </a:lnTo>
                  <a:lnTo>
                    <a:pt x="243894" y="79220"/>
                  </a:lnTo>
                  <a:lnTo>
                    <a:pt x="240937" y="67340"/>
                  </a:lnTo>
                  <a:lnTo>
                    <a:pt x="235209" y="56103"/>
                  </a:lnTo>
                  <a:lnTo>
                    <a:pt x="232079" y="42631"/>
                  </a:lnTo>
                  <a:lnTo>
                    <a:pt x="230126" y="40322"/>
                  </a:lnTo>
                  <a:lnTo>
                    <a:pt x="227831" y="38783"/>
                  </a:lnTo>
                  <a:lnTo>
                    <a:pt x="202370" y="6233"/>
                  </a:lnTo>
                  <a:lnTo>
                    <a:pt x="196437" y="2762"/>
                  </a:lnTo>
                  <a:lnTo>
                    <a:pt x="184543" y="535"/>
                  </a:lnTo>
                  <a:lnTo>
                    <a:pt x="144455" y="0"/>
                  </a:lnTo>
                  <a:lnTo>
                    <a:pt x="121763" y="7118"/>
                  </a:lnTo>
                  <a:lnTo>
                    <a:pt x="100818" y="18079"/>
                  </a:lnTo>
                  <a:lnTo>
                    <a:pt x="70881" y="41018"/>
                  </a:lnTo>
                  <a:lnTo>
                    <a:pt x="56059" y="64069"/>
                  </a:lnTo>
                  <a:lnTo>
                    <a:pt x="38029" y="107350"/>
                  </a:lnTo>
                  <a:lnTo>
                    <a:pt x="16167" y="151818"/>
                  </a:lnTo>
                  <a:lnTo>
                    <a:pt x="9882" y="193797"/>
                  </a:lnTo>
                  <a:lnTo>
                    <a:pt x="4591" y="236349"/>
                  </a:lnTo>
                  <a:lnTo>
                    <a:pt x="7644" y="253905"/>
                  </a:lnTo>
                  <a:lnTo>
                    <a:pt x="11194" y="275313"/>
                  </a:lnTo>
                  <a:lnTo>
                    <a:pt x="25103" y="312513"/>
                  </a:lnTo>
                  <a:lnTo>
                    <a:pt x="46423" y="340134"/>
                  </a:lnTo>
                  <a:lnTo>
                    <a:pt x="90633" y="369024"/>
                  </a:lnTo>
                  <a:lnTo>
                    <a:pt x="100143" y="372363"/>
                  </a:lnTo>
                  <a:lnTo>
                    <a:pt x="140010" y="374877"/>
                  </a:lnTo>
                  <a:lnTo>
                    <a:pt x="168877" y="382132"/>
                  </a:lnTo>
                  <a:lnTo>
                    <a:pt x="183542" y="389264"/>
                  </a:lnTo>
                  <a:lnTo>
                    <a:pt x="199021" y="392810"/>
                  </a:lnTo>
                  <a:lnTo>
                    <a:pt x="213644" y="399748"/>
                  </a:lnTo>
                  <a:lnTo>
                    <a:pt x="223242" y="4018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278"/>
            <p:cNvSpPr/>
            <p:nvPr/>
          </p:nvSpPr>
          <p:spPr>
            <a:xfrm>
              <a:off x="1553766" y="5245512"/>
              <a:ext cx="151673" cy="352690"/>
            </a:xfrm>
            <a:custGeom>
              <a:avLst/>
              <a:gdLst/>
              <a:ahLst/>
              <a:cxnLst/>
              <a:rect l="0" t="0" r="0" b="0"/>
              <a:pathLst>
                <a:path w="151673" h="352690">
                  <a:moveTo>
                    <a:pt x="0" y="5143"/>
                  </a:moveTo>
                  <a:lnTo>
                    <a:pt x="0" y="0"/>
                  </a:lnTo>
                  <a:lnTo>
                    <a:pt x="992" y="27453"/>
                  </a:lnTo>
                  <a:lnTo>
                    <a:pt x="12429" y="65421"/>
                  </a:lnTo>
                  <a:lnTo>
                    <a:pt x="20990" y="103261"/>
                  </a:lnTo>
                  <a:lnTo>
                    <a:pt x="34552" y="145892"/>
                  </a:lnTo>
                  <a:lnTo>
                    <a:pt x="44638" y="183354"/>
                  </a:lnTo>
                  <a:lnTo>
                    <a:pt x="64503" y="220778"/>
                  </a:lnTo>
                  <a:lnTo>
                    <a:pt x="87305" y="257211"/>
                  </a:lnTo>
                  <a:lnTo>
                    <a:pt x="103917" y="293955"/>
                  </a:lnTo>
                  <a:lnTo>
                    <a:pt x="119028" y="331205"/>
                  </a:lnTo>
                  <a:lnTo>
                    <a:pt x="127646" y="341221"/>
                  </a:lnTo>
                  <a:lnTo>
                    <a:pt x="139866" y="350996"/>
                  </a:lnTo>
                  <a:lnTo>
                    <a:pt x="144183" y="352333"/>
                  </a:lnTo>
                  <a:lnTo>
                    <a:pt x="146724" y="352689"/>
                  </a:lnTo>
                  <a:lnTo>
                    <a:pt x="148417" y="351935"/>
                  </a:lnTo>
                  <a:lnTo>
                    <a:pt x="149546" y="350439"/>
                  </a:lnTo>
                  <a:lnTo>
                    <a:pt x="150801" y="346132"/>
                  </a:lnTo>
                  <a:lnTo>
                    <a:pt x="151672" y="327652"/>
                  </a:lnTo>
                  <a:lnTo>
                    <a:pt x="144719" y="285433"/>
                  </a:lnTo>
                  <a:lnTo>
                    <a:pt x="143239" y="249356"/>
                  </a:lnTo>
                  <a:lnTo>
                    <a:pt x="142947" y="209157"/>
                  </a:lnTo>
                  <a:lnTo>
                    <a:pt x="142896" y="170654"/>
                  </a:lnTo>
                  <a:lnTo>
                    <a:pt x="141889" y="134662"/>
                  </a:lnTo>
                  <a:lnTo>
                    <a:pt x="135808" y="92684"/>
                  </a:lnTo>
                  <a:lnTo>
                    <a:pt x="134313" y="51210"/>
                  </a:lnTo>
                  <a:lnTo>
                    <a:pt x="133977" y="13508"/>
                  </a:lnTo>
                  <a:lnTo>
                    <a:pt x="134959" y="10720"/>
                  </a:lnTo>
                  <a:lnTo>
                    <a:pt x="142875" y="51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279"/>
            <p:cNvSpPr/>
            <p:nvPr/>
          </p:nvSpPr>
          <p:spPr>
            <a:xfrm>
              <a:off x="1779071" y="5226010"/>
              <a:ext cx="230110" cy="381836"/>
            </a:xfrm>
            <a:custGeom>
              <a:avLst/>
              <a:gdLst/>
              <a:ahLst/>
              <a:cxnLst/>
              <a:rect l="0" t="0" r="0" b="0"/>
              <a:pathLst>
                <a:path w="230110" h="381836">
                  <a:moveTo>
                    <a:pt x="6867" y="149662"/>
                  </a:moveTo>
                  <a:lnTo>
                    <a:pt x="7859" y="120192"/>
                  </a:lnTo>
                  <a:lnTo>
                    <a:pt x="11607" y="112421"/>
                  </a:lnTo>
                  <a:lnTo>
                    <a:pt x="14988" y="110944"/>
                  </a:lnTo>
                  <a:lnTo>
                    <a:pt x="24036" y="111949"/>
                  </a:lnTo>
                  <a:lnTo>
                    <a:pt x="47006" y="118694"/>
                  </a:lnTo>
                  <a:lnTo>
                    <a:pt x="91216" y="111663"/>
                  </a:lnTo>
                  <a:lnTo>
                    <a:pt x="98818" y="109447"/>
                  </a:lnTo>
                  <a:lnTo>
                    <a:pt x="137551" y="112026"/>
                  </a:lnTo>
                  <a:lnTo>
                    <a:pt x="177473" y="118430"/>
                  </a:lnTo>
                  <a:lnTo>
                    <a:pt x="189517" y="118253"/>
                  </a:lnTo>
                  <a:lnTo>
                    <a:pt x="207639" y="113519"/>
                  </a:lnTo>
                  <a:lnTo>
                    <a:pt x="209176" y="111676"/>
                  </a:lnTo>
                  <a:lnTo>
                    <a:pt x="210200" y="109455"/>
                  </a:lnTo>
                  <a:lnTo>
                    <a:pt x="210883" y="108967"/>
                  </a:lnTo>
                  <a:lnTo>
                    <a:pt x="211339" y="109633"/>
                  </a:lnTo>
                  <a:lnTo>
                    <a:pt x="212069" y="113092"/>
                  </a:lnTo>
                  <a:lnTo>
                    <a:pt x="212196" y="108950"/>
                  </a:lnTo>
                  <a:lnTo>
                    <a:pt x="207493" y="96699"/>
                  </a:lnTo>
                  <a:lnTo>
                    <a:pt x="173875" y="53109"/>
                  </a:lnTo>
                  <a:lnTo>
                    <a:pt x="136084" y="22182"/>
                  </a:lnTo>
                  <a:lnTo>
                    <a:pt x="104159" y="5088"/>
                  </a:lnTo>
                  <a:lnTo>
                    <a:pt x="82768" y="0"/>
                  </a:lnTo>
                  <a:lnTo>
                    <a:pt x="67389" y="4101"/>
                  </a:lnTo>
                  <a:lnTo>
                    <a:pt x="41997" y="20212"/>
                  </a:lnTo>
                  <a:lnTo>
                    <a:pt x="26449" y="35574"/>
                  </a:lnTo>
                  <a:lnTo>
                    <a:pt x="4901" y="69006"/>
                  </a:lnTo>
                  <a:lnTo>
                    <a:pt x="0" y="94455"/>
                  </a:lnTo>
                  <a:lnTo>
                    <a:pt x="3288" y="131871"/>
                  </a:lnTo>
                  <a:lnTo>
                    <a:pt x="7152" y="174701"/>
                  </a:lnTo>
                  <a:lnTo>
                    <a:pt x="19202" y="216128"/>
                  </a:lnTo>
                  <a:lnTo>
                    <a:pt x="35909" y="254807"/>
                  </a:lnTo>
                  <a:lnTo>
                    <a:pt x="43584" y="283011"/>
                  </a:lnTo>
                  <a:lnTo>
                    <a:pt x="71335" y="319209"/>
                  </a:lnTo>
                  <a:lnTo>
                    <a:pt x="107152" y="360982"/>
                  </a:lnTo>
                  <a:lnTo>
                    <a:pt x="119568" y="367606"/>
                  </a:lnTo>
                  <a:lnTo>
                    <a:pt x="159402" y="372206"/>
                  </a:lnTo>
                  <a:lnTo>
                    <a:pt x="230109" y="3818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5" name="SMARTInkShape-Group30"/>
          <p:cNvGrpSpPr/>
          <p:nvPr/>
        </p:nvGrpSpPr>
        <p:grpSpPr>
          <a:xfrm>
            <a:off x="598321" y="4671155"/>
            <a:ext cx="875078" cy="459344"/>
            <a:chOff x="598321" y="4671155"/>
            <a:chExt cx="875078" cy="459344"/>
          </a:xfrm>
        </p:grpSpPr>
        <p:sp>
          <p:nvSpPr>
            <p:cNvPr id="341" name="SMARTInkShape-280"/>
            <p:cNvSpPr/>
            <p:nvPr/>
          </p:nvSpPr>
          <p:spPr>
            <a:xfrm>
              <a:off x="598321" y="4679156"/>
              <a:ext cx="294649" cy="451343"/>
            </a:xfrm>
            <a:custGeom>
              <a:avLst/>
              <a:gdLst/>
              <a:ahLst/>
              <a:cxnLst/>
              <a:rect l="0" t="0" r="0" b="0"/>
              <a:pathLst>
                <a:path w="294649" h="451343">
                  <a:moveTo>
                    <a:pt x="8898" y="0"/>
                  </a:moveTo>
                  <a:lnTo>
                    <a:pt x="336" y="8562"/>
                  </a:lnTo>
                  <a:lnTo>
                    <a:pt x="0" y="26067"/>
                  </a:lnTo>
                  <a:lnTo>
                    <a:pt x="8347" y="68880"/>
                  </a:lnTo>
                  <a:lnTo>
                    <a:pt x="13606" y="106346"/>
                  </a:lnTo>
                  <a:lnTo>
                    <a:pt x="19917" y="144630"/>
                  </a:lnTo>
                  <a:lnTo>
                    <a:pt x="25406" y="178940"/>
                  </a:lnTo>
                  <a:lnTo>
                    <a:pt x="31097" y="214967"/>
                  </a:lnTo>
                  <a:lnTo>
                    <a:pt x="35772" y="253174"/>
                  </a:lnTo>
                  <a:lnTo>
                    <a:pt x="41555" y="291422"/>
                  </a:lnTo>
                  <a:lnTo>
                    <a:pt x="43709" y="334174"/>
                  </a:lnTo>
                  <a:lnTo>
                    <a:pt x="45340" y="375284"/>
                  </a:lnTo>
                  <a:lnTo>
                    <a:pt x="52270" y="415183"/>
                  </a:lnTo>
                  <a:lnTo>
                    <a:pt x="55625" y="425296"/>
                  </a:lnTo>
                  <a:lnTo>
                    <a:pt x="64520" y="439125"/>
                  </a:lnTo>
                  <a:lnTo>
                    <a:pt x="66815" y="441578"/>
                  </a:lnTo>
                  <a:lnTo>
                    <a:pt x="72011" y="444304"/>
                  </a:lnTo>
                  <a:lnTo>
                    <a:pt x="74786" y="445030"/>
                  </a:lnTo>
                  <a:lnTo>
                    <a:pt x="76636" y="446508"/>
                  </a:lnTo>
                  <a:lnTo>
                    <a:pt x="78691" y="450794"/>
                  </a:lnTo>
                  <a:lnTo>
                    <a:pt x="79239" y="451342"/>
                  </a:lnTo>
                  <a:lnTo>
                    <a:pt x="79604" y="450715"/>
                  </a:lnTo>
                  <a:lnTo>
                    <a:pt x="79848" y="449305"/>
                  </a:lnTo>
                  <a:lnTo>
                    <a:pt x="71761" y="424694"/>
                  </a:lnTo>
                  <a:lnTo>
                    <a:pt x="68806" y="398281"/>
                  </a:lnTo>
                  <a:lnTo>
                    <a:pt x="63310" y="361863"/>
                  </a:lnTo>
                  <a:lnTo>
                    <a:pt x="62586" y="322832"/>
                  </a:lnTo>
                  <a:lnTo>
                    <a:pt x="62490" y="282108"/>
                  </a:lnTo>
                  <a:lnTo>
                    <a:pt x="62479" y="242147"/>
                  </a:lnTo>
                  <a:lnTo>
                    <a:pt x="65122" y="203659"/>
                  </a:lnTo>
                  <a:lnTo>
                    <a:pt x="72562" y="167637"/>
                  </a:lnTo>
                  <a:lnTo>
                    <a:pt x="93315" y="140417"/>
                  </a:lnTo>
                  <a:lnTo>
                    <a:pt x="134447" y="99888"/>
                  </a:lnTo>
                  <a:lnTo>
                    <a:pt x="164446" y="84518"/>
                  </a:lnTo>
                  <a:lnTo>
                    <a:pt x="169151" y="83134"/>
                  </a:lnTo>
                  <a:lnTo>
                    <a:pt x="182317" y="86889"/>
                  </a:lnTo>
                  <a:lnTo>
                    <a:pt x="224120" y="109992"/>
                  </a:lnTo>
                  <a:lnTo>
                    <a:pt x="239245" y="123761"/>
                  </a:lnTo>
                  <a:lnTo>
                    <a:pt x="255004" y="153321"/>
                  </a:lnTo>
                  <a:lnTo>
                    <a:pt x="263609" y="181028"/>
                  </a:lnTo>
                  <a:lnTo>
                    <a:pt x="266600" y="217790"/>
                  </a:lnTo>
                  <a:lnTo>
                    <a:pt x="267610" y="257885"/>
                  </a:lnTo>
                  <a:lnTo>
                    <a:pt x="267826" y="297331"/>
                  </a:lnTo>
                  <a:lnTo>
                    <a:pt x="270498" y="330923"/>
                  </a:lnTo>
                  <a:lnTo>
                    <a:pt x="278882" y="371663"/>
                  </a:lnTo>
                  <a:lnTo>
                    <a:pt x="285318" y="383257"/>
                  </a:lnTo>
                  <a:lnTo>
                    <a:pt x="285708" y="407897"/>
                  </a:lnTo>
                  <a:lnTo>
                    <a:pt x="286703" y="407861"/>
                  </a:lnTo>
                  <a:lnTo>
                    <a:pt x="293406" y="402826"/>
                  </a:lnTo>
                  <a:lnTo>
                    <a:pt x="294648" y="3839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281"/>
            <p:cNvSpPr/>
            <p:nvPr/>
          </p:nvSpPr>
          <p:spPr>
            <a:xfrm>
              <a:off x="887102" y="4760520"/>
              <a:ext cx="228257" cy="275289"/>
            </a:xfrm>
            <a:custGeom>
              <a:avLst/>
              <a:gdLst/>
              <a:ahLst/>
              <a:cxnLst/>
              <a:rect l="0" t="0" r="0" b="0"/>
              <a:pathLst>
                <a:path w="228257" h="275289">
                  <a:moveTo>
                    <a:pt x="14796" y="61511"/>
                  </a:moveTo>
                  <a:lnTo>
                    <a:pt x="13804" y="75769"/>
                  </a:lnTo>
                  <a:lnTo>
                    <a:pt x="7729" y="100340"/>
                  </a:lnTo>
                  <a:lnTo>
                    <a:pt x="5976" y="136854"/>
                  </a:lnTo>
                  <a:lnTo>
                    <a:pt x="10640" y="170376"/>
                  </a:lnTo>
                  <a:lnTo>
                    <a:pt x="21104" y="209905"/>
                  </a:lnTo>
                  <a:lnTo>
                    <a:pt x="30777" y="226416"/>
                  </a:lnTo>
                  <a:lnTo>
                    <a:pt x="40420" y="237659"/>
                  </a:lnTo>
                  <a:lnTo>
                    <a:pt x="83344" y="263600"/>
                  </a:lnTo>
                  <a:lnTo>
                    <a:pt x="105883" y="271760"/>
                  </a:lnTo>
                  <a:lnTo>
                    <a:pt x="144237" y="275288"/>
                  </a:lnTo>
                  <a:lnTo>
                    <a:pt x="150700" y="272490"/>
                  </a:lnTo>
                  <a:lnTo>
                    <a:pt x="169276" y="254331"/>
                  </a:lnTo>
                  <a:lnTo>
                    <a:pt x="199304" y="212838"/>
                  </a:lnTo>
                  <a:lnTo>
                    <a:pt x="216019" y="188784"/>
                  </a:lnTo>
                  <a:lnTo>
                    <a:pt x="224789" y="159855"/>
                  </a:lnTo>
                  <a:lnTo>
                    <a:pt x="228256" y="119816"/>
                  </a:lnTo>
                  <a:lnTo>
                    <a:pt x="226210" y="93339"/>
                  </a:lnTo>
                  <a:lnTo>
                    <a:pt x="216675" y="63004"/>
                  </a:lnTo>
                  <a:lnTo>
                    <a:pt x="207708" y="47292"/>
                  </a:lnTo>
                  <a:lnTo>
                    <a:pt x="200415" y="40309"/>
                  </a:lnTo>
                  <a:lnTo>
                    <a:pt x="158106" y="16031"/>
                  </a:lnTo>
                  <a:lnTo>
                    <a:pt x="139013" y="6571"/>
                  </a:lnTo>
                  <a:lnTo>
                    <a:pt x="99710" y="498"/>
                  </a:lnTo>
                  <a:lnTo>
                    <a:pt x="92241" y="0"/>
                  </a:lnTo>
                  <a:lnTo>
                    <a:pt x="76005" y="4738"/>
                  </a:lnTo>
                  <a:lnTo>
                    <a:pt x="52776" y="18562"/>
                  </a:lnTo>
                  <a:lnTo>
                    <a:pt x="35972" y="29934"/>
                  </a:lnTo>
                  <a:lnTo>
                    <a:pt x="31890" y="31530"/>
                  </a:lnTo>
                  <a:lnTo>
                    <a:pt x="24709" y="38595"/>
                  </a:lnTo>
                  <a:lnTo>
                    <a:pt x="3828" y="65990"/>
                  </a:lnTo>
                  <a:lnTo>
                    <a:pt x="0" y="81361"/>
                  </a:lnTo>
                  <a:lnTo>
                    <a:pt x="3679" y="122611"/>
                  </a:lnTo>
                  <a:lnTo>
                    <a:pt x="5867" y="1686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282"/>
            <p:cNvSpPr/>
            <p:nvPr/>
          </p:nvSpPr>
          <p:spPr>
            <a:xfrm>
              <a:off x="1126382" y="4679156"/>
              <a:ext cx="43408" cy="410767"/>
            </a:xfrm>
            <a:custGeom>
              <a:avLst/>
              <a:gdLst/>
              <a:ahLst/>
              <a:cxnLst/>
              <a:rect l="0" t="0" r="0" b="0"/>
              <a:pathLst>
                <a:path w="43408" h="410767">
                  <a:moveTo>
                    <a:pt x="7688" y="0"/>
                  </a:moveTo>
                  <a:lnTo>
                    <a:pt x="7688" y="38373"/>
                  </a:lnTo>
                  <a:lnTo>
                    <a:pt x="0" y="68956"/>
                  </a:lnTo>
                  <a:lnTo>
                    <a:pt x="3867" y="100689"/>
                  </a:lnTo>
                  <a:lnTo>
                    <a:pt x="6556" y="141510"/>
                  </a:lnTo>
                  <a:lnTo>
                    <a:pt x="7353" y="175544"/>
                  </a:lnTo>
                  <a:lnTo>
                    <a:pt x="12329" y="213960"/>
                  </a:lnTo>
                  <a:lnTo>
                    <a:pt x="20088" y="252021"/>
                  </a:lnTo>
                  <a:lnTo>
                    <a:pt x="28670" y="293175"/>
                  </a:lnTo>
                  <a:lnTo>
                    <a:pt x="33330" y="332123"/>
                  </a:lnTo>
                  <a:lnTo>
                    <a:pt x="36897" y="370684"/>
                  </a:lnTo>
                  <a:lnTo>
                    <a:pt x="43407" y="4107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283"/>
            <p:cNvSpPr/>
            <p:nvPr/>
          </p:nvSpPr>
          <p:spPr>
            <a:xfrm>
              <a:off x="1206990" y="4671155"/>
              <a:ext cx="266409" cy="454487"/>
            </a:xfrm>
            <a:custGeom>
              <a:avLst/>
              <a:gdLst/>
              <a:ahLst/>
              <a:cxnLst/>
              <a:rect l="0" t="0" r="0" b="0"/>
              <a:pathLst>
                <a:path w="266409" h="454487">
                  <a:moveTo>
                    <a:pt x="221760" y="231243"/>
                  </a:moveTo>
                  <a:lnTo>
                    <a:pt x="204591" y="201645"/>
                  </a:lnTo>
                  <a:lnTo>
                    <a:pt x="193955" y="193284"/>
                  </a:lnTo>
                  <a:lnTo>
                    <a:pt x="188340" y="191054"/>
                  </a:lnTo>
                  <a:lnTo>
                    <a:pt x="153443" y="156412"/>
                  </a:lnTo>
                  <a:lnTo>
                    <a:pt x="143110" y="153337"/>
                  </a:lnTo>
                  <a:lnTo>
                    <a:pt x="104724" y="148554"/>
                  </a:lnTo>
                  <a:lnTo>
                    <a:pt x="83895" y="141259"/>
                  </a:lnTo>
                  <a:lnTo>
                    <a:pt x="79249" y="138511"/>
                  </a:lnTo>
                  <a:lnTo>
                    <a:pt x="58488" y="134645"/>
                  </a:lnTo>
                  <a:lnTo>
                    <a:pt x="42038" y="141678"/>
                  </a:lnTo>
                  <a:lnTo>
                    <a:pt x="33485" y="147721"/>
                  </a:lnTo>
                  <a:lnTo>
                    <a:pt x="21334" y="165018"/>
                  </a:lnTo>
                  <a:lnTo>
                    <a:pt x="6021" y="207852"/>
                  </a:lnTo>
                  <a:lnTo>
                    <a:pt x="0" y="231363"/>
                  </a:lnTo>
                  <a:lnTo>
                    <a:pt x="5781" y="275222"/>
                  </a:lnTo>
                  <a:lnTo>
                    <a:pt x="12245" y="307774"/>
                  </a:lnTo>
                  <a:lnTo>
                    <a:pt x="24083" y="343547"/>
                  </a:lnTo>
                  <a:lnTo>
                    <a:pt x="31708" y="361523"/>
                  </a:lnTo>
                  <a:lnTo>
                    <a:pt x="59158" y="394294"/>
                  </a:lnTo>
                  <a:lnTo>
                    <a:pt x="73094" y="402267"/>
                  </a:lnTo>
                  <a:lnTo>
                    <a:pt x="89210" y="403827"/>
                  </a:lnTo>
                  <a:lnTo>
                    <a:pt x="112371" y="399127"/>
                  </a:lnTo>
                  <a:lnTo>
                    <a:pt x="150212" y="384798"/>
                  </a:lnTo>
                  <a:lnTo>
                    <a:pt x="163833" y="375227"/>
                  </a:lnTo>
                  <a:lnTo>
                    <a:pt x="173856" y="361713"/>
                  </a:lnTo>
                  <a:lnTo>
                    <a:pt x="188375" y="328783"/>
                  </a:lnTo>
                  <a:lnTo>
                    <a:pt x="194660" y="290639"/>
                  </a:lnTo>
                  <a:lnTo>
                    <a:pt x="199132" y="261610"/>
                  </a:lnTo>
                  <a:lnTo>
                    <a:pt x="201781" y="228865"/>
                  </a:lnTo>
                  <a:lnTo>
                    <a:pt x="203273" y="187544"/>
                  </a:lnTo>
                  <a:lnTo>
                    <a:pt x="201069" y="160087"/>
                  </a:lnTo>
                  <a:lnTo>
                    <a:pt x="196176" y="124143"/>
                  </a:lnTo>
                  <a:lnTo>
                    <a:pt x="190587" y="87834"/>
                  </a:lnTo>
                  <a:lnTo>
                    <a:pt x="184955" y="50523"/>
                  </a:lnTo>
                  <a:lnTo>
                    <a:pt x="168923" y="6120"/>
                  </a:lnTo>
                  <a:lnTo>
                    <a:pt x="166692" y="3771"/>
                  </a:lnTo>
                  <a:lnTo>
                    <a:pt x="160722" y="0"/>
                  </a:lnTo>
                  <a:lnTo>
                    <a:pt x="160232" y="682"/>
                  </a:lnTo>
                  <a:lnTo>
                    <a:pt x="159688" y="4087"/>
                  </a:lnTo>
                  <a:lnTo>
                    <a:pt x="167380" y="48321"/>
                  </a:lnTo>
                  <a:lnTo>
                    <a:pt x="170669" y="89865"/>
                  </a:lnTo>
                  <a:lnTo>
                    <a:pt x="175203" y="124531"/>
                  </a:lnTo>
                  <a:lnTo>
                    <a:pt x="176546" y="159937"/>
                  </a:lnTo>
                  <a:lnTo>
                    <a:pt x="177000" y="202716"/>
                  </a:lnTo>
                  <a:lnTo>
                    <a:pt x="178082" y="246960"/>
                  </a:lnTo>
                  <a:lnTo>
                    <a:pt x="183242" y="282091"/>
                  </a:lnTo>
                  <a:lnTo>
                    <a:pt x="187196" y="316644"/>
                  </a:lnTo>
                  <a:lnTo>
                    <a:pt x="200054" y="349151"/>
                  </a:lnTo>
                  <a:lnTo>
                    <a:pt x="215439" y="391195"/>
                  </a:lnTo>
                  <a:lnTo>
                    <a:pt x="223250" y="410150"/>
                  </a:lnTo>
                  <a:lnTo>
                    <a:pt x="266408" y="4544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6" name="SMARTInkShape-Group31"/>
          <p:cNvGrpSpPr/>
          <p:nvPr/>
        </p:nvGrpSpPr>
        <p:grpSpPr>
          <a:xfrm>
            <a:off x="286282" y="4125516"/>
            <a:ext cx="1722852" cy="419696"/>
            <a:chOff x="286282" y="4125516"/>
            <a:chExt cx="1722852" cy="419696"/>
          </a:xfrm>
        </p:grpSpPr>
        <p:sp>
          <p:nvSpPr>
            <p:cNvPr id="346" name="SMARTInkShape-284"/>
            <p:cNvSpPr/>
            <p:nvPr/>
          </p:nvSpPr>
          <p:spPr>
            <a:xfrm>
              <a:off x="286282" y="4126559"/>
              <a:ext cx="249500" cy="378084"/>
            </a:xfrm>
            <a:custGeom>
              <a:avLst/>
              <a:gdLst/>
              <a:ahLst/>
              <a:cxnLst/>
              <a:rect l="0" t="0" r="0" b="0"/>
              <a:pathLst>
                <a:path w="249500" h="378084">
                  <a:moveTo>
                    <a:pt x="204851" y="115043"/>
                  </a:moveTo>
                  <a:lnTo>
                    <a:pt x="197722" y="106921"/>
                  </a:lnTo>
                  <a:lnTo>
                    <a:pt x="190612" y="93675"/>
                  </a:lnTo>
                  <a:lnTo>
                    <a:pt x="176030" y="54905"/>
                  </a:lnTo>
                  <a:lnTo>
                    <a:pt x="162911" y="24073"/>
                  </a:lnTo>
                  <a:lnTo>
                    <a:pt x="157107" y="15742"/>
                  </a:lnTo>
                  <a:lnTo>
                    <a:pt x="143520" y="5473"/>
                  </a:lnTo>
                  <a:lnTo>
                    <a:pt x="129968" y="4499"/>
                  </a:lnTo>
                  <a:lnTo>
                    <a:pt x="116007" y="5388"/>
                  </a:lnTo>
                  <a:lnTo>
                    <a:pt x="86081" y="0"/>
                  </a:lnTo>
                  <a:lnTo>
                    <a:pt x="69713" y="7358"/>
                  </a:lnTo>
                  <a:lnTo>
                    <a:pt x="55492" y="19558"/>
                  </a:lnTo>
                  <a:lnTo>
                    <a:pt x="28001" y="61451"/>
                  </a:lnTo>
                  <a:lnTo>
                    <a:pt x="5523" y="106083"/>
                  </a:lnTo>
                  <a:lnTo>
                    <a:pt x="1262" y="126609"/>
                  </a:lnTo>
                  <a:lnTo>
                    <a:pt x="0" y="161023"/>
                  </a:lnTo>
                  <a:lnTo>
                    <a:pt x="565" y="202839"/>
                  </a:lnTo>
                  <a:lnTo>
                    <a:pt x="9202" y="239762"/>
                  </a:lnTo>
                  <a:lnTo>
                    <a:pt x="20463" y="275718"/>
                  </a:lnTo>
                  <a:lnTo>
                    <a:pt x="34226" y="311484"/>
                  </a:lnTo>
                  <a:lnTo>
                    <a:pt x="55407" y="337289"/>
                  </a:lnTo>
                  <a:lnTo>
                    <a:pt x="71955" y="351402"/>
                  </a:lnTo>
                  <a:lnTo>
                    <a:pt x="89231" y="358998"/>
                  </a:lnTo>
                  <a:lnTo>
                    <a:pt x="129316" y="368614"/>
                  </a:lnTo>
                  <a:lnTo>
                    <a:pt x="167331" y="378083"/>
                  </a:lnTo>
                  <a:lnTo>
                    <a:pt x="197623" y="372458"/>
                  </a:lnTo>
                  <a:lnTo>
                    <a:pt x="213545" y="366371"/>
                  </a:lnTo>
                  <a:lnTo>
                    <a:pt x="247087" y="348078"/>
                  </a:lnTo>
                  <a:lnTo>
                    <a:pt x="247891" y="348783"/>
                  </a:lnTo>
                  <a:lnTo>
                    <a:pt x="249499" y="356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285"/>
            <p:cNvSpPr/>
            <p:nvPr/>
          </p:nvSpPr>
          <p:spPr>
            <a:xfrm>
              <a:off x="519025" y="4143375"/>
              <a:ext cx="176812" cy="327412"/>
            </a:xfrm>
            <a:custGeom>
              <a:avLst/>
              <a:gdLst/>
              <a:ahLst/>
              <a:cxnLst/>
              <a:rect l="0" t="0" r="0" b="0"/>
              <a:pathLst>
                <a:path w="176812" h="327412">
                  <a:moveTo>
                    <a:pt x="52475" y="0"/>
                  </a:moveTo>
                  <a:lnTo>
                    <a:pt x="46338" y="14258"/>
                  </a:lnTo>
                  <a:lnTo>
                    <a:pt x="43381" y="29470"/>
                  </a:lnTo>
                  <a:lnTo>
                    <a:pt x="22587" y="73596"/>
                  </a:lnTo>
                  <a:lnTo>
                    <a:pt x="16916" y="108575"/>
                  </a:lnTo>
                  <a:lnTo>
                    <a:pt x="7270" y="150027"/>
                  </a:lnTo>
                  <a:lnTo>
                    <a:pt x="0" y="189090"/>
                  </a:lnTo>
                  <a:lnTo>
                    <a:pt x="216" y="208934"/>
                  </a:lnTo>
                  <a:lnTo>
                    <a:pt x="8675" y="244449"/>
                  </a:lnTo>
                  <a:lnTo>
                    <a:pt x="17008" y="269875"/>
                  </a:lnTo>
                  <a:lnTo>
                    <a:pt x="38193" y="301576"/>
                  </a:lnTo>
                  <a:lnTo>
                    <a:pt x="54065" y="315273"/>
                  </a:lnTo>
                  <a:lnTo>
                    <a:pt x="74444" y="325917"/>
                  </a:lnTo>
                  <a:lnTo>
                    <a:pt x="79027" y="327411"/>
                  </a:lnTo>
                  <a:lnTo>
                    <a:pt x="99699" y="324773"/>
                  </a:lnTo>
                  <a:lnTo>
                    <a:pt x="138499" y="309330"/>
                  </a:lnTo>
                  <a:lnTo>
                    <a:pt x="156567" y="295823"/>
                  </a:lnTo>
                  <a:lnTo>
                    <a:pt x="165876" y="279644"/>
                  </a:lnTo>
                  <a:lnTo>
                    <a:pt x="174049" y="248222"/>
                  </a:lnTo>
                  <a:lnTo>
                    <a:pt x="176811" y="211530"/>
                  </a:lnTo>
                  <a:lnTo>
                    <a:pt x="176364" y="170915"/>
                  </a:lnTo>
                  <a:lnTo>
                    <a:pt x="170396" y="129966"/>
                  </a:lnTo>
                  <a:lnTo>
                    <a:pt x="167392" y="114317"/>
                  </a:lnTo>
                  <a:lnTo>
                    <a:pt x="148551" y="71205"/>
                  </a:lnTo>
                  <a:lnTo>
                    <a:pt x="139493" y="58766"/>
                  </a:lnTo>
                  <a:lnTo>
                    <a:pt x="125883" y="43540"/>
                  </a:lnTo>
                  <a:lnTo>
                    <a:pt x="116851" y="32250"/>
                  </a:lnTo>
                  <a:lnTo>
                    <a:pt x="102915" y="20617"/>
                  </a:lnTo>
                  <a:lnTo>
                    <a:pt x="84153" y="14124"/>
                  </a:lnTo>
                  <a:lnTo>
                    <a:pt x="44511" y="9956"/>
                  </a:lnTo>
                  <a:lnTo>
                    <a:pt x="167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286"/>
            <p:cNvSpPr/>
            <p:nvPr/>
          </p:nvSpPr>
          <p:spPr>
            <a:xfrm>
              <a:off x="714385" y="4152305"/>
              <a:ext cx="241093" cy="276821"/>
            </a:xfrm>
            <a:custGeom>
              <a:avLst/>
              <a:gdLst/>
              <a:ahLst/>
              <a:cxnLst/>
              <a:rect l="0" t="0" r="0" b="0"/>
              <a:pathLst>
                <a:path w="241093" h="276821">
                  <a:moveTo>
                    <a:pt x="8920" y="0"/>
                  </a:moveTo>
                  <a:lnTo>
                    <a:pt x="4179" y="4740"/>
                  </a:lnTo>
                  <a:lnTo>
                    <a:pt x="1852" y="9713"/>
                  </a:lnTo>
                  <a:lnTo>
                    <a:pt x="0" y="39940"/>
                  </a:lnTo>
                  <a:lnTo>
                    <a:pt x="8368" y="81958"/>
                  </a:lnTo>
                  <a:lnTo>
                    <a:pt x="9890" y="121917"/>
                  </a:lnTo>
                  <a:lnTo>
                    <a:pt x="15983" y="148731"/>
                  </a:lnTo>
                  <a:lnTo>
                    <a:pt x="17481" y="186916"/>
                  </a:lnTo>
                  <a:lnTo>
                    <a:pt x="17817" y="211450"/>
                  </a:lnTo>
                  <a:lnTo>
                    <a:pt x="24913" y="223649"/>
                  </a:lnTo>
                  <a:lnTo>
                    <a:pt x="26706" y="245086"/>
                  </a:lnTo>
                  <a:lnTo>
                    <a:pt x="26776" y="233626"/>
                  </a:lnTo>
                  <a:lnTo>
                    <a:pt x="29424" y="235464"/>
                  </a:lnTo>
                  <a:lnTo>
                    <a:pt x="31519" y="237343"/>
                  </a:lnTo>
                  <a:lnTo>
                    <a:pt x="31923" y="239588"/>
                  </a:lnTo>
                  <a:lnTo>
                    <a:pt x="31201" y="242077"/>
                  </a:lnTo>
                  <a:lnTo>
                    <a:pt x="29727" y="244728"/>
                  </a:lnTo>
                  <a:lnTo>
                    <a:pt x="28744" y="245504"/>
                  </a:lnTo>
                  <a:lnTo>
                    <a:pt x="28089" y="245028"/>
                  </a:lnTo>
                  <a:lnTo>
                    <a:pt x="27361" y="241854"/>
                  </a:lnTo>
                  <a:lnTo>
                    <a:pt x="26856" y="233643"/>
                  </a:lnTo>
                  <a:lnTo>
                    <a:pt x="26802" y="237348"/>
                  </a:lnTo>
                  <a:lnTo>
                    <a:pt x="27786" y="238599"/>
                  </a:lnTo>
                  <a:lnTo>
                    <a:pt x="31526" y="239989"/>
                  </a:lnTo>
                  <a:lnTo>
                    <a:pt x="32920" y="241352"/>
                  </a:lnTo>
                  <a:lnTo>
                    <a:pt x="35342" y="248692"/>
                  </a:lnTo>
                  <a:lnTo>
                    <a:pt x="27137" y="241435"/>
                  </a:lnTo>
                  <a:lnTo>
                    <a:pt x="34499" y="248819"/>
                  </a:lnTo>
                  <a:lnTo>
                    <a:pt x="30610" y="244932"/>
                  </a:lnTo>
                  <a:lnTo>
                    <a:pt x="28482" y="237512"/>
                  </a:lnTo>
                  <a:lnTo>
                    <a:pt x="26783" y="198581"/>
                  </a:lnTo>
                  <a:lnTo>
                    <a:pt x="26779" y="156499"/>
                  </a:lnTo>
                  <a:lnTo>
                    <a:pt x="26779" y="140825"/>
                  </a:lnTo>
                  <a:lnTo>
                    <a:pt x="41018" y="98741"/>
                  </a:lnTo>
                  <a:lnTo>
                    <a:pt x="52186" y="58077"/>
                  </a:lnTo>
                  <a:lnTo>
                    <a:pt x="62639" y="45430"/>
                  </a:lnTo>
                  <a:lnTo>
                    <a:pt x="94247" y="22048"/>
                  </a:lnTo>
                  <a:lnTo>
                    <a:pt x="119473" y="13670"/>
                  </a:lnTo>
                  <a:lnTo>
                    <a:pt x="132799" y="13683"/>
                  </a:lnTo>
                  <a:lnTo>
                    <a:pt x="144344" y="16995"/>
                  </a:lnTo>
                  <a:lnTo>
                    <a:pt x="184885" y="38777"/>
                  </a:lnTo>
                  <a:lnTo>
                    <a:pt x="193952" y="47331"/>
                  </a:lnTo>
                  <a:lnTo>
                    <a:pt x="221874" y="88269"/>
                  </a:lnTo>
                  <a:lnTo>
                    <a:pt x="231122" y="128965"/>
                  </a:lnTo>
                  <a:lnTo>
                    <a:pt x="239583" y="158082"/>
                  </a:lnTo>
                  <a:lnTo>
                    <a:pt x="240959" y="201193"/>
                  </a:lnTo>
                  <a:lnTo>
                    <a:pt x="241084" y="243014"/>
                  </a:lnTo>
                  <a:lnTo>
                    <a:pt x="241092" y="276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287"/>
            <p:cNvSpPr/>
            <p:nvPr/>
          </p:nvSpPr>
          <p:spPr>
            <a:xfrm>
              <a:off x="1027282" y="4125516"/>
              <a:ext cx="71071" cy="357188"/>
            </a:xfrm>
            <a:custGeom>
              <a:avLst/>
              <a:gdLst/>
              <a:ahLst/>
              <a:cxnLst/>
              <a:rect l="0" t="0" r="0" b="0"/>
              <a:pathLst>
                <a:path w="71071" h="357188">
                  <a:moveTo>
                    <a:pt x="8562" y="0"/>
                  </a:moveTo>
                  <a:lnTo>
                    <a:pt x="3821" y="0"/>
                  </a:lnTo>
                  <a:lnTo>
                    <a:pt x="2425" y="2976"/>
                  </a:lnTo>
                  <a:lnTo>
                    <a:pt x="0" y="32546"/>
                  </a:lnTo>
                  <a:lnTo>
                    <a:pt x="6748" y="74841"/>
                  </a:lnTo>
                  <a:lnTo>
                    <a:pt x="9315" y="119143"/>
                  </a:lnTo>
                  <a:lnTo>
                    <a:pt x="15620" y="152600"/>
                  </a:lnTo>
                  <a:lnTo>
                    <a:pt x="20959" y="182916"/>
                  </a:lnTo>
                  <a:lnTo>
                    <a:pt x="26639" y="216233"/>
                  </a:lnTo>
                  <a:lnTo>
                    <a:pt x="32770" y="260522"/>
                  </a:lnTo>
                  <a:lnTo>
                    <a:pt x="39581" y="302154"/>
                  </a:lnTo>
                  <a:lnTo>
                    <a:pt x="47629" y="325227"/>
                  </a:lnTo>
                  <a:lnTo>
                    <a:pt x="53375" y="333061"/>
                  </a:lnTo>
                  <a:lnTo>
                    <a:pt x="56297" y="335150"/>
                  </a:lnTo>
                  <a:lnTo>
                    <a:pt x="58245" y="338527"/>
                  </a:lnTo>
                  <a:lnTo>
                    <a:pt x="61978" y="350776"/>
                  </a:lnTo>
                  <a:lnTo>
                    <a:pt x="71070" y="357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288"/>
            <p:cNvSpPr/>
            <p:nvPr/>
          </p:nvSpPr>
          <p:spPr>
            <a:xfrm>
              <a:off x="928688" y="4241602"/>
              <a:ext cx="250032" cy="34478"/>
            </a:xfrm>
            <a:custGeom>
              <a:avLst/>
              <a:gdLst/>
              <a:ahLst/>
              <a:cxnLst/>
              <a:rect l="0" t="0" r="0" b="0"/>
              <a:pathLst>
                <a:path w="250032" h="34478">
                  <a:moveTo>
                    <a:pt x="0" y="26789"/>
                  </a:moveTo>
                  <a:lnTo>
                    <a:pt x="0" y="31529"/>
                  </a:lnTo>
                  <a:lnTo>
                    <a:pt x="1984" y="32925"/>
                  </a:lnTo>
                  <a:lnTo>
                    <a:pt x="9480" y="34477"/>
                  </a:lnTo>
                  <a:lnTo>
                    <a:pt x="16781" y="32521"/>
                  </a:lnTo>
                  <a:lnTo>
                    <a:pt x="43773" y="18440"/>
                  </a:lnTo>
                  <a:lnTo>
                    <a:pt x="80659" y="11747"/>
                  </a:lnTo>
                  <a:lnTo>
                    <a:pt x="123007" y="14505"/>
                  </a:lnTo>
                  <a:lnTo>
                    <a:pt x="162358" y="17197"/>
                  </a:lnTo>
                  <a:lnTo>
                    <a:pt x="203645" y="15082"/>
                  </a:lnTo>
                  <a:lnTo>
                    <a:pt x="25003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289"/>
            <p:cNvSpPr/>
            <p:nvPr/>
          </p:nvSpPr>
          <p:spPr>
            <a:xfrm>
              <a:off x="1187757" y="4196953"/>
              <a:ext cx="25437" cy="276821"/>
            </a:xfrm>
            <a:custGeom>
              <a:avLst/>
              <a:gdLst/>
              <a:ahLst/>
              <a:cxnLst/>
              <a:rect l="0" t="0" r="0" b="0"/>
              <a:pathLst>
                <a:path w="25437" h="276821">
                  <a:moveTo>
                    <a:pt x="8821" y="0"/>
                  </a:moveTo>
                  <a:lnTo>
                    <a:pt x="1753" y="16782"/>
                  </a:lnTo>
                  <a:lnTo>
                    <a:pt x="0" y="35684"/>
                  </a:lnTo>
                  <a:lnTo>
                    <a:pt x="2586" y="43311"/>
                  </a:lnTo>
                  <a:lnTo>
                    <a:pt x="4664" y="46733"/>
                  </a:lnTo>
                  <a:lnTo>
                    <a:pt x="8992" y="81735"/>
                  </a:lnTo>
                  <a:lnTo>
                    <a:pt x="15727" y="124808"/>
                  </a:lnTo>
                  <a:lnTo>
                    <a:pt x="18476" y="169012"/>
                  </a:lnTo>
                  <a:lnTo>
                    <a:pt x="24766" y="212126"/>
                  </a:lnTo>
                  <a:lnTo>
                    <a:pt x="25436" y="256689"/>
                  </a:lnTo>
                  <a:lnTo>
                    <a:pt x="17751" y="276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290"/>
            <p:cNvSpPr/>
            <p:nvPr/>
          </p:nvSpPr>
          <p:spPr>
            <a:xfrm>
              <a:off x="1187648" y="4161234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8930"/>
                  </a:moveTo>
                  <a:lnTo>
                    <a:pt x="4190" y="8930"/>
                  </a:lnTo>
                  <a:lnTo>
                    <a:pt x="2793" y="793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291"/>
            <p:cNvSpPr/>
            <p:nvPr/>
          </p:nvSpPr>
          <p:spPr>
            <a:xfrm>
              <a:off x="1278187" y="4157989"/>
              <a:ext cx="213072" cy="333645"/>
            </a:xfrm>
            <a:custGeom>
              <a:avLst/>
              <a:gdLst/>
              <a:ahLst/>
              <a:cxnLst/>
              <a:rect l="0" t="0" r="0" b="0"/>
              <a:pathLst>
                <a:path w="213072" h="333645">
                  <a:moveTo>
                    <a:pt x="7688" y="47894"/>
                  </a:moveTo>
                  <a:lnTo>
                    <a:pt x="7688" y="52634"/>
                  </a:lnTo>
                  <a:lnTo>
                    <a:pt x="6696" y="54031"/>
                  </a:lnTo>
                  <a:lnTo>
                    <a:pt x="5042" y="54962"/>
                  </a:lnTo>
                  <a:lnTo>
                    <a:pt x="2947" y="55582"/>
                  </a:lnTo>
                  <a:lnTo>
                    <a:pt x="1551" y="56988"/>
                  </a:lnTo>
                  <a:lnTo>
                    <a:pt x="0" y="61196"/>
                  </a:lnTo>
                  <a:lnTo>
                    <a:pt x="578" y="63708"/>
                  </a:lnTo>
                  <a:lnTo>
                    <a:pt x="5140" y="73967"/>
                  </a:lnTo>
                  <a:lnTo>
                    <a:pt x="13601" y="114908"/>
                  </a:lnTo>
                  <a:lnTo>
                    <a:pt x="18668" y="153882"/>
                  </a:lnTo>
                  <a:lnTo>
                    <a:pt x="27589" y="197036"/>
                  </a:lnTo>
                  <a:lnTo>
                    <a:pt x="37857" y="239632"/>
                  </a:lnTo>
                  <a:lnTo>
                    <a:pt x="45322" y="276015"/>
                  </a:lnTo>
                  <a:lnTo>
                    <a:pt x="52215" y="288771"/>
                  </a:lnTo>
                  <a:lnTo>
                    <a:pt x="39897" y="276547"/>
                  </a:lnTo>
                  <a:lnTo>
                    <a:pt x="36886" y="270895"/>
                  </a:lnTo>
                  <a:lnTo>
                    <a:pt x="24975" y="233828"/>
                  </a:lnTo>
                  <a:lnTo>
                    <a:pt x="10807" y="194361"/>
                  </a:lnTo>
                  <a:lnTo>
                    <a:pt x="8304" y="160279"/>
                  </a:lnTo>
                  <a:lnTo>
                    <a:pt x="7810" y="120364"/>
                  </a:lnTo>
                  <a:lnTo>
                    <a:pt x="15833" y="77680"/>
                  </a:lnTo>
                  <a:lnTo>
                    <a:pt x="36370" y="35170"/>
                  </a:lnTo>
                  <a:lnTo>
                    <a:pt x="40700" y="30481"/>
                  </a:lnTo>
                  <a:lnTo>
                    <a:pt x="85205" y="1353"/>
                  </a:lnTo>
                  <a:lnTo>
                    <a:pt x="91116" y="0"/>
                  </a:lnTo>
                  <a:lnTo>
                    <a:pt x="102975" y="1142"/>
                  </a:lnTo>
                  <a:lnTo>
                    <a:pt x="125549" y="12103"/>
                  </a:lnTo>
                  <a:lnTo>
                    <a:pt x="156867" y="38730"/>
                  </a:lnTo>
                  <a:lnTo>
                    <a:pt x="174077" y="58247"/>
                  </a:lnTo>
                  <a:lnTo>
                    <a:pt x="186811" y="70354"/>
                  </a:lnTo>
                  <a:lnTo>
                    <a:pt x="198565" y="91921"/>
                  </a:lnTo>
                  <a:lnTo>
                    <a:pt x="208147" y="126734"/>
                  </a:lnTo>
                  <a:lnTo>
                    <a:pt x="211612" y="164078"/>
                  </a:lnTo>
                  <a:lnTo>
                    <a:pt x="212639" y="201822"/>
                  </a:lnTo>
                  <a:lnTo>
                    <a:pt x="213033" y="246232"/>
                  </a:lnTo>
                  <a:lnTo>
                    <a:pt x="213066" y="286598"/>
                  </a:lnTo>
                  <a:lnTo>
                    <a:pt x="213071" y="3336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292"/>
            <p:cNvSpPr/>
            <p:nvPr/>
          </p:nvSpPr>
          <p:spPr>
            <a:xfrm>
              <a:off x="1503972" y="4196953"/>
              <a:ext cx="208317" cy="299428"/>
            </a:xfrm>
            <a:custGeom>
              <a:avLst/>
              <a:gdLst/>
              <a:ahLst/>
              <a:cxnLst/>
              <a:rect l="0" t="0" r="0" b="0"/>
              <a:pathLst>
                <a:path w="208317" h="299428">
                  <a:moveTo>
                    <a:pt x="5145" y="17860"/>
                  </a:moveTo>
                  <a:lnTo>
                    <a:pt x="4153" y="57589"/>
                  </a:lnTo>
                  <a:lnTo>
                    <a:pt x="0" y="74720"/>
                  </a:lnTo>
                  <a:lnTo>
                    <a:pt x="2188" y="94349"/>
                  </a:lnTo>
                  <a:lnTo>
                    <a:pt x="335" y="135531"/>
                  </a:lnTo>
                  <a:lnTo>
                    <a:pt x="6366" y="170134"/>
                  </a:lnTo>
                  <a:lnTo>
                    <a:pt x="12552" y="207901"/>
                  </a:lnTo>
                  <a:lnTo>
                    <a:pt x="23105" y="232918"/>
                  </a:lnTo>
                  <a:lnTo>
                    <a:pt x="49593" y="265061"/>
                  </a:lnTo>
                  <a:lnTo>
                    <a:pt x="87324" y="294199"/>
                  </a:lnTo>
                  <a:lnTo>
                    <a:pt x="104177" y="299427"/>
                  </a:lnTo>
                  <a:lnTo>
                    <a:pt x="111846" y="298837"/>
                  </a:lnTo>
                  <a:lnTo>
                    <a:pt x="139851" y="287865"/>
                  </a:lnTo>
                  <a:lnTo>
                    <a:pt x="147036" y="281398"/>
                  </a:lnTo>
                  <a:lnTo>
                    <a:pt x="179929" y="242582"/>
                  </a:lnTo>
                  <a:lnTo>
                    <a:pt x="194893" y="212841"/>
                  </a:lnTo>
                  <a:lnTo>
                    <a:pt x="206410" y="170182"/>
                  </a:lnTo>
                  <a:lnTo>
                    <a:pt x="208316" y="133327"/>
                  </a:lnTo>
                  <a:lnTo>
                    <a:pt x="197938" y="96577"/>
                  </a:lnTo>
                  <a:lnTo>
                    <a:pt x="174783" y="55840"/>
                  </a:lnTo>
                  <a:lnTo>
                    <a:pt x="151988" y="29854"/>
                  </a:lnTo>
                  <a:lnTo>
                    <a:pt x="149784" y="23851"/>
                  </a:lnTo>
                  <a:lnTo>
                    <a:pt x="148204" y="21854"/>
                  </a:lnTo>
                  <a:lnTo>
                    <a:pt x="142232" y="18051"/>
                  </a:lnTo>
                  <a:lnTo>
                    <a:pt x="139504" y="10327"/>
                  </a:lnTo>
                  <a:lnTo>
                    <a:pt x="13909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293"/>
            <p:cNvSpPr/>
            <p:nvPr/>
          </p:nvSpPr>
          <p:spPr>
            <a:xfrm>
              <a:off x="1732359" y="4192077"/>
              <a:ext cx="276775" cy="353135"/>
            </a:xfrm>
            <a:custGeom>
              <a:avLst/>
              <a:gdLst/>
              <a:ahLst/>
              <a:cxnLst/>
              <a:rect l="0" t="0" r="0" b="0"/>
              <a:pathLst>
                <a:path w="276775" h="353135">
                  <a:moveTo>
                    <a:pt x="0" y="138821"/>
                  </a:moveTo>
                  <a:lnTo>
                    <a:pt x="0" y="109010"/>
                  </a:lnTo>
                  <a:lnTo>
                    <a:pt x="993" y="107041"/>
                  </a:lnTo>
                  <a:lnTo>
                    <a:pt x="2646" y="105728"/>
                  </a:lnTo>
                  <a:lnTo>
                    <a:pt x="4741" y="104853"/>
                  </a:lnTo>
                  <a:lnTo>
                    <a:pt x="6137" y="103277"/>
                  </a:lnTo>
                  <a:lnTo>
                    <a:pt x="7689" y="98881"/>
                  </a:lnTo>
                  <a:lnTo>
                    <a:pt x="9095" y="97312"/>
                  </a:lnTo>
                  <a:lnTo>
                    <a:pt x="13303" y="95568"/>
                  </a:lnTo>
                  <a:lnTo>
                    <a:pt x="56928" y="94197"/>
                  </a:lnTo>
                  <a:lnTo>
                    <a:pt x="98249" y="94175"/>
                  </a:lnTo>
                  <a:lnTo>
                    <a:pt x="136594" y="91527"/>
                  </a:lnTo>
                  <a:lnTo>
                    <a:pt x="151990" y="89028"/>
                  </a:lnTo>
                  <a:lnTo>
                    <a:pt x="196290" y="93785"/>
                  </a:lnTo>
                  <a:lnTo>
                    <a:pt x="238116" y="94151"/>
                  </a:lnTo>
                  <a:lnTo>
                    <a:pt x="251241" y="94166"/>
                  </a:lnTo>
                  <a:lnTo>
                    <a:pt x="258176" y="91524"/>
                  </a:lnTo>
                  <a:lnTo>
                    <a:pt x="264565" y="88035"/>
                  </a:lnTo>
                  <a:lnTo>
                    <a:pt x="270713" y="86484"/>
                  </a:lnTo>
                  <a:lnTo>
                    <a:pt x="272748" y="84086"/>
                  </a:lnTo>
                  <a:lnTo>
                    <a:pt x="276774" y="67611"/>
                  </a:lnTo>
                  <a:lnTo>
                    <a:pt x="251673" y="67384"/>
                  </a:lnTo>
                  <a:lnTo>
                    <a:pt x="245778" y="57903"/>
                  </a:lnTo>
                  <a:lnTo>
                    <a:pt x="242235" y="55110"/>
                  </a:lnTo>
                  <a:lnTo>
                    <a:pt x="205532" y="38597"/>
                  </a:lnTo>
                  <a:lnTo>
                    <a:pt x="199496" y="34746"/>
                  </a:lnTo>
                  <a:lnTo>
                    <a:pt x="190520" y="32578"/>
                  </a:lnTo>
                  <a:lnTo>
                    <a:pt x="184556" y="32071"/>
                  </a:lnTo>
                  <a:lnTo>
                    <a:pt x="178598" y="29199"/>
                  </a:lnTo>
                  <a:lnTo>
                    <a:pt x="172643" y="25609"/>
                  </a:lnTo>
                  <a:lnTo>
                    <a:pt x="166689" y="24012"/>
                  </a:lnTo>
                  <a:lnTo>
                    <a:pt x="164704" y="22594"/>
                  </a:lnTo>
                  <a:lnTo>
                    <a:pt x="163381" y="20657"/>
                  </a:lnTo>
                  <a:lnTo>
                    <a:pt x="162499" y="18373"/>
                  </a:lnTo>
                  <a:lnTo>
                    <a:pt x="160919" y="16851"/>
                  </a:lnTo>
                  <a:lnTo>
                    <a:pt x="151254" y="11761"/>
                  </a:lnTo>
                  <a:lnTo>
                    <a:pt x="145607" y="7936"/>
                  </a:lnTo>
                  <a:lnTo>
                    <a:pt x="136850" y="4791"/>
                  </a:lnTo>
                  <a:lnTo>
                    <a:pt x="130937" y="538"/>
                  </a:lnTo>
                  <a:lnTo>
                    <a:pt x="128963" y="0"/>
                  </a:lnTo>
                  <a:lnTo>
                    <a:pt x="127647" y="633"/>
                  </a:lnTo>
                  <a:lnTo>
                    <a:pt x="120795" y="8778"/>
                  </a:lnTo>
                  <a:lnTo>
                    <a:pt x="115533" y="11571"/>
                  </a:lnTo>
                  <a:lnTo>
                    <a:pt x="101131" y="13511"/>
                  </a:lnTo>
                  <a:lnTo>
                    <a:pt x="95218" y="13675"/>
                  </a:lnTo>
                  <a:lnTo>
                    <a:pt x="89283" y="16393"/>
                  </a:lnTo>
                  <a:lnTo>
                    <a:pt x="68461" y="34793"/>
                  </a:lnTo>
                  <a:lnTo>
                    <a:pt x="65154" y="40662"/>
                  </a:lnTo>
                  <a:lnTo>
                    <a:pt x="48372" y="79641"/>
                  </a:lnTo>
                  <a:lnTo>
                    <a:pt x="37799" y="120982"/>
                  </a:lnTo>
                  <a:lnTo>
                    <a:pt x="33689" y="138827"/>
                  </a:lnTo>
                  <a:lnTo>
                    <a:pt x="28153" y="157895"/>
                  </a:lnTo>
                  <a:lnTo>
                    <a:pt x="34188" y="184481"/>
                  </a:lnTo>
                  <a:lnTo>
                    <a:pt x="43093" y="203724"/>
                  </a:lnTo>
                  <a:lnTo>
                    <a:pt x="68664" y="247102"/>
                  </a:lnTo>
                  <a:lnTo>
                    <a:pt x="95669" y="286034"/>
                  </a:lnTo>
                  <a:lnTo>
                    <a:pt x="138694" y="318486"/>
                  </a:lnTo>
                  <a:lnTo>
                    <a:pt x="179219" y="335024"/>
                  </a:lnTo>
                  <a:lnTo>
                    <a:pt x="220348" y="349132"/>
                  </a:lnTo>
                  <a:lnTo>
                    <a:pt x="232172" y="3531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5" name="SMARTInkShape-Group32"/>
          <p:cNvGrpSpPr/>
          <p:nvPr/>
        </p:nvGrpSpPr>
        <p:grpSpPr>
          <a:xfrm>
            <a:off x="250031" y="1611888"/>
            <a:ext cx="4490335" cy="1308121"/>
            <a:chOff x="250031" y="1611888"/>
            <a:chExt cx="4490335" cy="1308121"/>
          </a:xfrm>
        </p:grpSpPr>
        <p:sp>
          <p:nvSpPr>
            <p:cNvPr id="357" name="SMARTInkShape-294"/>
            <p:cNvSpPr/>
            <p:nvPr/>
          </p:nvSpPr>
          <p:spPr>
            <a:xfrm>
              <a:off x="420937" y="1611888"/>
              <a:ext cx="48106" cy="397877"/>
            </a:xfrm>
            <a:custGeom>
              <a:avLst/>
              <a:gdLst/>
              <a:ahLst/>
              <a:cxnLst/>
              <a:rect l="0" t="0" r="0" b="0"/>
              <a:pathLst>
                <a:path w="48106" h="397877">
                  <a:moveTo>
                    <a:pt x="16618" y="31175"/>
                  </a:moveTo>
                  <a:lnTo>
                    <a:pt x="16618" y="26434"/>
                  </a:lnTo>
                  <a:lnTo>
                    <a:pt x="8056" y="5230"/>
                  </a:lnTo>
                  <a:lnTo>
                    <a:pt x="7720" y="12148"/>
                  </a:lnTo>
                  <a:lnTo>
                    <a:pt x="7698" y="8229"/>
                  </a:lnTo>
                  <a:lnTo>
                    <a:pt x="5046" y="3448"/>
                  </a:lnTo>
                  <a:lnTo>
                    <a:pt x="2950" y="784"/>
                  </a:lnTo>
                  <a:lnTo>
                    <a:pt x="1553" y="0"/>
                  </a:lnTo>
                  <a:lnTo>
                    <a:pt x="621" y="470"/>
                  </a:lnTo>
                  <a:lnTo>
                    <a:pt x="0" y="1775"/>
                  </a:lnTo>
                  <a:lnTo>
                    <a:pt x="3867" y="13093"/>
                  </a:lnTo>
                  <a:lnTo>
                    <a:pt x="6133" y="16143"/>
                  </a:lnTo>
                  <a:lnTo>
                    <a:pt x="13070" y="21429"/>
                  </a:lnTo>
                  <a:lnTo>
                    <a:pt x="15041" y="26182"/>
                  </a:lnTo>
                  <a:lnTo>
                    <a:pt x="21220" y="63282"/>
                  </a:lnTo>
                  <a:lnTo>
                    <a:pt x="24693" y="101862"/>
                  </a:lnTo>
                  <a:lnTo>
                    <a:pt x="25379" y="145054"/>
                  </a:lnTo>
                  <a:lnTo>
                    <a:pt x="25514" y="182544"/>
                  </a:lnTo>
                  <a:lnTo>
                    <a:pt x="30278" y="219120"/>
                  </a:lnTo>
                  <a:lnTo>
                    <a:pt x="37973" y="261377"/>
                  </a:lnTo>
                  <a:lnTo>
                    <a:pt x="42333" y="299705"/>
                  </a:lnTo>
                  <a:lnTo>
                    <a:pt x="43265" y="339057"/>
                  </a:lnTo>
                  <a:lnTo>
                    <a:pt x="45990" y="349251"/>
                  </a:lnTo>
                  <a:lnTo>
                    <a:pt x="48105" y="353358"/>
                  </a:lnTo>
                  <a:lnTo>
                    <a:pt x="47810" y="365859"/>
                  </a:lnTo>
                  <a:lnTo>
                    <a:pt x="43793" y="397876"/>
                  </a:lnTo>
                  <a:lnTo>
                    <a:pt x="43483" y="397407"/>
                  </a:lnTo>
                  <a:lnTo>
                    <a:pt x="43407" y="3883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295"/>
            <p:cNvSpPr/>
            <p:nvPr/>
          </p:nvSpPr>
          <p:spPr>
            <a:xfrm>
              <a:off x="250031" y="1644039"/>
              <a:ext cx="419697" cy="16852"/>
            </a:xfrm>
            <a:custGeom>
              <a:avLst/>
              <a:gdLst/>
              <a:ahLst/>
              <a:cxnLst/>
              <a:rect l="0" t="0" r="0" b="0"/>
              <a:pathLst>
                <a:path w="419697" h="16852">
                  <a:moveTo>
                    <a:pt x="0" y="7953"/>
                  </a:moveTo>
                  <a:lnTo>
                    <a:pt x="0" y="16515"/>
                  </a:lnTo>
                  <a:lnTo>
                    <a:pt x="20118" y="16851"/>
                  </a:lnTo>
                  <a:lnTo>
                    <a:pt x="26470" y="14223"/>
                  </a:lnTo>
                  <a:lnTo>
                    <a:pt x="40916" y="7165"/>
                  </a:lnTo>
                  <a:lnTo>
                    <a:pt x="48113" y="4451"/>
                  </a:lnTo>
                  <a:lnTo>
                    <a:pt x="64048" y="4082"/>
                  </a:lnTo>
                  <a:lnTo>
                    <a:pt x="98531" y="7189"/>
                  </a:lnTo>
                  <a:lnTo>
                    <a:pt x="139150" y="2657"/>
                  </a:lnTo>
                  <a:lnTo>
                    <a:pt x="173632" y="3967"/>
                  </a:lnTo>
                  <a:lnTo>
                    <a:pt x="218073" y="0"/>
                  </a:lnTo>
                  <a:lnTo>
                    <a:pt x="257981" y="4053"/>
                  </a:lnTo>
                  <a:lnTo>
                    <a:pt x="299744" y="7440"/>
                  </a:lnTo>
                  <a:lnTo>
                    <a:pt x="329253" y="5155"/>
                  </a:lnTo>
                  <a:lnTo>
                    <a:pt x="361151" y="235"/>
                  </a:lnTo>
                  <a:lnTo>
                    <a:pt x="374163" y="4853"/>
                  </a:lnTo>
                  <a:lnTo>
                    <a:pt x="389999" y="13319"/>
                  </a:lnTo>
                  <a:lnTo>
                    <a:pt x="393944" y="14507"/>
                  </a:lnTo>
                  <a:lnTo>
                    <a:pt x="397567" y="14307"/>
                  </a:lnTo>
                  <a:lnTo>
                    <a:pt x="419696" y="79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SMARTInkShape-296"/>
            <p:cNvSpPr/>
            <p:nvPr/>
          </p:nvSpPr>
          <p:spPr>
            <a:xfrm>
              <a:off x="464344" y="1789967"/>
              <a:ext cx="211104" cy="219170"/>
            </a:xfrm>
            <a:custGeom>
              <a:avLst/>
              <a:gdLst/>
              <a:ahLst/>
              <a:cxnLst/>
              <a:rect l="0" t="0" r="0" b="0"/>
              <a:pathLst>
                <a:path w="211104" h="219170">
                  <a:moveTo>
                    <a:pt x="44648" y="22760"/>
                  </a:moveTo>
                  <a:lnTo>
                    <a:pt x="39908" y="18019"/>
                  </a:lnTo>
                  <a:lnTo>
                    <a:pt x="34934" y="15692"/>
                  </a:lnTo>
                  <a:lnTo>
                    <a:pt x="23657" y="14198"/>
                  </a:lnTo>
                  <a:lnTo>
                    <a:pt x="21725" y="16059"/>
                  </a:lnTo>
                  <a:lnTo>
                    <a:pt x="19577" y="23420"/>
                  </a:lnTo>
                  <a:lnTo>
                    <a:pt x="17926" y="67550"/>
                  </a:lnTo>
                  <a:lnTo>
                    <a:pt x="20511" y="94295"/>
                  </a:lnTo>
                  <a:lnTo>
                    <a:pt x="26238" y="135424"/>
                  </a:lnTo>
                  <a:lnTo>
                    <a:pt x="26421" y="139541"/>
                  </a:lnTo>
                  <a:lnTo>
                    <a:pt x="29271" y="146762"/>
                  </a:lnTo>
                  <a:lnTo>
                    <a:pt x="31420" y="150076"/>
                  </a:lnTo>
                  <a:lnTo>
                    <a:pt x="35862" y="167669"/>
                  </a:lnTo>
                  <a:lnTo>
                    <a:pt x="37798" y="169967"/>
                  </a:lnTo>
                  <a:lnTo>
                    <a:pt x="53761" y="181228"/>
                  </a:lnTo>
                  <a:lnTo>
                    <a:pt x="56676" y="181984"/>
                  </a:lnTo>
                  <a:lnTo>
                    <a:pt x="62562" y="188114"/>
                  </a:lnTo>
                  <a:lnTo>
                    <a:pt x="68485" y="195469"/>
                  </a:lnTo>
                  <a:lnTo>
                    <a:pt x="98227" y="216697"/>
                  </a:lnTo>
                  <a:lnTo>
                    <a:pt x="110133" y="218716"/>
                  </a:lnTo>
                  <a:lnTo>
                    <a:pt x="130940" y="219169"/>
                  </a:lnTo>
                  <a:lnTo>
                    <a:pt x="135255" y="216547"/>
                  </a:lnTo>
                  <a:lnTo>
                    <a:pt x="140481" y="213067"/>
                  </a:lnTo>
                  <a:lnTo>
                    <a:pt x="149000" y="211108"/>
                  </a:lnTo>
                  <a:lnTo>
                    <a:pt x="154858" y="210650"/>
                  </a:lnTo>
                  <a:lnTo>
                    <a:pt x="160768" y="207800"/>
                  </a:lnTo>
                  <a:lnTo>
                    <a:pt x="166702" y="204219"/>
                  </a:lnTo>
                  <a:lnTo>
                    <a:pt x="175621" y="201210"/>
                  </a:lnTo>
                  <a:lnTo>
                    <a:pt x="181572" y="196990"/>
                  </a:lnTo>
                  <a:lnTo>
                    <a:pt x="184878" y="191807"/>
                  </a:lnTo>
                  <a:lnTo>
                    <a:pt x="200780" y="149345"/>
                  </a:lnTo>
                  <a:lnTo>
                    <a:pt x="204473" y="139927"/>
                  </a:lnTo>
                  <a:lnTo>
                    <a:pt x="204978" y="135027"/>
                  </a:lnTo>
                  <a:lnTo>
                    <a:pt x="207849" y="129542"/>
                  </a:lnTo>
                  <a:lnTo>
                    <a:pt x="210003" y="126690"/>
                  </a:lnTo>
                  <a:lnTo>
                    <a:pt x="210447" y="123796"/>
                  </a:lnTo>
                  <a:lnTo>
                    <a:pt x="209751" y="120875"/>
                  </a:lnTo>
                  <a:lnTo>
                    <a:pt x="208295" y="117936"/>
                  </a:lnTo>
                  <a:lnTo>
                    <a:pt x="209323" y="109378"/>
                  </a:lnTo>
                  <a:lnTo>
                    <a:pt x="210986" y="104318"/>
                  </a:lnTo>
                  <a:lnTo>
                    <a:pt x="211103" y="99952"/>
                  </a:lnTo>
                  <a:lnTo>
                    <a:pt x="205466" y="55902"/>
                  </a:lnTo>
                  <a:lnTo>
                    <a:pt x="204446" y="53784"/>
                  </a:lnTo>
                  <a:lnTo>
                    <a:pt x="202774" y="52372"/>
                  </a:lnTo>
                  <a:lnTo>
                    <a:pt x="197701" y="50106"/>
                  </a:lnTo>
                  <a:lnTo>
                    <a:pt x="184134" y="37169"/>
                  </a:lnTo>
                  <a:lnTo>
                    <a:pt x="181056" y="28833"/>
                  </a:lnTo>
                  <a:lnTo>
                    <a:pt x="180235" y="23832"/>
                  </a:lnTo>
                  <a:lnTo>
                    <a:pt x="178696" y="20498"/>
                  </a:lnTo>
                  <a:lnTo>
                    <a:pt x="176677" y="18275"/>
                  </a:lnTo>
                  <a:lnTo>
                    <a:pt x="166309" y="9968"/>
                  </a:lnTo>
                  <a:lnTo>
                    <a:pt x="163458" y="9270"/>
                  </a:lnTo>
                  <a:lnTo>
                    <a:pt x="160566" y="9798"/>
                  </a:lnTo>
                  <a:lnTo>
                    <a:pt x="153535" y="13034"/>
                  </a:lnTo>
                  <a:lnTo>
                    <a:pt x="139527" y="13760"/>
                  </a:lnTo>
                  <a:lnTo>
                    <a:pt x="133780" y="11153"/>
                  </a:lnTo>
                  <a:lnTo>
                    <a:pt x="127919" y="7679"/>
                  </a:lnTo>
                  <a:lnTo>
                    <a:pt x="119041" y="4731"/>
                  </a:lnTo>
                  <a:lnTo>
                    <a:pt x="113100" y="526"/>
                  </a:lnTo>
                  <a:lnTo>
                    <a:pt x="110126" y="0"/>
                  </a:lnTo>
                  <a:lnTo>
                    <a:pt x="107152" y="641"/>
                  </a:lnTo>
                  <a:lnTo>
                    <a:pt x="101201" y="3007"/>
                  </a:lnTo>
                  <a:lnTo>
                    <a:pt x="92273" y="5331"/>
                  </a:lnTo>
                  <a:lnTo>
                    <a:pt x="68277" y="19090"/>
                  </a:lnTo>
                  <a:lnTo>
                    <a:pt x="57382" y="22665"/>
                  </a:lnTo>
                  <a:lnTo>
                    <a:pt x="46878" y="28574"/>
                  </a:lnTo>
                  <a:lnTo>
                    <a:pt x="20000" y="31568"/>
                  </a:lnTo>
                  <a:lnTo>
                    <a:pt x="11153" y="43939"/>
                  </a:lnTo>
                  <a:lnTo>
                    <a:pt x="3745" y="48879"/>
                  </a:lnTo>
                  <a:lnTo>
                    <a:pt x="1664" y="53550"/>
                  </a:lnTo>
                  <a:lnTo>
                    <a:pt x="0" y="763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SMARTInkShape-297"/>
            <p:cNvSpPr/>
            <p:nvPr/>
          </p:nvSpPr>
          <p:spPr>
            <a:xfrm>
              <a:off x="795007" y="1795268"/>
              <a:ext cx="325690" cy="345943"/>
            </a:xfrm>
            <a:custGeom>
              <a:avLst/>
              <a:gdLst/>
              <a:ahLst/>
              <a:cxnLst/>
              <a:rect l="0" t="0" r="0" b="0"/>
              <a:pathLst>
                <a:path w="325690" h="345943">
                  <a:moveTo>
                    <a:pt x="249766" y="35318"/>
                  </a:moveTo>
                  <a:lnTo>
                    <a:pt x="249766" y="66279"/>
                  </a:lnTo>
                  <a:lnTo>
                    <a:pt x="249766" y="53187"/>
                  </a:lnTo>
                  <a:lnTo>
                    <a:pt x="245026" y="48440"/>
                  </a:lnTo>
                  <a:lnTo>
                    <a:pt x="242699" y="43465"/>
                  </a:lnTo>
                  <a:lnTo>
                    <a:pt x="242078" y="40749"/>
                  </a:lnTo>
                  <a:lnTo>
                    <a:pt x="240672" y="38939"/>
                  </a:lnTo>
                  <a:lnTo>
                    <a:pt x="236464" y="36927"/>
                  </a:lnTo>
                  <a:lnTo>
                    <a:pt x="234945" y="35399"/>
                  </a:lnTo>
                  <a:lnTo>
                    <a:pt x="233257" y="31054"/>
                  </a:lnTo>
                  <a:lnTo>
                    <a:pt x="231815" y="29499"/>
                  </a:lnTo>
                  <a:lnTo>
                    <a:pt x="213868" y="19502"/>
                  </a:lnTo>
                  <a:lnTo>
                    <a:pt x="173201" y="8388"/>
                  </a:lnTo>
                  <a:lnTo>
                    <a:pt x="160633" y="1629"/>
                  </a:lnTo>
                  <a:lnTo>
                    <a:pt x="143855" y="0"/>
                  </a:lnTo>
                  <a:lnTo>
                    <a:pt x="104962" y="10639"/>
                  </a:lnTo>
                  <a:lnTo>
                    <a:pt x="87438" y="16111"/>
                  </a:lnTo>
                  <a:lnTo>
                    <a:pt x="61641" y="19927"/>
                  </a:lnTo>
                  <a:lnTo>
                    <a:pt x="36185" y="28467"/>
                  </a:lnTo>
                  <a:lnTo>
                    <a:pt x="9920" y="52086"/>
                  </a:lnTo>
                  <a:lnTo>
                    <a:pt x="4262" y="62945"/>
                  </a:lnTo>
                  <a:lnTo>
                    <a:pt x="0" y="78970"/>
                  </a:lnTo>
                  <a:lnTo>
                    <a:pt x="19876" y="107685"/>
                  </a:lnTo>
                  <a:lnTo>
                    <a:pt x="38776" y="118055"/>
                  </a:lnTo>
                  <a:lnTo>
                    <a:pt x="83186" y="133465"/>
                  </a:lnTo>
                  <a:lnTo>
                    <a:pt x="123596" y="145435"/>
                  </a:lnTo>
                  <a:lnTo>
                    <a:pt x="167370" y="163491"/>
                  </a:lnTo>
                  <a:lnTo>
                    <a:pt x="208943" y="180286"/>
                  </a:lnTo>
                  <a:lnTo>
                    <a:pt x="246333" y="202419"/>
                  </a:lnTo>
                  <a:lnTo>
                    <a:pt x="288671" y="236248"/>
                  </a:lnTo>
                  <a:lnTo>
                    <a:pt x="309927" y="261208"/>
                  </a:lnTo>
                  <a:lnTo>
                    <a:pt x="316192" y="274951"/>
                  </a:lnTo>
                  <a:lnTo>
                    <a:pt x="319969" y="285689"/>
                  </a:lnTo>
                  <a:lnTo>
                    <a:pt x="322365" y="288552"/>
                  </a:lnTo>
                  <a:lnTo>
                    <a:pt x="324954" y="290461"/>
                  </a:lnTo>
                  <a:lnTo>
                    <a:pt x="325689" y="293718"/>
                  </a:lnTo>
                  <a:lnTo>
                    <a:pt x="323859" y="302629"/>
                  </a:lnTo>
                  <a:lnTo>
                    <a:pt x="312510" y="323542"/>
                  </a:lnTo>
                  <a:lnTo>
                    <a:pt x="304772" y="332089"/>
                  </a:lnTo>
                  <a:lnTo>
                    <a:pt x="301320" y="334369"/>
                  </a:lnTo>
                  <a:lnTo>
                    <a:pt x="267263" y="338027"/>
                  </a:lnTo>
                  <a:lnTo>
                    <a:pt x="227609" y="341395"/>
                  </a:lnTo>
                  <a:lnTo>
                    <a:pt x="198553" y="345942"/>
                  </a:lnTo>
                  <a:lnTo>
                    <a:pt x="158524" y="344644"/>
                  </a:lnTo>
                  <a:lnTo>
                    <a:pt x="114775" y="335316"/>
                  </a:lnTo>
                  <a:lnTo>
                    <a:pt x="44384" y="2942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298"/>
            <p:cNvSpPr/>
            <p:nvPr/>
          </p:nvSpPr>
          <p:spPr>
            <a:xfrm>
              <a:off x="1107649" y="1785938"/>
              <a:ext cx="88930" cy="366118"/>
            </a:xfrm>
            <a:custGeom>
              <a:avLst/>
              <a:gdLst/>
              <a:ahLst/>
              <a:cxnLst/>
              <a:rect l="0" t="0" r="0" b="0"/>
              <a:pathLst>
                <a:path w="88930" h="366118">
                  <a:moveTo>
                    <a:pt x="8562" y="0"/>
                  </a:moveTo>
                  <a:lnTo>
                    <a:pt x="873" y="7688"/>
                  </a:lnTo>
                  <a:lnTo>
                    <a:pt x="0" y="13302"/>
                  </a:lnTo>
                  <a:lnTo>
                    <a:pt x="697" y="32209"/>
                  </a:lnTo>
                  <a:lnTo>
                    <a:pt x="9360" y="66224"/>
                  </a:lnTo>
                  <a:lnTo>
                    <a:pt x="20626" y="106126"/>
                  </a:lnTo>
                  <a:lnTo>
                    <a:pt x="30653" y="145267"/>
                  </a:lnTo>
                  <a:lnTo>
                    <a:pt x="41552" y="185203"/>
                  </a:lnTo>
                  <a:lnTo>
                    <a:pt x="50613" y="222783"/>
                  </a:lnTo>
                  <a:lnTo>
                    <a:pt x="57438" y="258870"/>
                  </a:lnTo>
                  <a:lnTo>
                    <a:pt x="62203" y="298814"/>
                  </a:lnTo>
                  <a:lnTo>
                    <a:pt x="77290" y="339744"/>
                  </a:lnTo>
                  <a:lnTo>
                    <a:pt x="88929" y="3661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SMARTInkShape-299"/>
            <p:cNvSpPr/>
            <p:nvPr/>
          </p:nvSpPr>
          <p:spPr>
            <a:xfrm>
              <a:off x="1026914" y="1977471"/>
              <a:ext cx="303610" cy="13850"/>
            </a:xfrm>
            <a:custGeom>
              <a:avLst/>
              <a:gdLst/>
              <a:ahLst/>
              <a:cxnLst/>
              <a:rect l="0" t="0" r="0" b="0"/>
              <a:pathLst>
                <a:path w="303610" h="13850">
                  <a:moveTo>
                    <a:pt x="0" y="4920"/>
                  </a:moveTo>
                  <a:lnTo>
                    <a:pt x="4741" y="9660"/>
                  </a:lnTo>
                  <a:lnTo>
                    <a:pt x="8121" y="10064"/>
                  </a:lnTo>
                  <a:lnTo>
                    <a:pt x="47641" y="5793"/>
                  </a:lnTo>
                  <a:lnTo>
                    <a:pt x="84964" y="11229"/>
                  </a:lnTo>
                  <a:lnTo>
                    <a:pt x="128031" y="12081"/>
                  </a:lnTo>
                  <a:lnTo>
                    <a:pt x="169676" y="7482"/>
                  </a:lnTo>
                  <a:lnTo>
                    <a:pt x="205679" y="2780"/>
                  </a:lnTo>
                  <a:lnTo>
                    <a:pt x="222382" y="0"/>
                  </a:lnTo>
                  <a:lnTo>
                    <a:pt x="303609" y="138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300"/>
            <p:cNvSpPr/>
            <p:nvPr/>
          </p:nvSpPr>
          <p:spPr>
            <a:xfrm>
              <a:off x="1304430" y="1887333"/>
              <a:ext cx="276126" cy="282582"/>
            </a:xfrm>
            <a:custGeom>
              <a:avLst/>
              <a:gdLst/>
              <a:ahLst/>
              <a:cxnLst/>
              <a:rect l="0" t="0" r="0" b="0"/>
              <a:pathLst>
                <a:path w="276126" h="282582">
                  <a:moveTo>
                    <a:pt x="222547" y="59339"/>
                  </a:moveTo>
                  <a:lnTo>
                    <a:pt x="222547" y="54598"/>
                  </a:lnTo>
                  <a:lnTo>
                    <a:pt x="219901" y="49625"/>
                  </a:lnTo>
                  <a:lnTo>
                    <a:pt x="191502" y="12327"/>
                  </a:lnTo>
                  <a:lnTo>
                    <a:pt x="180306" y="4380"/>
                  </a:lnTo>
                  <a:lnTo>
                    <a:pt x="166070" y="2832"/>
                  </a:lnTo>
                  <a:lnTo>
                    <a:pt x="151805" y="3467"/>
                  </a:lnTo>
                  <a:lnTo>
                    <a:pt x="136212" y="230"/>
                  </a:lnTo>
                  <a:lnTo>
                    <a:pt x="115607" y="2689"/>
                  </a:lnTo>
                  <a:lnTo>
                    <a:pt x="101343" y="0"/>
                  </a:lnTo>
                  <a:lnTo>
                    <a:pt x="63956" y="4806"/>
                  </a:lnTo>
                  <a:lnTo>
                    <a:pt x="55304" y="8101"/>
                  </a:lnTo>
                  <a:lnTo>
                    <a:pt x="20851" y="38223"/>
                  </a:lnTo>
                  <a:lnTo>
                    <a:pt x="7232" y="56279"/>
                  </a:lnTo>
                  <a:lnTo>
                    <a:pt x="1653" y="74197"/>
                  </a:lnTo>
                  <a:lnTo>
                    <a:pt x="0" y="92074"/>
                  </a:lnTo>
                  <a:lnTo>
                    <a:pt x="7054" y="135488"/>
                  </a:lnTo>
                  <a:lnTo>
                    <a:pt x="28396" y="173563"/>
                  </a:lnTo>
                  <a:lnTo>
                    <a:pt x="46730" y="199678"/>
                  </a:lnTo>
                  <a:lnTo>
                    <a:pt x="89760" y="232410"/>
                  </a:lnTo>
                  <a:lnTo>
                    <a:pt x="106975" y="244077"/>
                  </a:lnTo>
                  <a:lnTo>
                    <a:pt x="115734" y="245998"/>
                  </a:lnTo>
                  <a:lnTo>
                    <a:pt x="133402" y="242840"/>
                  </a:lnTo>
                  <a:lnTo>
                    <a:pt x="148531" y="232176"/>
                  </a:lnTo>
                  <a:lnTo>
                    <a:pt x="173406" y="204800"/>
                  </a:lnTo>
                  <a:lnTo>
                    <a:pt x="189605" y="160919"/>
                  </a:lnTo>
                  <a:lnTo>
                    <a:pt x="193935" y="136511"/>
                  </a:lnTo>
                  <a:lnTo>
                    <a:pt x="189261" y="97219"/>
                  </a:lnTo>
                  <a:lnTo>
                    <a:pt x="186557" y="70893"/>
                  </a:lnTo>
                  <a:lnTo>
                    <a:pt x="179912" y="55927"/>
                  </a:lnTo>
                  <a:lnTo>
                    <a:pt x="172652" y="45209"/>
                  </a:lnTo>
                  <a:lnTo>
                    <a:pt x="170060" y="35749"/>
                  </a:lnTo>
                  <a:lnTo>
                    <a:pt x="169292" y="28647"/>
                  </a:lnTo>
                  <a:lnTo>
                    <a:pt x="169184" y="28956"/>
                  </a:lnTo>
                  <a:lnTo>
                    <a:pt x="169112" y="30154"/>
                  </a:lnTo>
                  <a:lnTo>
                    <a:pt x="181410" y="74367"/>
                  </a:lnTo>
                  <a:lnTo>
                    <a:pt x="195828" y="109984"/>
                  </a:lnTo>
                  <a:lnTo>
                    <a:pt x="210650" y="151042"/>
                  </a:lnTo>
                  <a:lnTo>
                    <a:pt x="225524" y="188861"/>
                  </a:lnTo>
                  <a:lnTo>
                    <a:pt x="240406" y="226950"/>
                  </a:lnTo>
                  <a:lnTo>
                    <a:pt x="262687" y="268963"/>
                  </a:lnTo>
                  <a:lnTo>
                    <a:pt x="264190" y="273503"/>
                  </a:lnTo>
                  <a:lnTo>
                    <a:pt x="266184" y="276529"/>
                  </a:lnTo>
                  <a:lnTo>
                    <a:pt x="276125" y="2825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301"/>
            <p:cNvSpPr/>
            <p:nvPr/>
          </p:nvSpPr>
          <p:spPr>
            <a:xfrm>
              <a:off x="1584754" y="1908792"/>
              <a:ext cx="267697" cy="250128"/>
            </a:xfrm>
            <a:custGeom>
              <a:avLst/>
              <a:gdLst/>
              <a:ahLst/>
              <a:cxnLst/>
              <a:rect l="0" t="0" r="0" b="0"/>
              <a:pathLst>
                <a:path w="267697" h="250128">
                  <a:moveTo>
                    <a:pt x="4730" y="46810"/>
                  </a:moveTo>
                  <a:lnTo>
                    <a:pt x="12419" y="39121"/>
                  </a:lnTo>
                  <a:lnTo>
                    <a:pt x="12833" y="39700"/>
                  </a:lnTo>
                  <a:lnTo>
                    <a:pt x="13292" y="42988"/>
                  </a:lnTo>
                  <a:lnTo>
                    <a:pt x="12423" y="43270"/>
                  </a:lnTo>
                  <a:lnTo>
                    <a:pt x="5088" y="38148"/>
                  </a:lnTo>
                  <a:lnTo>
                    <a:pt x="13122" y="72738"/>
                  </a:lnTo>
                  <a:lnTo>
                    <a:pt x="18369" y="111554"/>
                  </a:lnTo>
                  <a:lnTo>
                    <a:pt x="27893" y="150622"/>
                  </a:lnTo>
                  <a:lnTo>
                    <a:pt x="35782" y="190616"/>
                  </a:lnTo>
                  <a:lnTo>
                    <a:pt x="39835" y="210607"/>
                  </a:lnTo>
                  <a:lnTo>
                    <a:pt x="41168" y="220811"/>
                  </a:lnTo>
                  <a:lnTo>
                    <a:pt x="49001" y="242271"/>
                  </a:lnTo>
                  <a:lnTo>
                    <a:pt x="44526" y="238228"/>
                  </a:lnTo>
                  <a:lnTo>
                    <a:pt x="42261" y="230773"/>
                  </a:lnTo>
                  <a:lnTo>
                    <a:pt x="40262" y="221836"/>
                  </a:lnTo>
                  <a:lnTo>
                    <a:pt x="32566" y="210235"/>
                  </a:lnTo>
                  <a:lnTo>
                    <a:pt x="19152" y="192687"/>
                  </a:lnTo>
                  <a:lnTo>
                    <a:pt x="7873" y="157499"/>
                  </a:lnTo>
                  <a:lnTo>
                    <a:pt x="0" y="119521"/>
                  </a:lnTo>
                  <a:lnTo>
                    <a:pt x="8652" y="84141"/>
                  </a:lnTo>
                  <a:lnTo>
                    <a:pt x="20792" y="59402"/>
                  </a:lnTo>
                  <a:lnTo>
                    <a:pt x="51690" y="19327"/>
                  </a:lnTo>
                  <a:lnTo>
                    <a:pt x="72112" y="2507"/>
                  </a:lnTo>
                  <a:lnTo>
                    <a:pt x="89909" y="0"/>
                  </a:lnTo>
                  <a:lnTo>
                    <a:pt x="111049" y="3185"/>
                  </a:lnTo>
                  <a:lnTo>
                    <a:pt x="151666" y="16107"/>
                  </a:lnTo>
                  <a:lnTo>
                    <a:pt x="167269" y="20265"/>
                  </a:lnTo>
                  <a:lnTo>
                    <a:pt x="198894" y="39104"/>
                  </a:lnTo>
                  <a:lnTo>
                    <a:pt x="229655" y="62662"/>
                  </a:lnTo>
                  <a:lnTo>
                    <a:pt x="256555" y="102796"/>
                  </a:lnTo>
                  <a:lnTo>
                    <a:pt x="267492" y="142536"/>
                  </a:lnTo>
                  <a:lnTo>
                    <a:pt x="267696" y="159138"/>
                  </a:lnTo>
                  <a:lnTo>
                    <a:pt x="264219" y="199295"/>
                  </a:lnTo>
                  <a:lnTo>
                    <a:pt x="262745" y="237994"/>
                  </a:lnTo>
                  <a:lnTo>
                    <a:pt x="256009" y="250127"/>
                  </a:lnTo>
                  <a:lnTo>
                    <a:pt x="256585" y="249823"/>
                  </a:lnTo>
                  <a:lnTo>
                    <a:pt x="263691" y="2432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302"/>
            <p:cNvSpPr/>
            <p:nvPr/>
          </p:nvSpPr>
          <p:spPr>
            <a:xfrm>
              <a:off x="1833702" y="1738487"/>
              <a:ext cx="264776" cy="467147"/>
            </a:xfrm>
            <a:custGeom>
              <a:avLst/>
              <a:gdLst/>
              <a:ahLst/>
              <a:cxnLst/>
              <a:rect l="0" t="0" r="0" b="0"/>
              <a:pathLst>
                <a:path w="264776" h="467147">
                  <a:moveTo>
                    <a:pt x="237986" y="190326"/>
                  </a:moveTo>
                  <a:lnTo>
                    <a:pt x="233245" y="180844"/>
                  </a:lnTo>
                  <a:lnTo>
                    <a:pt x="230856" y="178052"/>
                  </a:lnTo>
                  <a:lnTo>
                    <a:pt x="205836" y="163079"/>
                  </a:lnTo>
                  <a:lnTo>
                    <a:pt x="169678" y="151540"/>
                  </a:lnTo>
                  <a:lnTo>
                    <a:pt x="145427" y="147414"/>
                  </a:lnTo>
                  <a:lnTo>
                    <a:pt x="116193" y="155673"/>
                  </a:lnTo>
                  <a:lnTo>
                    <a:pt x="72743" y="182378"/>
                  </a:lnTo>
                  <a:lnTo>
                    <a:pt x="31268" y="213779"/>
                  </a:lnTo>
                  <a:lnTo>
                    <a:pt x="13010" y="240783"/>
                  </a:lnTo>
                  <a:lnTo>
                    <a:pt x="1662" y="267122"/>
                  </a:lnTo>
                  <a:lnTo>
                    <a:pt x="0" y="282004"/>
                  </a:lnTo>
                  <a:lnTo>
                    <a:pt x="4852" y="324584"/>
                  </a:lnTo>
                  <a:lnTo>
                    <a:pt x="15401" y="366315"/>
                  </a:lnTo>
                  <a:lnTo>
                    <a:pt x="22973" y="380660"/>
                  </a:lnTo>
                  <a:lnTo>
                    <a:pt x="49442" y="408831"/>
                  </a:lnTo>
                  <a:lnTo>
                    <a:pt x="81085" y="427827"/>
                  </a:lnTo>
                  <a:lnTo>
                    <a:pt x="116373" y="440234"/>
                  </a:lnTo>
                  <a:lnTo>
                    <a:pt x="135318" y="444271"/>
                  </a:lnTo>
                  <a:lnTo>
                    <a:pt x="147046" y="442758"/>
                  </a:lnTo>
                  <a:lnTo>
                    <a:pt x="168707" y="431587"/>
                  </a:lnTo>
                  <a:lnTo>
                    <a:pt x="189237" y="406229"/>
                  </a:lnTo>
                  <a:lnTo>
                    <a:pt x="203197" y="367267"/>
                  </a:lnTo>
                  <a:lnTo>
                    <a:pt x="209616" y="337615"/>
                  </a:lnTo>
                  <a:lnTo>
                    <a:pt x="210728" y="295041"/>
                  </a:lnTo>
                  <a:lnTo>
                    <a:pt x="211058" y="257402"/>
                  </a:lnTo>
                  <a:lnTo>
                    <a:pt x="206415" y="217917"/>
                  </a:lnTo>
                  <a:lnTo>
                    <a:pt x="202094" y="174388"/>
                  </a:lnTo>
                  <a:lnTo>
                    <a:pt x="194686" y="132811"/>
                  </a:lnTo>
                  <a:lnTo>
                    <a:pt x="190869" y="88935"/>
                  </a:lnTo>
                  <a:lnTo>
                    <a:pt x="183676" y="52797"/>
                  </a:lnTo>
                  <a:lnTo>
                    <a:pt x="176557" y="10011"/>
                  </a:lnTo>
                  <a:lnTo>
                    <a:pt x="175798" y="87"/>
                  </a:lnTo>
                  <a:lnTo>
                    <a:pt x="175691" y="0"/>
                  </a:lnTo>
                  <a:lnTo>
                    <a:pt x="175482" y="40040"/>
                  </a:lnTo>
                  <a:lnTo>
                    <a:pt x="176471" y="80677"/>
                  </a:lnTo>
                  <a:lnTo>
                    <a:pt x="182545" y="121042"/>
                  </a:lnTo>
                  <a:lnTo>
                    <a:pt x="186501" y="155245"/>
                  </a:lnTo>
                  <a:lnTo>
                    <a:pt x="191987" y="197617"/>
                  </a:lnTo>
                  <a:lnTo>
                    <a:pt x="197677" y="239780"/>
                  </a:lnTo>
                  <a:lnTo>
                    <a:pt x="205647" y="275755"/>
                  </a:lnTo>
                  <a:lnTo>
                    <a:pt x="211376" y="306346"/>
                  </a:lnTo>
                  <a:lnTo>
                    <a:pt x="218222" y="341109"/>
                  </a:lnTo>
                  <a:lnTo>
                    <a:pt x="231248" y="385594"/>
                  </a:lnTo>
                  <a:lnTo>
                    <a:pt x="241839" y="426727"/>
                  </a:lnTo>
                  <a:lnTo>
                    <a:pt x="264775" y="4671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303"/>
            <p:cNvSpPr/>
            <p:nvPr/>
          </p:nvSpPr>
          <p:spPr>
            <a:xfrm>
              <a:off x="2271067" y="1910932"/>
              <a:ext cx="273532" cy="355279"/>
            </a:xfrm>
            <a:custGeom>
              <a:avLst/>
              <a:gdLst/>
              <a:ahLst/>
              <a:cxnLst/>
              <a:rect l="0" t="0" r="0" b="0"/>
              <a:pathLst>
                <a:path w="273532" h="355279">
                  <a:moveTo>
                    <a:pt x="202456" y="17881"/>
                  </a:moveTo>
                  <a:lnTo>
                    <a:pt x="197716" y="22621"/>
                  </a:lnTo>
                  <a:lnTo>
                    <a:pt x="190097" y="24948"/>
                  </a:lnTo>
                  <a:lnTo>
                    <a:pt x="173777" y="26442"/>
                  </a:lnTo>
                  <a:lnTo>
                    <a:pt x="167221" y="24001"/>
                  </a:lnTo>
                  <a:lnTo>
                    <a:pt x="164083" y="21961"/>
                  </a:lnTo>
                  <a:lnTo>
                    <a:pt x="145446" y="19089"/>
                  </a:lnTo>
                  <a:lnTo>
                    <a:pt x="134785" y="21064"/>
                  </a:lnTo>
                  <a:lnTo>
                    <a:pt x="94063" y="45733"/>
                  </a:lnTo>
                  <a:lnTo>
                    <a:pt x="51481" y="68438"/>
                  </a:lnTo>
                  <a:lnTo>
                    <a:pt x="31936" y="84234"/>
                  </a:lnTo>
                  <a:lnTo>
                    <a:pt x="19420" y="102474"/>
                  </a:lnTo>
                  <a:lnTo>
                    <a:pt x="8948" y="132156"/>
                  </a:lnTo>
                  <a:lnTo>
                    <a:pt x="254" y="172607"/>
                  </a:lnTo>
                  <a:lnTo>
                    <a:pt x="0" y="210018"/>
                  </a:lnTo>
                  <a:lnTo>
                    <a:pt x="14041" y="253426"/>
                  </a:lnTo>
                  <a:lnTo>
                    <a:pt x="36827" y="294153"/>
                  </a:lnTo>
                  <a:lnTo>
                    <a:pt x="71581" y="332094"/>
                  </a:lnTo>
                  <a:lnTo>
                    <a:pt x="101266" y="350692"/>
                  </a:lnTo>
                  <a:lnTo>
                    <a:pt x="133338" y="355278"/>
                  </a:lnTo>
                  <a:lnTo>
                    <a:pt x="169519" y="351896"/>
                  </a:lnTo>
                  <a:lnTo>
                    <a:pt x="205375" y="339870"/>
                  </a:lnTo>
                  <a:lnTo>
                    <a:pt x="231654" y="323739"/>
                  </a:lnTo>
                  <a:lnTo>
                    <a:pt x="242884" y="309591"/>
                  </a:lnTo>
                  <a:lnTo>
                    <a:pt x="261432" y="272665"/>
                  </a:lnTo>
                  <a:lnTo>
                    <a:pt x="272057" y="228826"/>
                  </a:lnTo>
                  <a:lnTo>
                    <a:pt x="273531" y="187688"/>
                  </a:lnTo>
                  <a:lnTo>
                    <a:pt x="271802" y="147128"/>
                  </a:lnTo>
                  <a:lnTo>
                    <a:pt x="260596" y="106667"/>
                  </a:lnTo>
                  <a:lnTo>
                    <a:pt x="244337" y="62266"/>
                  </a:lnTo>
                  <a:lnTo>
                    <a:pt x="230520" y="40402"/>
                  </a:lnTo>
                  <a:lnTo>
                    <a:pt x="201936" y="11084"/>
                  </a:lnTo>
                  <a:lnTo>
                    <a:pt x="188665" y="4938"/>
                  </a:lnTo>
                  <a:lnTo>
                    <a:pt x="150711" y="0"/>
                  </a:lnTo>
                  <a:lnTo>
                    <a:pt x="113160" y="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SMARTInkShape-304"/>
            <p:cNvSpPr/>
            <p:nvPr/>
          </p:nvSpPr>
          <p:spPr>
            <a:xfrm>
              <a:off x="2545329" y="1902023"/>
              <a:ext cx="370173" cy="311071"/>
            </a:xfrm>
            <a:custGeom>
              <a:avLst/>
              <a:gdLst/>
              <a:ahLst/>
              <a:cxnLst/>
              <a:rect l="0" t="0" r="0" b="0"/>
              <a:pathLst>
                <a:path w="370173" h="311071">
                  <a:moveTo>
                    <a:pt x="8562" y="0"/>
                  </a:moveTo>
                  <a:lnTo>
                    <a:pt x="3821" y="0"/>
                  </a:lnTo>
                  <a:lnTo>
                    <a:pt x="2425" y="993"/>
                  </a:lnTo>
                  <a:lnTo>
                    <a:pt x="1494" y="2646"/>
                  </a:lnTo>
                  <a:lnTo>
                    <a:pt x="0" y="7689"/>
                  </a:lnTo>
                  <a:lnTo>
                    <a:pt x="12093" y="33679"/>
                  </a:lnTo>
                  <a:lnTo>
                    <a:pt x="17738" y="39773"/>
                  </a:lnTo>
                  <a:lnTo>
                    <a:pt x="29446" y="48426"/>
                  </a:lnTo>
                  <a:lnTo>
                    <a:pt x="53212" y="90871"/>
                  </a:lnTo>
                  <a:lnTo>
                    <a:pt x="68093" y="132536"/>
                  </a:lnTo>
                  <a:lnTo>
                    <a:pt x="79999" y="164094"/>
                  </a:lnTo>
                  <a:lnTo>
                    <a:pt x="94882" y="193919"/>
                  </a:lnTo>
                  <a:lnTo>
                    <a:pt x="104804" y="228886"/>
                  </a:lnTo>
                  <a:lnTo>
                    <a:pt x="122786" y="271468"/>
                  </a:lnTo>
                  <a:lnTo>
                    <a:pt x="133148" y="297760"/>
                  </a:lnTo>
                  <a:lnTo>
                    <a:pt x="135276" y="299710"/>
                  </a:lnTo>
                  <a:lnTo>
                    <a:pt x="137686" y="301010"/>
                  </a:lnTo>
                  <a:lnTo>
                    <a:pt x="139293" y="302869"/>
                  </a:lnTo>
                  <a:lnTo>
                    <a:pt x="142084" y="311070"/>
                  </a:lnTo>
                  <a:lnTo>
                    <a:pt x="137641" y="307364"/>
                  </a:lnTo>
                  <a:lnTo>
                    <a:pt x="130041" y="295241"/>
                  </a:lnTo>
                  <a:lnTo>
                    <a:pt x="120381" y="256985"/>
                  </a:lnTo>
                  <a:lnTo>
                    <a:pt x="100751" y="217639"/>
                  </a:lnTo>
                  <a:lnTo>
                    <a:pt x="86156" y="178296"/>
                  </a:lnTo>
                  <a:lnTo>
                    <a:pt x="81215" y="134365"/>
                  </a:lnTo>
                  <a:lnTo>
                    <a:pt x="81532" y="121233"/>
                  </a:lnTo>
                  <a:lnTo>
                    <a:pt x="92465" y="85904"/>
                  </a:lnTo>
                  <a:lnTo>
                    <a:pt x="107836" y="57865"/>
                  </a:lnTo>
                  <a:lnTo>
                    <a:pt x="136692" y="25369"/>
                  </a:lnTo>
                  <a:lnTo>
                    <a:pt x="148521" y="16898"/>
                  </a:lnTo>
                  <a:lnTo>
                    <a:pt x="190695" y="4367"/>
                  </a:lnTo>
                  <a:lnTo>
                    <a:pt x="229159" y="863"/>
                  </a:lnTo>
                  <a:lnTo>
                    <a:pt x="269385" y="256"/>
                  </a:lnTo>
                  <a:lnTo>
                    <a:pt x="313200" y="51"/>
                  </a:lnTo>
                  <a:lnTo>
                    <a:pt x="327842" y="5314"/>
                  </a:lnTo>
                  <a:lnTo>
                    <a:pt x="364304" y="33575"/>
                  </a:lnTo>
                  <a:lnTo>
                    <a:pt x="369406" y="34766"/>
                  </a:lnTo>
                  <a:lnTo>
                    <a:pt x="370172" y="36076"/>
                  </a:lnTo>
                  <a:lnTo>
                    <a:pt x="365749" y="446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SMARTInkShape-305"/>
            <p:cNvSpPr/>
            <p:nvPr/>
          </p:nvSpPr>
          <p:spPr>
            <a:xfrm>
              <a:off x="3189511" y="1865530"/>
              <a:ext cx="319857" cy="317590"/>
            </a:xfrm>
            <a:custGeom>
              <a:avLst/>
              <a:gdLst/>
              <a:ahLst/>
              <a:cxnLst/>
              <a:rect l="0" t="0" r="0" b="0"/>
              <a:pathLst>
                <a:path w="319857" h="317590">
                  <a:moveTo>
                    <a:pt x="34106" y="99001"/>
                  </a:moveTo>
                  <a:lnTo>
                    <a:pt x="34106" y="104146"/>
                  </a:lnTo>
                  <a:lnTo>
                    <a:pt x="34106" y="101949"/>
                  </a:lnTo>
                  <a:lnTo>
                    <a:pt x="33114" y="100967"/>
                  </a:lnTo>
                  <a:lnTo>
                    <a:pt x="29366" y="99875"/>
                  </a:lnTo>
                  <a:lnTo>
                    <a:pt x="27969" y="98591"/>
                  </a:lnTo>
                  <a:lnTo>
                    <a:pt x="25285" y="90462"/>
                  </a:lnTo>
                  <a:lnTo>
                    <a:pt x="25198" y="95293"/>
                  </a:lnTo>
                  <a:lnTo>
                    <a:pt x="25177" y="76441"/>
                  </a:lnTo>
                  <a:lnTo>
                    <a:pt x="22531" y="71446"/>
                  </a:lnTo>
                  <a:lnTo>
                    <a:pt x="19040" y="65918"/>
                  </a:lnTo>
                  <a:lnTo>
                    <a:pt x="17074" y="59213"/>
                  </a:lnTo>
                  <a:lnTo>
                    <a:pt x="16799" y="59577"/>
                  </a:lnTo>
                  <a:lnTo>
                    <a:pt x="16356" y="62551"/>
                  </a:lnTo>
                  <a:lnTo>
                    <a:pt x="11539" y="63066"/>
                  </a:lnTo>
                  <a:lnTo>
                    <a:pt x="6548" y="60540"/>
                  </a:lnTo>
                  <a:lnTo>
                    <a:pt x="3828" y="58478"/>
                  </a:lnTo>
                  <a:lnTo>
                    <a:pt x="805" y="53540"/>
                  </a:lnTo>
                  <a:lnTo>
                    <a:pt x="0" y="50835"/>
                  </a:lnTo>
                  <a:lnTo>
                    <a:pt x="454" y="50023"/>
                  </a:lnTo>
                  <a:lnTo>
                    <a:pt x="1750" y="50474"/>
                  </a:lnTo>
                  <a:lnTo>
                    <a:pt x="7288" y="54333"/>
                  </a:lnTo>
                  <a:lnTo>
                    <a:pt x="8304" y="69599"/>
                  </a:lnTo>
                  <a:lnTo>
                    <a:pt x="16994" y="113371"/>
                  </a:lnTo>
                  <a:lnTo>
                    <a:pt x="23903" y="153296"/>
                  </a:lnTo>
                  <a:lnTo>
                    <a:pt x="34722" y="194676"/>
                  </a:lnTo>
                  <a:lnTo>
                    <a:pt x="40573" y="214331"/>
                  </a:lnTo>
                  <a:lnTo>
                    <a:pt x="42820" y="253385"/>
                  </a:lnTo>
                  <a:lnTo>
                    <a:pt x="43932" y="268820"/>
                  </a:lnTo>
                  <a:lnTo>
                    <a:pt x="51892" y="304903"/>
                  </a:lnTo>
                  <a:lnTo>
                    <a:pt x="51956" y="316751"/>
                  </a:lnTo>
                  <a:lnTo>
                    <a:pt x="52951" y="317589"/>
                  </a:lnTo>
                  <a:lnTo>
                    <a:pt x="54607" y="317156"/>
                  </a:lnTo>
                  <a:lnTo>
                    <a:pt x="56703" y="315876"/>
                  </a:lnTo>
                  <a:lnTo>
                    <a:pt x="57108" y="315021"/>
                  </a:lnTo>
                  <a:lnTo>
                    <a:pt x="56386" y="314452"/>
                  </a:lnTo>
                  <a:lnTo>
                    <a:pt x="54913" y="314073"/>
                  </a:lnTo>
                  <a:lnTo>
                    <a:pt x="53930" y="312828"/>
                  </a:lnTo>
                  <a:lnTo>
                    <a:pt x="52548" y="308319"/>
                  </a:lnTo>
                  <a:lnTo>
                    <a:pt x="52224" y="310433"/>
                  </a:lnTo>
                  <a:lnTo>
                    <a:pt x="52138" y="310401"/>
                  </a:lnTo>
                  <a:lnTo>
                    <a:pt x="51988" y="305372"/>
                  </a:lnTo>
                  <a:lnTo>
                    <a:pt x="45833" y="290321"/>
                  </a:lnTo>
                  <a:lnTo>
                    <a:pt x="40439" y="248355"/>
                  </a:lnTo>
                  <a:lnTo>
                    <a:pt x="36921" y="236818"/>
                  </a:lnTo>
                  <a:lnTo>
                    <a:pt x="34477" y="196562"/>
                  </a:lnTo>
                  <a:lnTo>
                    <a:pt x="36801" y="154268"/>
                  </a:lnTo>
                  <a:lnTo>
                    <a:pt x="43834" y="117361"/>
                  </a:lnTo>
                  <a:lnTo>
                    <a:pt x="51328" y="93271"/>
                  </a:lnTo>
                  <a:lnTo>
                    <a:pt x="64581" y="69334"/>
                  </a:lnTo>
                  <a:lnTo>
                    <a:pt x="83038" y="53405"/>
                  </a:lnTo>
                  <a:lnTo>
                    <a:pt x="126576" y="30599"/>
                  </a:lnTo>
                  <a:lnTo>
                    <a:pt x="169267" y="9128"/>
                  </a:lnTo>
                  <a:lnTo>
                    <a:pt x="190420" y="519"/>
                  </a:lnTo>
                  <a:lnTo>
                    <a:pt x="206436" y="0"/>
                  </a:lnTo>
                  <a:lnTo>
                    <a:pt x="246152" y="7751"/>
                  </a:lnTo>
                  <a:lnTo>
                    <a:pt x="278398" y="18836"/>
                  </a:lnTo>
                  <a:lnTo>
                    <a:pt x="291366" y="24978"/>
                  </a:lnTo>
                  <a:lnTo>
                    <a:pt x="304637" y="27053"/>
                  </a:lnTo>
                  <a:lnTo>
                    <a:pt x="306734" y="28215"/>
                  </a:lnTo>
                  <a:lnTo>
                    <a:pt x="308132" y="29983"/>
                  </a:lnTo>
                  <a:lnTo>
                    <a:pt x="310677" y="34592"/>
                  </a:lnTo>
                  <a:lnTo>
                    <a:pt x="315115" y="39948"/>
                  </a:lnTo>
                  <a:lnTo>
                    <a:pt x="315703" y="41773"/>
                  </a:lnTo>
                  <a:lnTo>
                    <a:pt x="319856" y="454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SMARTInkShape-306"/>
            <p:cNvSpPr/>
            <p:nvPr/>
          </p:nvSpPr>
          <p:spPr>
            <a:xfrm>
              <a:off x="3439171" y="1915608"/>
              <a:ext cx="302159" cy="328567"/>
            </a:xfrm>
            <a:custGeom>
              <a:avLst/>
              <a:gdLst/>
              <a:ahLst/>
              <a:cxnLst/>
              <a:rect l="0" t="0" r="0" b="0"/>
              <a:pathLst>
                <a:path w="302159" h="328567">
                  <a:moveTo>
                    <a:pt x="7688" y="111431"/>
                  </a:moveTo>
                  <a:lnTo>
                    <a:pt x="7688" y="116171"/>
                  </a:lnTo>
                  <a:lnTo>
                    <a:pt x="6696" y="117568"/>
                  </a:lnTo>
                  <a:lnTo>
                    <a:pt x="5043" y="118499"/>
                  </a:lnTo>
                  <a:lnTo>
                    <a:pt x="0" y="119993"/>
                  </a:lnTo>
                  <a:lnTo>
                    <a:pt x="3867" y="115511"/>
                  </a:lnTo>
                  <a:lnTo>
                    <a:pt x="11282" y="113245"/>
                  </a:lnTo>
                  <a:lnTo>
                    <a:pt x="16037" y="112640"/>
                  </a:lnTo>
                  <a:lnTo>
                    <a:pt x="57259" y="96160"/>
                  </a:lnTo>
                  <a:lnTo>
                    <a:pt x="101607" y="89058"/>
                  </a:lnTo>
                  <a:lnTo>
                    <a:pt x="116899" y="89251"/>
                  </a:lnTo>
                  <a:lnTo>
                    <a:pt x="154619" y="93995"/>
                  </a:lnTo>
                  <a:lnTo>
                    <a:pt x="184397" y="98548"/>
                  </a:lnTo>
                  <a:lnTo>
                    <a:pt x="210528" y="96479"/>
                  </a:lnTo>
                  <a:lnTo>
                    <a:pt x="226429" y="99284"/>
                  </a:lnTo>
                  <a:lnTo>
                    <a:pt x="259675" y="94520"/>
                  </a:lnTo>
                  <a:lnTo>
                    <a:pt x="273802" y="99285"/>
                  </a:lnTo>
                  <a:lnTo>
                    <a:pt x="290266" y="107832"/>
                  </a:lnTo>
                  <a:lnTo>
                    <a:pt x="294300" y="109032"/>
                  </a:lnTo>
                  <a:lnTo>
                    <a:pt x="296989" y="108839"/>
                  </a:lnTo>
                  <a:lnTo>
                    <a:pt x="298783" y="107719"/>
                  </a:lnTo>
                  <a:lnTo>
                    <a:pt x="299978" y="105980"/>
                  </a:lnTo>
                  <a:lnTo>
                    <a:pt x="302158" y="95118"/>
                  </a:lnTo>
                  <a:lnTo>
                    <a:pt x="289981" y="81416"/>
                  </a:lnTo>
                  <a:lnTo>
                    <a:pt x="253781" y="38856"/>
                  </a:lnTo>
                  <a:lnTo>
                    <a:pt x="242409" y="25928"/>
                  </a:lnTo>
                  <a:lnTo>
                    <a:pt x="230741" y="18860"/>
                  </a:lnTo>
                  <a:lnTo>
                    <a:pt x="194011" y="7812"/>
                  </a:lnTo>
                  <a:lnTo>
                    <a:pt x="155146" y="0"/>
                  </a:lnTo>
                  <a:lnTo>
                    <a:pt x="126676" y="1465"/>
                  </a:lnTo>
                  <a:lnTo>
                    <a:pt x="107205" y="10964"/>
                  </a:lnTo>
                  <a:lnTo>
                    <a:pt x="68565" y="43667"/>
                  </a:lnTo>
                  <a:lnTo>
                    <a:pt x="37632" y="85126"/>
                  </a:lnTo>
                  <a:lnTo>
                    <a:pt x="24388" y="102093"/>
                  </a:lnTo>
                  <a:lnTo>
                    <a:pt x="20071" y="115218"/>
                  </a:lnTo>
                  <a:lnTo>
                    <a:pt x="12560" y="157379"/>
                  </a:lnTo>
                  <a:lnTo>
                    <a:pt x="9132" y="194278"/>
                  </a:lnTo>
                  <a:lnTo>
                    <a:pt x="14110" y="233188"/>
                  </a:lnTo>
                  <a:lnTo>
                    <a:pt x="18768" y="255132"/>
                  </a:lnTo>
                  <a:lnTo>
                    <a:pt x="21028" y="260810"/>
                  </a:lnTo>
                  <a:lnTo>
                    <a:pt x="57697" y="296026"/>
                  </a:lnTo>
                  <a:lnTo>
                    <a:pt x="101645" y="319272"/>
                  </a:lnTo>
                  <a:lnTo>
                    <a:pt x="134636" y="328566"/>
                  </a:lnTo>
                  <a:lnTo>
                    <a:pt x="186282" y="3257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SMARTInkShape-307"/>
            <p:cNvSpPr/>
            <p:nvPr/>
          </p:nvSpPr>
          <p:spPr>
            <a:xfrm>
              <a:off x="3759535" y="1880389"/>
              <a:ext cx="267755" cy="396140"/>
            </a:xfrm>
            <a:custGeom>
              <a:avLst/>
              <a:gdLst/>
              <a:ahLst/>
              <a:cxnLst/>
              <a:rect l="0" t="0" r="0" b="0"/>
              <a:pathLst>
                <a:path w="267755" h="396140">
                  <a:moveTo>
                    <a:pt x="267754" y="75213"/>
                  </a:moveTo>
                  <a:lnTo>
                    <a:pt x="267754" y="54222"/>
                  </a:lnTo>
                  <a:lnTo>
                    <a:pt x="263014" y="40661"/>
                  </a:lnTo>
                  <a:lnTo>
                    <a:pt x="260625" y="37295"/>
                  </a:lnTo>
                  <a:lnTo>
                    <a:pt x="252523" y="30574"/>
                  </a:lnTo>
                  <a:lnTo>
                    <a:pt x="237943" y="10710"/>
                  </a:lnTo>
                  <a:lnTo>
                    <a:pt x="224305" y="1089"/>
                  </a:lnTo>
                  <a:lnTo>
                    <a:pt x="218944" y="0"/>
                  </a:lnTo>
                  <a:lnTo>
                    <a:pt x="175742" y="3467"/>
                  </a:lnTo>
                  <a:lnTo>
                    <a:pt x="150864" y="6330"/>
                  </a:lnTo>
                  <a:lnTo>
                    <a:pt x="134444" y="8879"/>
                  </a:lnTo>
                  <a:lnTo>
                    <a:pt x="105087" y="7723"/>
                  </a:lnTo>
                  <a:lnTo>
                    <a:pt x="62986" y="14913"/>
                  </a:lnTo>
                  <a:lnTo>
                    <a:pt x="32687" y="28871"/>
                  </a:lnTo>
                  <a:lnTo>
                    <a:pt x="20735" y="38411"/>
                  </a:lnTo>
                  <a:lnTo>
                    <a:pt x="14101" y="49265"/>
                  </a:lnTo>
                  <a:lnTo>
                    <a:pt x="1415" y="90145"/>
                  </a:lnTo>
                  <a:lnTo>
                    <a:pt x="0" y="122871"/>
                  </a:lnTo>
                  <a:lnTo>
                    <a:pt x="7564" y="166015"/>
                  </a:lnTo>
                  <a:lnTo>
                    <a:pt x="18345" y="209356"/>
                  </a:lnTo>
                  <a:lnTo>
                    <a:pt x="32687" y="252840"/>
                  </a:lnTo>
                  <a:lnTo>
                    <a:pt x="50472" y="297300"/>
                  </a:lnTo>
                  <a:lnTo>
                    <a:pt x="58405" y="312224"/>
                  </a:lnTo>
                  <a:lnTo>
                    <a:pt x="64234" y="331896"/>
                  </a:lnTo>
                  <a:lnTo>
                    <a:pt x="85264" y="374101"/>
                  </a:lnTo>
                  <a:lnTo>
                    <a:pt x="88006" y="384258"/>
                  </a:lnTo>
                  <a:lnTo>
                    <a:pt x="89115" y="396139"/>
                  </a:lnTo>
                  <a:lnTo>
                    <a:pt x="89160" y="3877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SMARTInkShape-308"/>
            <p:cNvSpPr/>
            <p:nvPr/>
          </p:nvSpPr>
          <p:spPr>
            <a:xfrm>
              <a:off x="3671343" y="2103069"/>
              <a:ext cx="320228" cy="66846"/>
            </a:xfrm>
            <a:custGeom>
              <a:avLst/>
              <a:gdLst/>
              <a:ahLst/>
              <a:cxnLst/>
              <a:rect l="0" t="0" r="0" b="0"/>
              <a:pathLst>
                <a:path w="320228" h="66846">
                  <a:moveTo>
                    <a:pt x="7688" y="66845"/>
                  </a:moveTo>
                  <a:lnTo>
                    <a:pt x="7688" y="62104"/>
                  </a:lnTo>
                  <a:lnTo>
                    <a:pt x="5043" y="57132"/>
                  </a:lnTo>
                  <a:lnTo>
                    <a:pt x="0" y="50595"/>
                  </a:lnTo>
                  <a:lnTo>
                    <a:pt x="6556" y="33750"/>
                  </a:lnTo>
                  <a:lnTo>
                    <a:pt x="12477" y="32292"/>
                  </a:lnTo>
                  <a:lnTo>
                    <a:pt x="53541" y="24161"/>
                  </a:lnTo>
                  <a:lnTo>
                    <a:pt x="93034" y="17844"/>
                  </a:lnTo>
                  <a:lnTo>
                    <a:pt x="131923" y="13179"/>
                  </a:lnTo>
                  <a:lnTo>
                    <a:pt x="170914" y="6378"/>
                  </a:lnTo>
                  <a:lnTo>
                    <a:pt x="211800" y="0"/>
                  </a:lnTo>
                  <a:lnTo>
                    <a:pt x="227719" y="94"/>
                  </a:lnTo>
                  <a:lnTo>
                    <a:pt x="266410" y="4771"/>
                  </a:lnTo>
                  <a:lnTo>
                    <a:pt x="294228" y="11952"/>
                  </a:lnTo>
                  <a:lnTo>
                    <a:pt x="320227" y="43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309"/>
            <p:cNvSpPr/>
            <p:nvPr/>
          </p:nvSpPr>
          <p:spPr>
            <a:xfrm>
              <a:off x="3911322" y="2035969"/>
              <a:ext cx="312421" cy="357188"/>
            </a:xfrm>
            <a:custGeom>
              <a:avLst/>
              <a:gdLst/>
              <a:ahLst/>
              <a:cxnLst/>
              <a:rect l="0" t="0" r="0" b="0"/>
              <a:pathLst>
                <a:path w="312421" h="357188">
                  <a:moveTo>
                    <a:pt x="35600" y="0"/>
                  </a:moveTo>
                  <a:lnTo>
                    <a:pt x="35600" y="7688"/>
                  </a:lnTo>
                  <a:lnTo>
                    <a:pt x="34608" y="8102"/>
                  </a:lnTo>
                  <a:lnTo>
                    <a:pt x="30859" y="8562"/>
                  </a:lnTo>
                  <a:lnTo>
                    <a:pt x="29463" y="9676"/>
                  </a:lnTo>
                  <a:lnTo>
                    <a:pt x="27911" y="13561"/>
                  </a:lnTo>
                  <a:lnTo>
                    <a:pt x="27498" y="14002"/>
                  </a:lnTo>
                  <a:lnTo>
                    <a:pt x="27222" y="13303"/>
                  </a:lnTo>
                  <a:lnTo>
                    <a:pt x="27038" y="11845"/>
                  </a:lnTo>
                  <a:lnTo>
                    <a:pt x="26916" y="11865"/>
                  </a:lnTo>
                  <a:lnTo>
                    <a:pt x="25685" y="39033"/>
                  </a:lnTo>
                  <a:lnTo>
                    <a:pt x="19604" y="55703"/>
                  </a:lnTo>
                  <a:lnTo>
                    <a:pt x="15647" y="72067"/>
                  </a:lnTo>
                  <a:lnTo>
                    <a:pt x="10836" y="89483"/>
                  </a:lnTo>
                  <a:lnTo>
                    <a:pt x="6765" y="107211"/>
                  </a:lnTo>
                  <a:lnTo>
                    <a:pt x="1241" y="126239"/>
                  </a:lnTo>
                  <a:lnTo>
                    <a:pt x="0" y="165815"/>
                  </a:lnTo>
                  <a:lnTo>
                    <a:pt x="897" y="190327"/>
                  </a:lnTo>
                  <a:lnTo>
                    <a:pt x="7017" y="207316"/>
                  </a:lnTo>
                  <a:lnTo>
                    <a:pt x="20873" y="230429"/>
                  </a:lnTo>
                  <a:lnTo>
                    <a:pt x="24790" y="233987"/>
                  </a:lnTo>
                  <a:lnTo>
                    <a:pt x="56793" y="246614"/>
                  </a:lnTo>
                  <a:lnTo>
                    <a:pt x="98129" y="249831"/>
                  </a:lnTo>
                  <a:lnTo>
                    <a:pt x="127876" y="249012"/>
                  </a:lnTo>
                  <a:lnTo>
                    <a:pt x="139781" y="245279"/>
                  </a:lnTo>
                  <a:lnTo>
                    <a:pt x="170758" y="221351"/>
                  </a:lnTo>
                  <a:lnTo>
                    <a:pt x="204643" y="177093"/>
                  </a:lnTo>
                  <a:lnTo>
                    <a:pt x="228060" y="137047"/>
                  </a:lnTo>
                  <a:lnTo>
                    <a:pt x="231527" y="109757"/>
                  </a:lnTo>
                  <a:lnTo>
                    <a:pt x="230957" y="81101"/>
                  </a:lnTo>
                  <a:lnTo>
                    <a:pt x="223155" y="44935"/>
                  </a:lnTo>
                  <a:lnTo>
                    <a:pt x="223126" y="52362"/>
                  </a:lnTo>
                  <a:lnTo>
                    <a:pt x="222133" y="52767"/>
                  </a:lnTo>
                  <a:lnTo>
                    <a:pt x="218383" y="53218"/>
                  </a:lnTo>
                  <a:lnTo>
                    <a:pt x="217979" y="52346"/>
                  </a:lnTo>
                  <a:lnTo>
                    <a:pt x="220175" y="48731"/>
                  </a:lnTo>
                  <a:lnTo>
                    <a:pt x="221158" y="48362"/>
                  </a:lnTo>
                  <a:lnTo>
                    <a:pt x="221813" y="49108"/>
                  </a:lnTo>
                  <a:lnTo>
                    <a:pt x="222735" y="54899"/>
                  </a:lnTo>
                  <a:lnTo>
                    <a:pt x="222864" y="57435"/>
                  </a:lnTo>
                  <a:lnTo>
                    <a:pt x="234137" y="101139"/>
                  </a:lnTo>
                  <a:lnTo>
                    <a:pt x="246218" y="143258"/>
                  </a:lnTo>
                  <a:lnTo>
                    <a:pt x="254166" y="187574"/>
                  </a:lnTo>
                  <a:lnTo>
                    <a:pt x="260873" y="225111"/>
                  </a:lnTo>
                  <a:lnTo>
                    <a:pt x="273000" y="262992"/>
                  </a:lnTo>
                  <a:lnTo>
                    <a:pt x="281262" y="304993"/>
                  </a:lnTo>
                  <a:lnTo>
                    <a:pt x="312420" y="357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310"/>
            <p:cNvSpPr/>
            <p:nvPr/>
          </p:nvSpPr>
          <p:spPr>
            <a:xfrm>
              <a:off x="4191648" y="2065234"/>
              <a:ext cx="311267" cy="287261"/>
            </a:xfrm>
            <a:custGeom>
              <a:avLst/>
              <a:gdLst/>
              <a:ahLst/>
              <a:cxnLst/>
              <a:rect l="0" t="0" r="0" b="0"/>
              <a:pathLst>
                <a:path w="311267" h="287261">
                  <a:moveTo>
                    <a:pt x="237477" y="33243"/>
                  </a:moveTo>
                  <a:lnTo>
                    <a:pt x="232737" y="33243"/>
                  </a:lnTo>
                  <a:lnTo>
                    <a:pt x="220308" y="28502"/>
                  </a:lnTo>
                  <a:lnTo>
                    <a:pt x="203475" y="19004"/>
                  </a:lnTo>
                  <a:lnTo>
                    <a:pt x="160349" y="11119"/>
                  </a:lnTo>
                  <a:lnTo>
                    <a:pt x="117310" y="0"/>
                  </a:lnTo>
                  <a:lnTo>
                    <a:pt x="96757" y="609"/>
                  </a:lnTo>
                  <a:lnTo>
                    <a:pt x="54978" y="17786"/>
                  </a:lnTo>
                  <a:lnTo>
                    <a:pt x="16366" y="40235"/>
                  </a:lnTo>
                  <a:lnTo>
                    <a:pt x="5260" y="47264"/>
                  </a:lnTo>
                  <a:lnTo>
                    <a:pt x="324" y="53696"/>
                  </a:lnTo>
                  <a:lnTo>
                    <a:pt x="0" y="57792"/>
                  </a:lnTo>
                  <a:lnTo>
                    <a:pt x="2286" y="67635"/>
                  </a:lnTo>
                  <a:lnTo>
                    <a:pt x="32846" y="104796"/>
                  </a:lnTo>
                  <a:lnTo>
                    <a:pt x="62303" y="115739"/>
                  </a:lnTo>
                  <a:lnTo>
                    <a:pt x="91161" y="122163"/>
                  </a:lnTo>
                  <a:lnTo>
                    <a:pt x="135585" y="131358"/>
                  </a:lnTo>
                  <a:lnTo>
                    <a:pt x="171238" y="143012"/>
                  </a:lnTo>
                  <a:lnTo>
                    <a:pt x="209951" y="159987"/>
                  </a:lnTo>
                  <a:lnTo>
                    <a:pt x="252593" y="178599"/>
                  </a:lnTo>
                  <a:lnTo>
                    <a:pt x="295237" y="206763"/>
                  </a:lnTo>
                  <a:lnTo>
                    <a:pt x="299796" y="208454"/>
                  </a:lnTo>
                  <a:lnTo>
                    <a:pt x="307508" y="218270"/>
                  </a:lnTo>
                  <a:lnTo>
                    <a:pt x="310953" y="225055"/>
                  </a:lnTo>
                  <a:lnTo>
                    <a:pt x="311266" y="232555"/>
                  </a:lnTo>
                  <a:lnTo>
                    <a:pt x="306322" y="248826"/>
                  </a:lnTo>
                  <a:lnTo>
                    <a:pt x="300155" y="258042"/>
                  </a:lnTo>
                  <a:lnTo>
                    <a:pt x="297122" y="260499"/>
                  </a:lnTo>
                  <a:lnTo>
                    <a:pt x="259585" y="271573"/>
                  </a:lnTo>
                  <a:lnTo>
                    <a:pt x="222037" y="283314"/>
                  </a:lnTo>
                  <a:lnTo>
                    <a:pt x="195888" y="287260"/>
                  </a:lnTo>
                  <a:lnTo>
                    <a:pt x="156253" y="284896"/>
                  </a:lnTo>
                  <a:lnTo>
                    <a:pt x="138208" y="283995"/>
                  </a:lnTo>
                  <a:lnTo>
                    <a:pt x="123573" y="278303"/>
                  </a:lnTo>
                  <a:lnTo>
                    <a:pt x="76743" y="2475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SMARTInkShape-311"/>
            <p:cNvSpPr/>
            <p:nvPr/>
          </p:nvSpPr>
          <p:spPr>
            <a:xfrm>
              <a:off x="4407385" y="2063638"/>
              <a:ext cx="332981" cy="320590"/>
            </a:xfrm>
            <a:custGeom>
              <a:avLst/>
              <a:gdLst/>
              <a:ahLst/>
              <a:cxnLst/>
              <a:rect l="0" t="0" r="0" b="0"/>
              <a:pathLst>
                <a:path w="332981" h="320590">
                  <a:moveTo>
                    <a:pt x="75318" y="115206"/>
                  </a:moveTo>
                  <a:lnTo>
                    <a:pt x="75318" y="120350"/>
                  </a:lnTo>
                  <a:lnTo>
                    <a:pt x="75318" y="116079"/>
                  </a:lnTo>
                  <a:lnTo>
                    <a:pt x="84799" y="110724"/>
                  </a:lnTo>
                  <a:lnTo>
                    <a:pt x="124191" y="107155"/>
                  </a:lnTo>
                  <a:lnTo>
                    <a:pt x="140365" y="106667"/>
                  </a:lnTo>
                  <a:lnTo>
                    <a:pt x="156814" y="95866"/>
                  </a:lnTo>
                  <a:lnTo>
                    <a:pt x="174046" y="81806"/>
                  </a:lnTo>
                  <a:lnTo>
                    <a:pt x="218259" y="67298"/>
                  </a:lnTo>
                  <a:lnTo>
                    <a:pt x="255782" y="59729"/>
                  </a:lnTo>
                  <a:lnTo>
                    <a:pt x="294740" y="54087"/>
                  </a:lnTo>
                  <a:lnTo>
                    <a:pt x="329893" y="52820"/>
                  </a:lnTo>
                  <a:lnTo>
                    <a:pt x="331355" y="51787"/>
                  </a:lnTo>
                  <a:lnTo>
                    <a:pt x="332330" y="50106"/>
                  </a:lnTo>
                  <a:lnTo>
                    <a:pt x="332980" y="47994"/>
                  </a:lnTo>
                  <a:lnTo>
                    <a:pt x="331428" y="45593"/>
                  </a:lnTo>
                  <a:lnTo>
                    <a:pt x="324413" y="40280"/>
                  </a:lnTo>
                  <a:lnTo>
                    <a:pt x="287398" y="28028"/>
                  </a:lnTo>
                  <a:lnTo>
                    <a:pt x="250825" y="14164"/>
                  </a:lnTo>
                  <a:lnTo>
                    <a:pt x="222570" y="3577"/>
                  </a:lnTo>
                  <a:lnTo>
                    <a:pt x="185764" y="0"/>
                  </a:lnTo>
                  <a:lnTo>
                    <a:pt x="168723" y="4803"/>
                  </a:lnTo>
                  <a:lnTo>
                    <a:pt x="126611" y="25624"/>
                  </a:lnTo>
                  <a:lnTo>
                    <a:pt x="87986" y="42499"/>
                  </a:lnTo>
                  <a:lnTo>
                    <a:pt x="53826" y="63898"/>
                  </a:lnTo>
                  <a:lnTo>
                    <a:pt x="38315" y="80496"/>
                  </a:lnTo>
                  <a:lnTo>
                    <a:pt x="16794" y="124268"/>
                  </a:lnTo>
                  <a:lnTo>
                    <a:pt x="4079" y="165172"/>
                  </a:lnTo>
                  <a:lnTo>
                    <a:pt x="0" y="189007"/>
                  </a:lnTo>
                  <a:lnTo>
                    <a:pt x="5466" y="223123"/>
                  </a:lnTo>
                  <a:lnTo>
                    <a:pt x="16100" y="253491"/>
                  </a:lnTo>
                  <a:lnTo>
                    <a:pt x="48150" y="290872"/>
                  </a:lnTo>
                  <a:lnTo>
                    <a:pt x="84248" y="3205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SMARTInkShape-312"/>
            <p:cNvSpPr/>
            <p:nvPr/>
          </p:nvSpPr>
          <p:spPr>
            <a:xfrm>
              <a:off x="428993" y="2371225"/>
              <a:ext cx="62141" cy="441628"/>
            </a:xfrm>
            <a:custGeom>
              <a:avLst/>
              <a:gdLst/>
              <a:ahLst/>
              <a:cxnLst/>
              <a:rect l="0" t="0" r="0" b="0"/>
              <a:pathLst>
                <a:path w="62141" h="441628">
                  <a:moveTo>
                    <a:pt x="8562" y="21931"/>
                  </a:moveTo>
                  <a:lnTo>
                    <a:pt x="8562" y="17191"/>
                  </a:lnTo>
                  <a:lnTo>
                    <a:pt x="5916" y="12218"/>
                  </a:lnTo>
                  <a:lnTo>
                    <a:pt x="2425" y="6700"/>
                  </a:lnTo>
                  <a:lnTo>
                    <a:pt x="460" y="0"/>
                  </a:lnTo>
                  <a:lnTo>
                    <a:pt x="184" y="365"/>
                  </a:lnTo>
                  <a:lnTo>
                    <a:pt x="0" y="1601"/>
                  </a:lnTo>
                  <a:lnTo>
                    <a:pt x="4481" y="12821"/>
                  </a:lnTo>
                  <a:lnTo>
                    <a:pt x="6834" y="15858"/>
                  </a:lnTo>
                  <a:lnTo>
                    <a:pt x="12093" y="19232"/>
                  </a:lnTo>
                  <a:lnTo>
                    <a:pt x="13893" y="22116"/>
                  </a:lnTo>
                  <a:lnTo>
                    <a:pt x="24304" y="66494"/>
                  </a:lnTo>
                  <a:lnTo>
                    <a:pt x="31637" y="102163"/>
                  </a:lnTo>
                  <a:lnTo>
                    <a:pt x="35243" y="146576"/>
                  </a:lnTo>
                  <a:lnTo>
                    <a:pt x="42201" y="189758"/>
                  </a:lnTo>
                  <a:lnTo>
                    <a:pt x="43870" y="231692"/>
                  </a:lnTo>
                  <a:lnTo>
                    <a:pt x="46872" y="275871"/>
                  </a:lnTo>
                  <a:lnTo>
                    <a:pt x="53978" y="314131"/>
                  </a:lnTo>
                  <a:lnTo>
                    <a:pt x="58512" y="345274"/>
                  </a:lnTo>
                  <a:lnTo>
                    <a:pt x="61065" y="387722"/>
                  </a:lnTo>
                  <a:lnTo>
                    <a:pt x="60829" y="414189"/>
                  </a:lnTo>
                  <a:lnTo>
                    <a:pt x="56901" y="432615"/>
                  </a:lnTo>
                  <a:lnTo>
                    <a:pt x="62140" y="4416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SMARTInkShape-313"/>
            <p:cNvSpPr/>
            <p:nvPr/>
          </p:nvSpPr>
          <p:spPr>
            <a:xfrm>
              <a:off x="294680" y="2505878"/>
              <a:ext cx="428346" cy="211937"/>
            </a:xfrm>
            <a:custGeom>
              <a:avLst/>
              <a:gdLst/>
              <a:ahLst/>
              <a:cxnLst/>
              <a:rect l="0" t="0" r="0" b="0"/>
              <a:pathLst>
                <a:path w="428346" h="211937">
                  <a:moveTo>
                    <a:pt x="0" y="83731"/>
                  </a:moveTo>
                  <a:lnTo>
                    <a:pt x="0" y="78991"/>
                  </a:lnTo>
                  <a:lnTo>
                    <a:pt x="992" y="78587"/>
                  </a:lnTo>
                  <a:lnTo>
                    <a:pt x="9713" y="82421"/>
                  </a:lnTo>
                  <a:lnTo>
                    <a:pt x="39952" y="83472"/>
                  </a:lnTo>
                  <a:lnTo>
                    <a:pt x="57775" y="78325"/>
                  </a:lnTo>
                  <a:lnTo>
                    <a:pt x="72310" y="71407"/>
                  </a:lnTo>
                  <a:lnTo>
                    <a:pt x="91650" y="65527"/>
                  </a:lnTo>
                  <a:lnTo>
                    <a:pt x="103902" y="57120"/>
                  </a:lnTo>
                  <a:lnTo>
                    <a:pt x="136178" y="50711"/>
                  </a:lnTo>
                  <a:lnTo>
                    <a:pt x="176278" y="47553"/>
                  </a:lnTo>
                  <a:lnTo>
                    <a:pt x="196869" y="41042"/>
                  </a:lnTo>
                  <a:lnTo>
                    <a:pt x="228950" y="22948"/>
                  </a:lnTo>
                  <a:lnTo>
                    <a:pt x="239577" y="21375"/>
                  </a:lnTo>
                  <a:lnTo>
                    <a:pt x="237778" y="23937"/>
                  </a:lnTo>
                  <a:lnTo>
                    <a:pt x="235909" y="26009"/>
                  </a:lnTo>
                  <a:lnTo>
                    <a:pt x="234663" y="26398"/>
                  </a:lnTo>
                  <a:lnTo>
                    <a:pt x="233833" y="25666"/>
                  </a:lnTo>
                  <a:lnTo>
                    <a:pt x="232269" y="21483"/>
                  </a:lnTo>
                  <a:lnTo>
                    <a:pt x="236941" y="26041"/>
                  </a:lnTo>
                  <a:lnTo>
                    <a:pt x="237335" y="27412"/>
                  </a:lnTo>
                  <a:lnTo>
                    <a:pt x="236606" y="28325"/>
                  </a:lnTo>
                  <a:lnTo>
                    <a:pt x="235128" y="28935"/>
                  </a:lnTo>
                  <a:lnTo>
                    <a:pt x="234143" y="28349"/>
                  </a:lnTo>
                  <a:lnTo>
                    <a:pt x="233048" y="25052"/>
                  </a:lnTo>
                  <a:lnTo>
                    <a:pt x="233748" y="24768"/>
                  </a:lnTo>
                  <a:lnTo>
                    <a:pt x="237172" y="27098"/>
                  </a:lnTo>
                  <a:lnTo>
                    <a:pt x="236709" y="39379"/>
                  </a:lnTo>
                  <a:lnTo>
                    <a:pt x="232570" y="82973"/>
                  </a:lnTo>
                  <a:lnTo>
                    <a:pt x="229644" y="104012"/>
                  </a:lnTo>
                  <a:lnTo>
                    <a:pt x="227079" y="119534"/>
                  </a:lnTo>
                  <a:lnTo>
                    <a:pt x="236045" y="156552"/>
                  </a:lnTo>
                  <a:lnTo>
                    <a:pt x="257217" y="194708"/>
                  </a:lnTo>
                  <a:lnTo>
                    <a:pt x="260775" y="199387"/>
                  </a:lnTo>
                  <a:lnTo>
                    <a:pt x="280003" y="210714"/>
                  </a:lnTo>
                  <a:lnTo>
                    <a:pt x="298740" y="211936"/>
                  </a:lnTo>
                  <a:lnTo>
                    <a:pt x="343107" y="204636"/>
                  </a:lnTo>
                  <a:lnTo>
                    <a:pt x="375830" y="198785"/>
                  </a:lnTo>
                  <a:lnTo>
                    <a:pt x="388955" y="190759"/>
                  </a:lnTo>
                  <a:lnTo>
                    <a:pt x="417874" y="157873"/>
                  </a:lnTo>
                  <a:lnTo>
                    <a:pt x="423847" y="138181"/>
                  </a:lnTo>
                  <a:lnTo>
                    <a:pt x="427681" y="94597"/>
                  </a:lnTo>
                  <a:lnTo>
                    <a:pt x="428345" y="71186"/>
                  </a:lnTo>
                  <a:lnTo>
                    <a:pt x="414320" y="42201"/>
                  </a:lnTo>
                  <a:lnTo>
                    <a:pt x="386573" y="13218"/>
                  </a:lnTo>
                  <a:lnTo>
                    <a:pt x="369917" y="2782"/>
                  </a:lnTo>
                  <a:lnTo>
                    <a:pt x="362697" y="0"/>
                  </a:lnTo>
                  <a:lnTo>
                    <a:pt x="328834" y="824"/>
                  </a:lnTo>
                  <a:lnTo>
                    <a:pt x="292121" y="7352"/>
                  </a:lnTo>
                  <a:lnTo>
                    <a:pt x="249008" y="21357"/>
                  </a:lnTo>
                  <a:lnTo>
                    <a:pt x="228230" y="30193"/>
                  </a:lnTo>
                  <a:lnTo>
                    <a:pt x="214312" y="480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314"/>
            <p:cNvSpPr/>
            <p:nvPr/>
          </p:nvSpPr>
          <p:spPr>
            <a:xfrm>
              <a:off x="960827" y="2457968"/>
              <a:ext cx="287327" cy="415615"/>
            </a:xfrm>
            <a:custGeom>
              <a:avLst/>
              <a:gdLst/>
              <a:ahLst/>
              <a:cxnLst/>
              <a:rect l="0" t="0" r="0" b="0"/>
              <a:pathLst>
                <a:path w="287327" h="415615">
                  <a:moveTo>
                    <a:pt x="271470" y="78063"/>
                  </a:moveTo>
                  <a:lnTo>
                    <a:pt x="271470" y="73323"/>
                  </a:lnTo>
                  <a:lnTo>
                    <a:pt x="270478" y="71926"/>
                  </a:lnTo>
                  <a:lnTo>
                    <a:pt x="268824" y="70995"/>
                  </a:lnTo>
                  <a:lnTo>
                    <a:pt x="266729" y="70375"/>
                  </a:lnTo>
                  <a:lnTo>
                    <a:pt x="261756" y="64394"/>
                  </a:lnTo>
                  <a:lnTo>
                    <a:pt x="236918" y="34873"/>
                  </a:lnTo>
                  <a:lnTo>
                    <a:pt x="209413" y="14263"/>
                  </a:lnTo>
                  <a:lnTo>
                    <a:pt x="199902" y="10020"/>
                  </a:lnTo>
                  <a:lnTo>
                    <a:pt x="163332" y="8288"/>
                  </a:lnTo>
                  <a:lnTo>
                    <a:pt x="126540" y="11969"/>
                  </a:lnTo>
                  <a:lnTo>
                    <a:pt x="101748" y="10634"/>
                  </a:lnTo>
                  <a:lnTo>
                    <a:pt x="64707" y="27010"/>
                  </a:lnTo>
                  <a:lnTo>
                    <a:pt x="52906" y="38506"/>
                  </a:lnTo>
                  <a:lnTo>
                    <a:pt x="23711" y="77726"/>
                  </a:lnTo>
                  <a:lnTo>
                    <a:pt x="3779" y="118174"/>
                  </a:lnTo>
                  <a:lnTo>
                    <a:pt x="736" y="122663"/>
                  </a:lnTo>
                  <a:lnTo>
                    <a:pt x="0" y="138235"/>
                  </a:lnTo>
                  <a:lnTo>
                    <a:pt x="3973" y="156400"/>
                  </a:lnTo>
                  <a:lnTo>
                    <a:pt x="12353" y="171088"/>
                  </a:lnTo>
                  <a:lnTo>
                    <a:pt x="37708" y="195253"/>
                  </a:lnTo>
                  <a:lnTo>
                    <a:pt x="81091" y="219516"/>
                  </a:lnTo>
                  <a:lnTo>
                    <a:pt x="94584" y="225267"/>
                  </a:lnTo>
                  <a:lnTo>
                    <a:pt x="107195" y="227823"/>
                  </a:lnTo>
                  <a:lnTo>
                    <a:pt x="151117" y="222000"/>
                  </a:lnTo>
                  <a:lnTo>
                    <a:pt x="163740" y="216118"/>
                  </a:lnTo>
                  <a:lnTo>
                    <a:pt x="202628" y="191864"/>
                  </a:lnTo>
                  <a:lnTo>
                    <a:pt x="216069" y="182220"/>
                  </a:lnTo>
                  <a:lnTo>
                    <a:pt x="222042" y="174626"/>
                  </a:lnTo>
                  <a:lnTo>
                    <a:pt x="233260" y="144468"/>
                  </a:lnTo>
                  <a:lnTo>
                    <a:pt x="234090" y="140192"/>
                  </a:lnTo>
                  <a:lnTo>
                    <a:pt x="229286" y="99669"/>
                  </a:lnTo>
                  <a:lnTo>
                    <a:pt x="224662" y="63590"/>
                  </a:lnTo>
                  <a:lnTo>
                    <a:pt x="208772" y="24782"/>
                  </a:lnTo>
                  <a:lnTo>
                    <a:pt x="192855" y="0"/>
                  </a:lnTo>
                  <a:lnTo>
                    <a:pt x="192271" y="224"/>
                  </a:lnTo>
                  <a:lnTo>
                    <a:pt x="191622" y="3119"/>
                  </a:lnTo>
                  <a:lnTo>
                    <a:pt x="206569" y="45318"/>
                  </a:lnTo>
                  <a:lnTo>
                    <a:pt x="213230" y="83391"/>
                  </a:lnTo>
                  <a:lnTo>
                    <a:pt x="225991" y="117455"/>
                  </a:lnTo>
                  <a:lnTo>
                    <a:pt x="247089" y="159377"/>
                  </a:lnTo>
                  <a:lnTo>
                    <a:pt x="259505" y="196194"/>
                  </a:lnTo>
                  <a:lnTo>
                    <a:pt x="275684" y="227920"/>
                  </a:lnTo>
                  <a:lnTo>
                    <a:pt x="285916" y="262354"/>
                  </a:lnTo>
                  <a:lnTo>
                    <a:pt x="287326" y="298804"/>
                  </a:lnTo>
                  <a:lnTo>
                    <a:pt x="281900" y="337055"/>
                  </a:lnTo>
                  <a:lnTo>
                    <a:pt x="276767" y="351259"/>
                  </a:lnTo>
                  <a:lnTo>
                    <a:pt x="263559" y="369574"/>
                  </a:lnTo>
                  <a:lnTo>
                    <a:pt x="242337" y="382828"/>
                  </a:lnTo>
                  <a:lnTo>
                    <a:pt x="199724" y="399292"/>
                  </a:lnTo>
                  <a:lnTo>
                    <a:pt x="164253" y="411391"/>
                  </a:lnTo>
                  <a:lnTo>
                    <a:pt x="123285" y="415614"/>
                  </a:lnTo>
                  <a:lnTo>
                    <a:pt x="93162" y="413955"/>
                  </a:lnTo>
                  <a:lnTo>
                    <a:pt x="56250" y="407444"/>
                  </a:lnTo>
                  <a:lnTo>
                    <a:pt x="39887" y="401064"/>
                  </a:lnTo>
                  <a:lnTo>
                    <a:pt x="20511" y="386316"/>
                  </a:lnTo>
                  <a:lnTo>
                    <a:pt x="11766" y="375137"/>
                  </a:lnTo>
                  <a:lnTo>
                    <a:pt x="12509" y="3102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315"/>
            <p:cNvSpPr/>
            <p:nvPr/>
          </p:nvSpPr>
          <p:spPr>
            <a:xfrm>
              <a:off x="1296046" y="2473523"/>
              <a:ext cx="39544" cy="257306"/>
            </a:xfrm>
            <a:custGeom>
              <a:avLst/>
              <a:gdLst/>
              <a:ahLst/>
              <a:cxnLst/>
              <a:rect l="0" t="0" r="0" b="0"/>
              <a:pathLst>
                <a:path w="39544" h="257306">
                  <a:moveTo>
                    <a:pt x="7688" y="0"/>
                  </a:moveTo>
                  <a:lnTo>
                    <a:pt x="7688" y="17170"/>
                  </a:lnTo>
                  <a:lnTo>
                    <a:pt x="6696" y="20376"/>
                  </a:lnTo>
                  <a:lnTo>
                    <a:pt x="5042" y="22514"/>
                  </a:lnTo>
                  <a:lnTo>
                    <a:pt x="0" y="25945"/>
                  </a:lnTo>
                  <a:lnTo>
                    <a:pt x="1956" y="29060"/>
                  </a:lnTo>
                  <a:lnTo>
                    <a:pt x="3867" y="31280"/>
                  </a:lnTo>
                  <a:lnTo>
                    <a:pt x="12093" y="72616"/>
                  </a:lnTo>
                  <a:lnTo>
                    <a:pt x="18668" y="111820"/>
                  </a:lnTo>
                  <a:lnTo>
                    <a:pt x="24189" y="155703"/>
                  </a:lnTo>
                  <a:lnTo>
                    <a:pt x="32437" y="200299"/>
                  </a:lnTo>
                  <a:lnTo>
                    <a:pt x="34074" y="240097"/>
                  </a:lnTo>
                  <a:lnTo>
                    <a:pt x="36944" y="250578"/>
                  </a:lnTo>
                  <a:lnTo>
                    <a:pt x="39098" y="253372"/>
                  </a:lnTo>
                  <a:lnTo>
                    <a:pt x="39543" y="255235"/>
                  </a:lnTo>
                  <a:lnTo>
                    <a:pt x="38846" y="256477"/>
                  </a:lnTo>
                  <a:lnTo>
                    <a:pt x="37390" y="257305"/>
                  </a:lnTo>
                  <a:lnTo>
                    <a:pt x="36419" y="255873"/>
                  </a:lnTo>
                  <a:lnTo>
                    <a:pt x="34477" y="2411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SMARTInkShape-316"/>
            <p:cNvSpPr/>
            <p:nvPr/>
          </p:nvSpPr>
          <p:spPr>
            <a:xfrm>
              <a:off x="1259086" y="2411016"/>
              <a:ext cx="8931" cy="8930"/>
            </a:xfrm>
            <a:custGeom>
              <a:avLst/>
              <a:gdLst/>
              <a:ahLst/>
              <a:cxnLst/>
              <a:rect l="0" t="0" r="0" b="0"/>
              <a:pathLst>
                <a:path w="8931" h="8930">
                  <a:moveTo>
                    <a:pt x="8930" y="0"/>
                  </a:moveTo>
                  <a:lnTo>
                    <a:pt x="0" y="8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SMARTInkShape-317"/>
            <p:cNvSpPr/>
            <p:nvPr/>
          </p:nvSpPr>
          <p:spPr>
            <a:xfrm>
              <a:off x="1393140" y="2474371"/>
              <a:ext cx="133838" cy="256503"/>
            </a:xfrm>
            <a:custGeom>
              <a:avLst/>
              <a:gdLst/>
              <a:ahLst/>
              <a:cxnLst/>
              <a:rect l="0" t="0" r="0" b="0"/>
              <a:pathLst>
                <a:path w="133838" h="256503">
                  <a:moveTo>
                    <a:pt x="8821" y="43801"/>
                  </a:moveTo>
                  <a:lnTo>
                    <a:pt x="4080" y="39060"/>
                  </a:lnTo>
                  <a:lnTo>
                    <a:pt x="1753" y="34087"/>
                  </a:lnTo>
                  <a:lnTo>
                    <a:pt x="259" y="27551"/>
                  </a:lnTo>
                  <a:lnTo>
                    <a:pt x="55" y="29302"/>
                  </a:lnTo>
                  <a:lnTo>
                    <a:pt x="0" y="31159"/>
                  </a:lnTo>
                  <a:lnTo>
                    <a:pt x="15129" y="72245"/>
                  </a:lnTo>
                  <a:lnTo>
                    <a:pt x="29704" y="110716"/>
                  </a:lnTo>
                  <a:lnTo>
                    <a:pt x="43341" y="143885"/>
                  </a:lnTo>
                  <a:lnTo>
                    <a:pt x="64690" y="180391"/>
                  </a:lnTo>
                  <a:lnTo>
                    <a:pt x="89457" y="220161"/>
                  </a:lnTo>
                  <a:lnTo>
                    <a:pt x="94269" y="234962"/>
                  </a:lnTo>
                  <a:lnTo>
                    <a:pt x="97536" y="239702"/>
                  </a:lnTo>
                  <a:lnTo>
                    <a:pt x="101699" y="242863"/>
                  </a:lnTo>
                  <a:lnTo>
                    <a:pt x="114392" y="249957"/>
                  </a:lnTo>
                  <a:lnTo>
                    <a:pt x="122830" y="256502"/>
                  </a:lnTo>
                  <a:lnTo>
                    <a:pt x="123522" y="256047"/>
                  </a:lnTo>
                  <a:lnTo>
                    <a:pt x="124292" y="252895"/>
                  </a:lnTo>
                  <a:lnTo>
                    <a:pt x="124826" y="213464"/>
                  </a:lnTo>
                  <a:lnTo>
                    <a:pt x="124883" y="178738"/>
                  </a:lnTo>
                  <a:lnTo>
                    <a:pt x="124896" y="148422"/>
                  </a:lnTo>
                  <a:lnTo>
                    <a:pt x="124904" y="106439"/>
                  </a:lnTo>
                  <a:lnTo>
                    <a:pt x="124906" y="65030"/>
                  </a:lnTo>
                  <a:lnTo>
                    <a:pt x="124907" y="29586"/>
                  </a:lnTo>
                  <a:lnTo>
                    <a:pt x="124907" y="424"/>
                  </a:lnTo>
                  <a:lnTo>
                    <a:pt x="125899" y="0"/>
                  </a:lnTo>
                  <a:lnTo>
                    <a:pt x="133837" y="170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SMARTInkShape-318"/>
            <p:cNvSpPr/>
            <p:nvPr/>
          </p:nvSpPr>
          <p:spPr>
            <a:xfrm>
              <a:off x="1593269" y="2456121"/>
              <a:ext cx="299571" cy="294224"/>
            </a:xfrm>
            <a:custGeom>
              <a:avLst/>
              <a:gdLst/>
              <a:ahLst/>
              <a:cxnLst/>
              <a:rect l="0" t="0" r="0" b="0"/>
              <a:pathLst>
                <a:path w="299571" h="294224">
                  <a:moveTo>
                    <a:pt x="5145" y="62051"/>
                  </a:moveTo>
                  <a:lnTo>
                    <a:pt x="5145" y="66791"/>
                  </a:lnTo>
                  <a:lnTo>
                    <a:pt x="2499" y="71765"/>
                  </a:lnTo>
                  <a:lnTo>
                    <a:pt x="404" y="74480"/>
                  </a:lnTo>
                  <a:lnTo>
                    <a:pt x="0" y="76290"/>
                  </a:lnTo>
                  <a:lnTo>
                    <a:pt x="723" y="77497"/>
                  </a:lnTo>
                  <a:lnTo>
                    <a:pt x="2197" y="78301"/>
                  </a:lnTo>
                  <a:lnTo>
                    <a:pt x="18493" y="79434"/>
                  </a:lnTo>
                  <a:lnTo>
                    <a:pt x="55811" y="73679"/>
                  </a:lnTo>
                  <a:lnTo>
                    <a:pt x="95430" y="71336"/>
                  </a:lnTo>
                  <a:lnTo>
                    <a:pt x="139220" y="78095"/>
                  </a:lnTo>
                  <a:lnTo>
                    <a:pt x="171210" y="82018"/>
                  </a:lnTo>
                  <a:lnTo>
                    <a:pt x="195037" y="84816"/>
                  </a:lnTo>
                  <a:lnTo>
                    <a:pt x="231795" y="78527"/>
                  </a:lnTo>
                  <a:lnTo>
                    <a:pt x="252722" y="75327"/>
                  </a:lnTo>
                  <a:lnTo>
                    <a:pt x="296920" y="79673"/>
                  </a:lnTo>
                  <a:lnTo>
                    <a:pt x="297888" y="78760"/>
                  </a:lnTo>
                  <a:lnTo>
                    <a:pt x="298964" y="75100"/>
                  </a:lnTo>
                  <a:lnTo>
                    <a:pt x="299570" y="67461"/>
                  </a:lnTo>
                  <a:lnTo>
                    <a:pt x="298663" y="65657"/>
                  </a:lnTo>
                  <a:lnTo>
                    <a:pt x="297065" y="64455"/>
                  </a:lnTo>
                  <a:lnTo>
                    <a:pt x="271139" y="54503"/>
                  </a:lnTo>
                  <a:lnTo>
                    <a:pt x="228910" y="15630"/>
                  </a:lnTo>
                  <a:lnTo>
                    <a:pt x="219359" y="7354"/>
                  </a:lnTo>
                  <a:lnTo>
                    <a:pt x="203870" y="3015"/>
                  </a:lnTo>
                  <a:lnTo>
                    <a:pt x="159233" y="0"/>
                  </a:lnTo>
                  <a:lnTo>
                    <a:pt x="142523" y="671"/>
                  </a:lnTo>
                  <a:lnTo>
                    <a:pt x="119602" y="7705"/>
                  </a:lnTo>
                  <a:lnTo>
                    <a:pt x="95944" y="21915"/>
                  </a:lnTo>
                  <a:lnTo>
                    <a:pt x="85849" y="32968"/>
                  </a:lnTo>
                  <a:lnTo>
                    <a:pt x="74588" y="59828"/>
                  </a:lnTo>
                  <a:lnTo>
                    <a:pt x="69023" y="102475"/>
                  </a:lnTo>
                  <a:lnTo>
                    <a:pt x="70569" y="137358"/>
                  </a:lnTo>
                  <a:lnTo>
                    <a:pt x="76887" y="159021"/>
                  </a:lnTo>
                  <a:lnTo>
                    <a:pt x="102550" y="199974"/>
                  </a:lnTo>
                  <a:lnTo>
                    <a:pt x="131762" y="232501"/>
                  </a:lnTo>
                  <a:lnTo>
                    <a:pt x="173325" y="254323"/>
                  </a:lnTo>
                  <a:lnTo>
                    <a:pt x="217106" y="274068"/>
                  </a:lnTo>
                  <a:lnTo>
                    <a:pt x="281965" y="2942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SMARTInkShape-319"/>
            <p:cNvSpPr/>
            <p:nvPr/>
          </p:nvSpPr>
          <p:spPr>
            <a:xfrm>
              <a:off x="2250810" y="2502158"/>
              <a:ext cx="312011" cy="270984"/>
            </a:xfrm>
            <a:custGeom>
              <a:avLst/>
              <a:gdLst/>
              <a:ahLst/>
              <a:cxnLst/>
              <a:rect l="0" t="0" r="0" b="0"/>
              <a:pathLst>
                <a:path w="312011" h="270984">
                  <a:moveTo>
                    <a:pt x="44120" y="24944"/>
                  </a:moveTo>
                  <a:lnTo>
                    <a:pt x="30854" y="40194"/>
                  </a:lnTo>
                  <a:lnTo>
                    <a:pt x="11520" y="82862"/>
                  </a:lnTo>
                  <a:lnTo>
                    <a:pt x="2145" y="124615"/>
                  </a:lnTo>
                  <a:lnTo>
                    <a:pt x="0" y="161600"/>
                  </a:lnTo>
                  <a:lnTo>
                    <a:pt x="9109" y="191221"/>
                  </a:lnTo>
                  <a:lnTo>
                    <a:pt x="29116" y="220393"/>
                  </a:lnTo>
                  <a:lnTo>
                    <a:pt x="40097" y="230872"/>
                  </a:lnTo>
                  <a:lnTo>
                    <a:pt x="44415" y="233667"/>
                  </a:lnTo>
                  <a:lnTo>
                    <a:pt x="59795" y="234126"/>
                  </a:lnTo>
                  <a:lnTo>
                    <a:pt x="93413" y="226161"/>
                  </a:lnTo>
                  <a:lnTo>
                    <a:pt x="129501" y="213879"/>
                  </a:lnTo>
                  <a:lnTo>
                    <a:pt x="148544" y="206149"/>
                  </a:lnTo>
                  <a:lnTo>
                    <a:pt x="170420" y="189649"/>
                  </a:lnTo>
                  <a:lnTo>
                    <a:pt x="206690" y="146731"/>
                  </a:lnTo>
                  <a:lnTo>
                    <a:pt x="228305" y="102235"/>
                  </a:lnTo>
                  <a:lnTo>
                    <a:pt x="237856" y="71630"/>
                  </a:lnTo>
                  <a:lnTo>
                    <a:pt x="238373" y="57599"/>
                  </a:lnTo>
                  <a:lnTo>
                    <a:pt x="231373" y="21073"/>
                  </a:lnTo>
                  <a:lnTo>
                    <a:pt x="224718" y="7496"/>
                  </a:lnTo>
                  <a:lnTo>
                    <a:pt x="223109" y="0"/>
                  </a:lnTo>
                  <a:lnTo>
                    <a:pt x="235125" y="39898"/>
                  </a:lnTo>
                  <a:lnTo>
                    <a:pt x="251403" y="80373"/>
                  </a:lnTo>
                  <a:lnTo>
                    <a:pt x="261090" y="115340"/>
                  </a:lnTo>
                  <a:lnTo>
                    <a:pt x="273252" y="156350"/>
                  </a:lnTo>
                  <a:lnTo>
                    <a:pt x="288190" y="200386"/>
                  </a:lnTo>
                  <a:lnTo>
                    <a:pt x="299110" y="243778"/>
                  </a:lnTo>
                  <a:lnTo>
                    <a:pt x="302896" y="264849"/>
                  </a:lnTo>
                  <a:lnTo>
                    <a:pt x="304942" y="268225"/>
                  </a:lnTo>
                  <a:lnTo>
                    <a:pt x="307298" y="270475"/>
                  </a:lnTo>
                  <a:lnTo>
                    <a:pt x="308869" y="270983"/>
                  </a:lnTo>
                  <a:lnTo>
                    <a:pt x="312010" y="2660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SMARTInkShape-320"/>
            <p:cNvSpPr/>
            <p:nvPr/>
          </p:nvSpPr>
          <p:spPr>
            <a:xfrm>
              <a:off x="2620183" y="2536031"/>
              <a:ext cx="103373" cy="383978"/>
            </a:xfrm>
            <a:custGeom>
              <a:avLst/>
              <a:gdLst/>
              <a:ahLst/>
              <a:cxnLst/>
              <a:rect l="0" t="0" r="0" b="0"/>
              <a:pathLst>
                <a:path w="103373" h="383978">
                  <a:moveTo>
                    <a:pt x="5145" y="0"/>
                  </a:moveTo>
                  <a:lnTo>
                    <a:pt x="5145" y="4741"/>
                  </a:lnTo>
                  <a:lnTo>
                    <a:pt x="2499" y="9714"/>
                  </a:lnTo>
                  <a:lnTo>
                    <a:pt x="405" y="12429"/>
                  </a:lnTo>
                  <a:lnTo>
                    <a:pt x="0" y="16224"/>
                  </a:lnTo>
                  <a:lnTo>
                    <a:pt x="2197" y="25732"/>
                  </a:lnTo>
                  <a:lnTo>
                    <a:pt x="10700" y="44844"/>
                  </a:lnTo>
                  <a:lnTo>
                    <a:pt x="14067" y="78882"/>
                  </a:lnTo>
                  <a:lnTo>
                    <a:pt x="20908" y="120387"/>
                  </a:lnTo>
                  <a:lnTo>
                    <a:pt x="29218" y="161127"/>
                  </a:lnTo>
                  <a:lnTo>
                    <a:pt x="40915" y="199471"/>
                  </a:lnTo>
                  <a:lnTo>
                    <a:pt x="52780" y="239934"/>
                  </a:lnTo>
                  <a:lnTo>
                    <a:pt x="64678" y="276590"/>
                  </a:lnTo>
                  <a:lnTo>
                    <a:pt x="79560" y="316698"/>
                  </a:lnTo>
                  <a:lnTo>
                    <a:pt x="103372" y="3839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SMARTInkShape-321"/>
            <p:cNvSpPr/>
            <p:nvPr/>
          </p:nvSpPr>
          <p:spPr>
            <a:xfrm>
              <a:off x="2611254" y="2454652"/>
              <a:ext cx="317114" cy="270103"/>
            </a:xfrm>
            <a:custGeom>
              <a:avLst/>
              <a:gdLst/>
              <a:ahLst/>
              <a:cxnLst/>
              <a:rect l="0" t="0" r="0" b="0"/>
              <a:pathLst>
                <a:path w="317114" h="270103">
                  <a:moveTo>
                    <a:pt x="5144" y="81379"/>
                  </a:moveTo>
                  <a:lnTo>
                    <a:pt x="5144" y="86120"/>
                  </a:lnTo>
                  <a:lnTo>
                    <a:pt x="2499" y="91093"/>
                  </a:lnTo>
                  <a:lnTo>
                    <a:pt x="404" y="93808"/>
                  </a:lnTo>
                  <a:lnTo>
                    <a:pt x="0" y="97603"/>
                  </a:lnTo>
                  <a:lnTo>
                    <a:pt x="10699" y="136512"/>
                  </a:lnTo>
                  <a:lnTo>
                    <a:pt x="15058" y="162207"/>
                  </a:lnTo>
                  <a:lnTo>
                    <a:pt x="28036" y="187680"/>
                  </a:lnTo>
                  <a:lnTo>
                    <a:pt x="55743" y="226894"/>
                  </a:lnTo>
                  <a:lnTo>
                    <a:pt x="73494" y="244991"/>
                  </a:lnTo>
                  <a:lnTo>
                    <a:pt x="114042" y="266237"/>
                  </a:lnTo>
                  <a:lnTo>
                    <a:pt x="125368" y="270102"/>
                  </a:lnTo>
                  <a:lnTo>
                    <a:pt x="145890" y="269105"/>
                  </a:lnTo>
                  <a:lnTo>
                    <a:pt x="179469" y="260033"/>
                  </a:lnTo>
                  <a:lnTo>
                    <a:pt x="215546" y="251061"/>
                  </a:lnTo>
                  <a:lnTo>
                    <a:pt x="234586" y="244106"/>
                  </a:lnTo>
                  <a:lnTo>
                    <a:pt x="269307" y="217780"/>
                  </a:lnTo>
                  <a:lnTo>
                    <a:pt x="292730" y="187257"/>
                  </a:lnTo>
                  <a:lnTo>
                    <a:pt x="311188" y="143719"/>
                  </a:lnTo>
                  <a:lnTo>
                    <a:pt x="317113" y="99775"/>
                  </a:lnTo>
                  <a:lnTo>
                    <a:pt x="312774" y="74152"/>
                  </a:lnTo>
                  <a:lnTo>
                    <a:pt x="300464" y="50905"/>
                  </a:lnTo>
                  <a:lnTo>
                    <a:pt x="278527" y="26265"/>
                  </a:lnTo>
                  <a:lnTo>
                    <a:pt x="249162" y="2807"/>
                  </a:lnTo>
                  <a:lnTo>
                    <a:pt x="242237" y="224"/>
                  </a:lnTo>
                  <a:lnTo>
                    <a:pt x="226605" y="0"/>
                  </a:lnTo>
                  <a:lnTo>
                    <a:pt x="191588" y="10193"/>
                  </a:lnTo>
                  <a:lnTo>
                    <a:pt x="149570" y="30423"/>
                  </a:lnTo>
                  <a:lnTo>
                    <a:pt x="112607" y="50294"/>
                  </a:lnTo>
                  <a:lnTo>
                    <a:pt x="71902" y="87035"/>
                  </a:lnTo>
                  <a:lnTo>
                    <a:pt x="47031" y="113107"/>
                  </a:lnTo>
                  <a:lnTo>
                    <a:pt x="36848" y="136421"/>
                  </a:lnTo>
                  <a:lnTo>
                    <a:pt x="31934" y="1885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295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248294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-86618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dirty="0" smtClean="0"/>
              <a:t>The three sat listening in a fascinated fashion to a second </a:t>
            </a:r>
            <a:r>
              <a:rPr lang="en-US" sz="3100" u="sng" dirty="0" smtClean="0"/>
              <a:t>installment</a:t>
            </a:r>
            <a:r>
              <a:rPr lang="en-US" sz="3100" dirty="0" smtClean="0"/>
              <a:t> of the soldier’s adventures in India.</a:t>
            </a:r>
            <a:endParaRPr lang="en-US" sz="31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133600" y="2819400"/>
            <a:ext cx="48006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installment</a:t>
            </a:r>
            <a:endParaRPr lang="en-US" sz="5400" b="1" dirty="0">
              <a:solidFill>
                <a:schemeClr val="bg1"/>
              </a:solidFill>
            </a:endParaRPr>
          </a:p>
        </p:txBody>
      </p:sp>
      <p:grpSp>
        <p:nvGrpSpPr>
          <p:cNvPr id="220" name="SMARTInkShape-Group33"/>
          <p:cNvGrpSpPr/>
          <p:nvPr/>
        </p:nvGrpSpPr>
        <p:grpSpPr>
          <a:xfrm>
            <a:off x="225174" y="1396574"/>
            <a:ext cx="1569694" cy="451872"/>
            <a:chOff x="225174" y="1396574"/>
            <a:chExt cx="1569694" cy="451872"/>
          </a:xfrm>
        </p:grpSpPr>
        <p:sp>
          <p:nvSpPr>
            <p:cNvPr id="216" name="SMARTInkShape-322"/>
            <p:cNvSpPr/>
            <p:nvPr/>
          </p:nvSpPr>
          <p:spPr>
            <a:xfrm>
              <a:off x="1357558" y="1396574"/>
              <a:ext cx="437310" cy="291138"/>
            </a:xfrm>
            <a:custGeom>
              <a:avLst/>
              <a:gdLst/>
              <a:ahLst/>
              <a:cxnLst/>
              <a:rect l="0" t="0" r="0" b="0"/>
              <a:pathLst>
                <a:path w="437310" h="291138">
                  <a:moveTo>
                    <a:pt x="8684" y="23246"/>
                  </a:moveTo>
                  <a:lnTo>
                    <a:pt x="3944" y="23246"/>
                  </a:lnTo>
                  <a:lnTo>
                    <a:pt x="2547" y="24239"/>
                  </a:lnTo>
                  <a:lnTo>
                    <a:pt x="1616" y="25892"/>
                  </a:lnTo>
                  <a:lnTo>
                    <a:pt x="0" y="32341"/>
                  </a:lnTo>
                  <a:lnTo>
                    <a:pt x="753" y="65184"/>
                  </a:lnTo>
                  <a:lnTo>
                    <a:pt x="9469" y="108076"/>
                  </a:lnTo>
                  <a:lnTo>
                    <a:pt x="16005" y="149805"/>
                  </a:lnTo>
                  <a:lnTo>
                    <a:pt x="24425" y="190422"/>
                  </a:lnTo>
                  <a:lnTo>
                    <a:pt x="34373" y="233996"/>
                  </a:lnTo>
                  <a:lnTo>
                    <a:pt x="35328" y="269244"/>
                  </a:lnTo>
                  <a:lnTo>
                    <a:pt x="36369" y="272573"/>
                  </a:lnTo>
                  <a:lnTo>
                    <a:pt x="38055" y="273800"/>
                  </a:lnTo>
                  <a:lnTo>
                    <a:pt x="40171" y="273626"/>
                  </a:lnTo>
                  <a:lnTo>
                    <a:pt x="41581" y="272518"/>
                  </a:lnTo>
                  <a:lnTo>
                    <a:pt x="43149" y="268640"/>
                  </a:lnTo>
                  <a:lnTo>
                    <a:pt x="42575" y="267210"/>
                  </a:lnTo>
                  <a:lnTo>
                    <a:pt x="41200" y="266256"/>
                  </a:lnTo>
                  <a:lnTo>
                    <a:pt x="39291" y="265620"/>
                  </a:lnTo>
                  <a:lnTo>
                    <a:pt x="38018" y="264204"/>
                  </a:lnTo>
                  <a:lnTo>
                    <a:pt x="16195" y="221587"/>
                  </a:lnTo>
                  <a:lnTo>
                    <a:pt x="3002" y="181928"/>
                  </a:lnTo>
                  <a:lnTo>
                    <a:pt x="396" y="140728"/>
                  </a:lnTo>
                  <a:lnTo>
                    <a:pt x="2527" y="99663"/>
                  </a:lnTo>
                  <a:lnTo>
                    <a:pt x="15002" y="60429"/>
                  </a:lnTo>
                  <a:lnTo>
                    <a:pt x="34513" y="22538"/>
                  </a:lnTo>
                  <a:lnTo>
                    <a:pt x="47945" y="9372"/>
                  </a:lnTo>
                  <a:lnTo>
                    <a:pt x="66483" y="2197"/>
                  </a:lnTo>
                  <a:lnTo>
                    <a:pt x="86958" y="0"/>
                  </a:lnTo>
                  <a:lnTo>
                    <a:pt x="128684" y="4482"/>
                  </a:lnTo>
                  <a:lnTo>
                    <a:pt x="157459" y="9859"/>
                  </a:lnTo>
                  <a:lnTo>
                    <a:pt x="174356" y="22919"/>
                  </a:lnTo>
                  <a:lnTo>
                    <a:pt x="206596" y="62707"/>
                  </a:lnTo>
                  <a:lnTo>
                    <a:pt x="222109" y="102295"/>
                  </a:lnTo>
                  <a:lnTo>
                    <a:pt x="230633" y="134822"/>
                  </a:lnTo>
                  <a:lnTo>
                    <a:pt x="236496" y="177556"/>
                  </a:lnTo>
                  <a:lnTo>
                    <a:pt x="239995" y="216446"/>
                  </a:lnTo>
                  <a:lnTo>
                    <a:pt x="240473" y="227514"/>
                  </a:lnTo>
                  <a:lnTo>
                    <a:pt x="238040" y="235740"/>
                  </a:lnTo>
                  <a:lnTo>
                    <a:pt x="236002" y="239323"/>
                  </a:lnTo>
                  <a:lnTo>
                    <a:pt x="234644" y="240719"/>
                  </a:lnTo>
                  <a:lnTo>
                    <a:pt x="233738" y="240658"/>
                  </a:lnTo>
                  <a:lnTo>
                    <a:pt x="232284" y="238171"/>
                  </a:lnTo>
                  <a:lnTo>
                    <a:pt x="231005" y="229559"/>
                  </a:lnTo>
                  <a:lnTo>
                    <a:pt x="218627" y="184969"/>
                  </a:lnTo>
                  <a:lnTo>
                    <a:pt x="207600" y="144754"/>
                  </a:lnTo>
                  <a:lnTo>
                    <a:pt x="205462" y="109913"/>
                  </a:lnTo>
                  <a:lnTo>
                    <a:pt x="207847" y="69433"/>
                  </a:lnTo>
                  <a:lnTo>
                    <a:pt x="212838" y="41961"/>
                  </a:lnTo>
                  <a:lnTo>
                    <a:pt x="215232" y="37707"/>
                  </a:lnTo>
                  <a:lnTo>
                    <a:pt x="243557" y="15866"/>
                  </a:lnTo>
                  <a:lnTo>
                    <a:pt x="263705" y="8492"/>
                  </a:lnTo>
                  <a:lnTo>
                    <a:pt x="300564" y="6000"/>
                  </a:lnTo>
                  <a:lnTo>
                    <a:pt x="315680" y="5660"/>
                  </a:lnTo>
                  <a:lnTo>
                    <a:pt x="340086" y="14949"/>
                  </a:lnTo>
                  <a:lnTo>
                    <a:pt x="380320" y="42635"/>
                  </a:lnTo>
                  <a:lnTo>
                    <a:pt x="415272" y="84988"/>
                  </a:lnTo>
                  <a:lnTo>
                    <a:pt x="424055" y="105040"/>
                  </a:lnTo>
                  <a:lnTo>
                    <a:pt x="434137" y="149302"/>
                  </a:lnTo>
                  <a:lnTo>
                    <a:pt x="436891" y="188307"/>
                  </a:lnTo>
                  <a:lnTo>
                    <a:pt x="436234" y="219562"/>
                  </a:lnTo>
                  <a:lnTo>
                    <a:pt x="428926" y="264166"/>
                  </a:lnTo>
                  <a:lnTo>
                    <a:pt x="428744" y="270179"/>
                  </a:lnTo>
                  <a:lnTo>
                    <a:pt x="429615" y="274189"/>
                  </a:lnTo>
                  <a:lnTo>
                    <a:pt x="431187" y="276861"/>
                  </a:lnTo>
                  <a:lnTo>
                    <a:pt x="433228" y="278643"/>
                  </a:lnTo>
                  <a:lnTo>
                    <a:pt x="437309" y="2911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323"/>
            <p:cNvSpPr/>
            <p:nvPr/>
          </p:nvSpPr>
          <p:spPr>
            <a:xfrm>
              <a:off x="1062742" y="1414385"/>
              <a:ext cx="285642" cy="335835"/>
            </a:xfrm>
            <a:custGeom>
              <a:avLst/>
              <a:gdLst/>
              <a:ahLst/>
              <a:cxnLst/>
              <a:rect l="0" t="0" r="0" b="0"/>
              <a:pathLst>
                <a:path w="285642" h="335835">
                  <a:moveTo>
                    <a:pt x="8821" y="50084"/>
                  </a:moveTo>
                  <a:lnTo>
                    <a:pt x="8821" y="42395"/>
                  </a:lnTo>
                  <a:lnTo>
                    <a:pt x="1132" y="33575"/>
                  </a:lnTo>
                  <a:lnTo>
                    <a:pt x="718" y="34117"/>
                  </a:lnTo>
                  <a:lnTo>
                    <a:pt x="0" y="44772"/>
                  </a:lnTo>
                  <a:lnTo>
                    <a:pt x="7999" y="88338"/>
                  </a:lnTo>
                  <a:lnTo>
                    <a:pt x="8788" y="131646"/>
                  </a:lnTo>
                  <a:lnTo>
                    <a:pt x="9806" y="157256"/>
                  </a:lnTo>
                  <a:lnTo>
                    <a:pt x="19844" y="196041"/>
                  </a:lnTo>
                  <a:lnTo>
                    <a:pt x="35793" y="237094"/>
                  </a:lnTo>
                  <a:lnTo>
                    <a:pt x="56456" y="274509"/>
                  </a:lnTo>
                  <a:lnTo>
                    <a:pt x="62403" y="278812"/>
                  </a:lnTo>
                  <a:lnTo>
                    <a:pt x="68354" y="281718"/>
                  </a:lnTo>
                  <a:lnTo>
                    <a:pt x="74306" y="286316"/>
                  </a:lnTo>
                  <a:lnTo>
                    <a:pt x="82904" y="289021"/>
                  </a:lnTo>
                  <a:lnTo>
                    <a:pt x="92348" y="291216"/>
                  </a:lnTo>
                  <a:lnTo>
                    <a:pt x="104235" y="297037"/>
                  </a:lnTo>
                  <a:lnTo>
                    <a:pt x="144101" y="299995"/>
                  </a:lnTo>
                  <a:lnTo>
                    <a:pt x="158926" y="295339"/>
                  </a:lnTo>
                  <a:lnTo>
                    <a:pt x="171146" y="287676"/>
                  </a:lnTo>
                  <a:lnTo>
                    <a:pt x="189877" y="259120"/>
                  </a:lnTo>
                  <a:lnTo>
                    <a:pt x="195010" y="254926"/>
                  </a:lnTo>
                  <a:lnTo>
                    <a:pt x="216801" y="219468"/>
                  </a:lnTo>
                  <a:lnTo>
                    <a:pt x="220319" y="209371"/>
                  </a:lnTo>
                  <a:lnTo>
                    <a:pt x="222968" y="169062"/>
                  </a:lnTo>
                  <a:lnTo>
                    <a:pt x="222131" y="126477"/>
                  </a:lnTo>
                  <a:lnTo>
                    <a:pt x="216001" y="104469"/>
                  </a:lnTo>
                  <a:lnTo>
                    <a:pt x="208893" y="88798"/>
                  </a:lnTo>
                  <a:lnTo>
                    <a:pt x="205354" y="69161"/>
                  </a:lnTo>
                  <a:lnTo>
                    <a:pt x="203343" y="65779"/>
                  </a:lnTo>
                  <a:lnTo>
                    <a:pt x="201010" y="63524"/>
                  </a:lnTo>
                  <a:lnTo>
                    <a:pt x="198418" y="55726"/>
                  </a:lnTo>
                  <a:lnTo>
                    <a:pt x="196273" y="46638"/>
                  </a:lnTo>
                  <a:lnTo>
                    <a:pt x="188777" y="34318"/>
                  </a:lnTo>
                  <a:lnTo>
                    <a:pt x="186691" y="20364"/>
                  </a:lnTo>
                  <a:lnTo>
                    <a:pt x="184948" y="18364"/>
                  </a:lnTo>
                  <a:lnTo>
                    <a:pt x="182793" y="17031"/>
                  </a:lnTo>
                  <a:lnTo>
                    <a:pt x="180400" y="10258"/>
                  </a:lnTo>
                  <a:lnTo>
                    <a:pt x="179336" y="3610"/>
                  </a:lnTo>
                  <a:lnTo>
                    <a:pt x="179052" y="3226"/>
                  </a:lnTo>
                  <a:lnTo>
                    <a:pt x="178863" y="3963"/>
                  </a:lnTo>
                  <a:lnTo>
                    <a:pt x="183337" y="259"/>
                  </a:lnTo>
                  <a:lnTo>
                    <a:pt x="184696" y="0"/>
                  </a:lnTo>
                  <a:lnTo>
                    <a:pt x="185602" y="820"/>
                  </a:lnTo>
                  <a:lnTo>
                    <a:pt x="187056" y="4524"/>
                  </a:lnTo>
                  <a:lnTo>
                    <a:pt x="188405" y="27554"/>
                  </a:lnTo>
                  <a:lnTo>
                    <a:pt x="193551" y="38668"/>
                  </a:lnTo>
                  <a:lnTo>
                    <a:pt x="203228" y="78353"/>
                  </a:lnTo>
                  <a:lnTo>
                    <a:pt x="212562" y="116976"/>
                  </a:lnTo>
                  <a:lnTo>
                    <a:pt x="221055" y="157817"/>
                  </a:lnTo>
                  <a:lnTo>
                    <a:pt x="223202" y="173372"/>
                  </a:lnTo>
                  <a:lnTo>
                    <a:pt x="237291" y="212496"/>
                  </a:lnTo>
                  <a:lnTo>
                    <a:pt x="245245" y="255687"/>
                  </a:lnTo>
                  <a:lnTo>
                    <a:pt x="256374" y="297498"/>
                  </a:lnTo>
                  <a:lnTo>
                    <a:pt x="258743" y="309866"/>
                  </a:lnTo>
                  <a:lnTo>
                    <a:pt x="266395" y="329205"/>
                  </a:lnTo>
                  <a:lnTo>
                    <a:pt x="268842" y="331415"/>
                  </a:lnTo>
                  <a:lnTo>
                    <a:pt x="285641" y="3358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324"/>
            <p:cNvSpPr/>
            <p:nvPr/>
          </p:nvSpPr>
          <p:spPr>
            <a:xfrm>
              <a:off x="733301" y="1421879"/>
              <a:ext cx="346659" cy="354978"/>
            </a:xfrm>
            <a:custGeom>
              <a:avLst/>
              <a:gdLst/>
              <a:ahLst/>
              <a:cxnLst/>
              <a:rect l="0" t="0" r="0" b="0"/>
              <a:pathLst>
                <a:path w="346659" h="354978">
                  <a:moveTo>
                    <a:pt x="257894" y="33660"/>
                  </a:moveTo>
                  <a:lnTo>
                    <a:pt x="257894" y="41348"/>
                  </a:lnTo>
                  <a:lnTo>
                    <a:pt x="256902" y="41762"/>
                  </a:lnTo>
                  <a:lnTo>
                    <a:pt x="253154" y="42222"/>
                  </a:lnTo>
                  <a:lnTo>
                    <a:pt x="251757" y="40360"/>
                  </a:lnTo>
                  <a:lnTo>
                    <a:pt x="248800" y="30243"/>
                  </a:lnTo>
                  <a:lnTo>
                    <a:pt x="246870" y="28406"/>
                  </a:lnTo>
                  <a:lnTo>
                    <a:pt x="244592" y="27181"/>
                  </a:lnTo>
                  <a:lnTo>
                    <a:pt x="244065" y="27356"/>
                  </a:lnTo>
                  <a:lnTo>
                    <a:pt x="246126" y="30197"/>
                  </a:lnTo>
                  <a:lnTo>
                    <a:pt x="246080" y="30359"/>
                  </a:lnTo>
                  <a:lnTo>
                    <a:pt x="215905" y="2574"/>
                  </a:lnTo>
                  <a:lnTo>
                    <a:pt x="205829" y="0"/>
                  </a:lnTo>
                  <a:lnTo>
                    <a:pt x="167621" y="5280"/>
                  </a:lnTo>
                  <a:lnTo>
                    <a:pt x="127945" y="11297"/>
                  </a:lnTo>
                  <a:lnTo>
                    <a:pt x="84249" y="24921"/>
                  </a:lnTo>
                  <a:lnTo>
                    <a:pt x="73670" y="27834"/>
                  </a:lnTo>
                  <a:lnTo>
                    <a:pt x="56624" y="39008"/>
                  </a:lnTo>
                  <a:lnTo>
                    <a:pt x="17154" y="70926"/>
                  </a:lnTo>
                  <a:lnTo>
                    <a:pt x="0" y="86283"/>
                  </a:lnTo>
                  <a:lnTo>
                    <a:pt x="8730" y="96436"/>
                  </a:lnTo>
                  <a:lnTo>
                    <a:pt x="28625" y="112012"/>
                  </a:lnTo>
                  <a:lnTo>
                    <a:pt x="34603" y="114668"/>
                  </a:lnTo>
                  <a:lnTo>
                    <a:pt x="39580" y="115447"/>
                  </a:lnTo>
                  <a:lnTo>
                    <a:pt x="80317" y="115206"/>
                  </a:lnTo>
                  <a:lnTo>
                    <a:pt x="117084" y="121212"/>
                  </a:lnTo>
                  <a:lnTo>
                    <a:pt x="151440" y="134776"/>
                  </a:lnTo>
                  <a:lnTo>
                    <a:pt x="175089" y="145310"/>
                  </a:lnTo>
                  <a:lnTo>
                    <a:pt x="217454" y="152002"/>
                  </a:lnTo>
                  <a:lnTo>
                    <a:pt x="228015" y="155710"/>
                  </a:lnTo>
                  <a:lnTo>
                    <a:pt x="249703" y="159781"/>
                  </a:lnTo>
                  <a:lnTo>
                    <a:pt x="286471" y="182924"/>
                  </a:lnTo>
                  <a:lnTo>
                    <a:pt x="304366" y="201352"/>
                  </a:lnTo>
                  <a:lnTo>
                    <a:pt x="338077" y="227416"/>
                  </a:lnTo>
                  <a:lnTo>
                    <a:pt x="341115" y="228315"/>
                  </a:lnTo>
                  <a:lnTo>
                    <a:pt x="343140" y="230899"/>
                  </a:lnTo>
                  <a:lnTo>
                    <a:pt x="345991" y="243024"/>
                  </a:lnTo>
                  <a:lnTo>
                    <a:pt x="346658" y="250073"/>
                  </a:lnTo>
                  <a:lnTo>
                    <a:pt x="338066" y="285973"/>
                  </a:lnTo>
                  <a:lnTo>
                    <a:pt x="333875" y="293966"/>
                  </a:lnTo>
                  <a:lnTo>
                    <a:pt x="316963" y="312326"/>
                  </a:lnTo>
                  <a:lnTo>
                    <a:pt x="295157" y="323218"/>
                  </a:lnTo>
                  <a:lnTo>
                    <a:pt x="256005" y="332631"/>
                  </a:lnTo>
                  <a:lnTo>
                    <a:pt x="211839" y="349291"/>
                  </a:lnTo>
                  <a:lnTo>
                    <a:pt x="171973" y="354616"/>
                  </a:lnTo>
                  <a:lnTo>
                    <a:pt x="149092" y="354977"/>
                  </a:lnTo>
                  <a:lnTo>
                    <a:pt x="142696" y="353043"/>
                  </a:lnTo>
                  <a:lnTo>
                    <a:pt x="112460" y="330794"/>
                  </a:lnTo>
                  <a:lnTo>
                    <a:pt x="92497" y="305396"/>
                  </a:lnTo>
                  <a:lnTo>
                    <a:pt x="86427" y="292793"/>
                  </a:lnTo>
                  <a:lnTo>
                    <a:pt x="82468" y="286744"/>
                  </a:lnTo>
                  <a:lnTo>
                    <a:pt x="80239" y="277761"/>
                  </a:lnTo>
                  <a:lnTo>
                    <a:pt x="79301" y="2658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325"/>
            <p:cNvSpPr/>
            <p:nvPr/>
          </p:nvSpPr>
          <p:spPr>
            <a:xfrm>
              <a:off x="225174" y="1433908"/>
              <a:ext cx="373116" cy="414538"/>
            </a:xfrm>
            <a:custGeom>
              <a:avLst/>
              <a:gdLst/>
              <a:ahLst/>
              <a:cxnLst/>
              <a:rect l="0" t="0" r="0" b="0"/>
              <a:pathLst>
                <a:path w="373116" h="414538">
                  <a:moveTo>
                    <a:pt x="274889" y="110928"/>
                  </a:moveTo>
                  <a:lnTo>
                    <a:pt x="270148" y="110928"/>
                  </a:lnTo>
                  <a:lnTo>
                    <a:pt x="268752" y="111920"/>
                  </a:lnTo>
                  <a:lnTo>
                    <a:pt x="267821" y="113574"/>
                  </a:lnTo>
                  <a:lnTo>
                    <a:pt x="265991" y="119749"/>
                  </a:lnTo>
                  <a:lnTo>
                    <a:pt x="250514" y="86316"/>
                  </a:lnTo>
                  <a:lnTo>
                    <a:pt x="249709" y="82614"/>
                  </a:lnTo>
                  <a:lnTo>
                    <a:pt x="248180" y="80146"/>
                  </a:lnTo>
                  <a:lnTo>
                    <a:pt x="246169" y="78500"/>
                  </a:lnTo>
                  <a:lnTo>
                    <a:pt x="243836" y="77403"/>
                  </a:lnTo>
                  <a:lnTo>
                    <a:pt x="227151" y="55284"/>
                  </a:lnTo>
                  <a:lnTo>
                    <a:pt x="214343" y="30373"/>
                  </a:lnTo>
                  <a:lnTo>
                    <a:pt x="204654" y="21217"/>
                  </a:lnTo>
                  <a:lnTo>
                    <a:pt x="196379" y="16486"/>
                  </a:lnTo>
                  <a:lnTo>
                    <a:pt x="153677" y="494"/>
                  </a:lnTo>
                  <a:lnTo>
                    <a:pt x="141311" y="0"/>
                  </a:lnTo>
                  <a:lnTo>
                    <a:pt x="104097" y="5259"/>
                  </a:lnTo>
                  <a:lnTo>
                    <a:pt x="86864" y="13032"/>
                  </a:lnTo>
                  <a:lnTo>
                    <a:pt x="74575" y="23101"/>
                  </a:lnTo>
                  <a:lnTo>
                    <a:pt x="42378" y="60125"/>
                  </a:lnTo>
                  <a:lnTo>
                    <a:pt x="16682" y="97036"/>
                  </a:lnTo>
                  <a:lnTo>
                    <a:pt x="9867" y="118387"/>
                  </a:lnTo>
                  <a:lnTo>
                    <a:pt x="2824" y="162341"/>
                  </a:lnTo>
                  <a:lnTo>
                    <a:pt x="0" y="195681"/>
                  </a:lnTo>
                  <a:lnTo>
                    <a:pt x="7967" y="240044"/>
                  </a:lnTo>
                  <a:lnTo>
                    <a:pt x="13569" y="276515"/>
                  </a:lnTo>
                  <a:lnTo>
                    <a:pt x="20202" y="315505"/>
                  </a:lnTo>
                  <a:lnTo>
                    <a:pt x="32959" y="338121"/>
                  </a:lnTo>
                  <a:lnTo>
                    <a:pt x="76558" y="380686"/>
                  </a:lnTo>
                  <a:lnTo>
                    <a:pt x="116135" y="398517"/>
                  </a:lnTo>
                  <a:lnTo>
                    <a:pt x="145168" y="409791"/>
                  </a:lnTo>
                  <a:lnTo>
                    <a:pt x="182237" y="413600"/>
                  </a:lnTo>
                  <a:lnTo>
                    <a:pt x="199314" y="408829"/>
                  </a:lnTo>
                  <a:lnTo>
                    <a:pt x="213519" y="402078"/>
                  </a:lnTo>
                  <a:lnTo>
                    <a:pt x="232672" y="396294"/>
                  </a:lnTo>
                  <a:lnTo>
                    <a:pt x="267651" y="372031"/>
                  </a:lnTo>
                  <a:lnTo>
                    <a:pt x="294883" y="335622"/>
                  </a:lnTo>
                  <a:lnTo>
                    <a:pt x="320639" y="294453"/>
                  </a:lnTo>
                  <a:lnTo>
                    <a:pt x="330082" y="253277"/>
                  </a:lnTo>
                  <a:lnTo>
                    <a:pt x="341578" y="210077"/>
                  </a:lnTo>
                  <a:lnTo>
                    <a:pt x="333402" y="167445"/>
                  </a:lnTo>
                  <a:lnTo>
                    <a:pt x="326471" y="127312"/>
                  </a:lnTo>
                  <a:lnTo>
                    <a:pt x="318946" y="106853"/>
                  </a:lnTo>
                  <a:lnTo>
                    <a:pt x="292784" y="66319"/>
                  </a:lnTo>
                  <a:lnTo>
                    <a:pt x="297499" y="66291"/>
                  </a:lnTo>
                  <a:lnTo>
                    <a:pt x="298892" y="69264"/>
                  </a:lnTo>
                  <a:lnTo>
                    <a:pt x="307570" y="110982"/>
                  </a:lnTo>
                  <a:lnTo>
                    <a:pt x="311333" y="151351"/>
                  </a:lnTo>
                  <a:lnTo>
                    <a:pt x="320268" y="190166"/>
                  </a:lnTo>
                  <a:lnTo>
                    <a:pt x="326847" y="226791"/>
                  </a:lnTo>
                  <a:lnTo>
                    <a:pt x="332727" y="267958"/>
                  </a:lnTo>
                  <a:lnTo>
                    <a:pt x="336013" y="308378"/>
                  </a:lnTo>
                  <a:lnTo>
                    <a:pt x="344282" y="352847"/>
                  </a:lnTo>
                  <a:lnTo>
                    <a:pt x="348366" y="376415"/>
                  </a:lnTo>
                  <a:lnTo>
                    <a:pt x="359593" y="404973"/>
                  </a:lnTo>
                  <a:lnTo>
                    <a:pt x="362116" y="408161"/>
                  </a:lnTo>
                  <a:lnTo>
                    <a:pt x="373115" y="4145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0" name="SMARTInkShape-Group34"/>
          <p:cNvGrpSpPr/>
          <p:nvPr/>
        </p:nvGrpSpPr>
        <p:grpSpPr>
          <a:xfrm>
            <a:off x="2010986" y="1242836"/>
            <a:ext cx="2060953" cy="453806"/>
            <a:chOff x="2010986" y="1242836"/>
            <a:chExt cx="2060953" cy="453806"/>
          </a:xfrm>
        </p:grpSpPr>
        <p:sp>
          <p:nvSpPr>
            <p:cNvPr id="221" name="SMARTInkShape-326"/>
            <p:cNvSpPr/>
            <p:nvPr/>
          </p:nvSpPr>
          <p:spPr>
            <a:xfrm>
              <a:off x="4009430" y="1242836"/>
              <a:ext cx="62509" cy="453806"/>
            </a:xfrm>
            <a:custGeom>
              <a:avLst/>
              <a:gdLst/>
              <a:ahLst/>
              <a:cxnLst/>
              <a:rect l="0" t="0" r="0" b="0"/>
              <a:pathLst>
                <a:path w="62509" h="453806">
                  <a:moveTo>
                    <a:pt x="62508" y="16250"/>
                  </a:moveTo>
                  <a:lnTo>
                    <a:pt x="62508" y="11510"/>
                  </a:lnTo>
                  <a:lnTo>
                    <a:pt x="59862" y="6536"/>
                  </a:lnTo>
                  <a:lnTo>
                    <a:pt x="54819" y="0"/>
                  </a:lnTo>
                  <a:lnTo>
                    <a:pt x="54130" y="4397"/>
                  </a:lnTo>
                  <a:lnTo>
                    <a:pt x="53610" y="46947"/>
                  </a:lnTo>
                  <a:lnTo>
                    <a:pt x="48847" y="82010"/>
                  </a:lnTo>
                  <a:lnTo>
                    <a:pt x="45478" y="118132"/>
                  </a:lnTo>
                  <a:lnTo>
                    <a:pt x="43902" y="155027"/>
                  </a:lnTo>
                  <a:lnTo>
                    <a:pt x="38584" y="191535"/>
                  </a:lnTo>
                  <a:lnTo>
                    <a:pt x="36568" y="226495"/>
                  </a:lnTo>
                  <a:lnTo>
                    <a:pt x="33240" y="268124"/>
                  </a:lnTo>
                  <a:lnTo>
                    <a:pt x="23323" y="304789"/>
                  </a:lnTo>
                  <a:lnTo>
                    <a:pt x="10650" y="346342"/>
                  </a:lnTo>
                  <a:lnTo>
                    <a:pt x="2088" y="386149"/>
                  </a:lnTo>
                  <a:lnTo>
                    <a:pt x="412" y="430739"/>
                  </a:lnTo>
                  <a:lnTo>
                    <a:pt x="0" y="453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327"/>
            <p:cNvSpPr/>
            <p:nvPr/>
          </p:nvSpPr>
          <p:spPr>
            <a:xfrm>
              <a:off x="3857625" y="1277313"/>
              <a:ext cx="178595" cy="276454"/>
            </a:xfrm>
            <a:custGeom>
              <a:avLst/>
              <a:gdLst/>
              <a:ahLst/>
              <a:cxnLst/>
              <a:rect l="0" t="0" r="0" b="0"/>
              <a:pathLst>
                <a:path w="178595" h="276454">
                  <a:moveTo>
                    <a:pt x="0" y="8562"/>
                  </a:moveTo>
                  <a:lnTo>
                    <a:pt x="0" y="874"/>
                  </a:lnTo>
                  <a:lnTo>
                    <a:pt x="992" y="460"/>
                  </a:lnTo>
                  <a:lnTo>
                    <a:pt x="4740" y="0"/>
                  </a:lnTo>
                  <a:lnTo>
                    <a:pt x="7068" y="10379"/>
                  </a:lnTo>
                  <a:lnTo>
                    <a:pt x="10087" y="28221"/>
                  </a:lnTo>
                  <a:lnTo>
                    <a:pt x="25548" y="66722"/>
                  </a:lnTo>
                  <a:lnTo>
                    <a:pt x="44540" y="110829"/>
                  </a:lnTo>
                  <a:lnTo>
                    <a:pt x="65144" y="147284"/>
                  </a:lnTo>
                  <a:lnTo>
                    <a:pt x="74594" y="157529"/>
                  </a:lnTo>
                  <a:lnTo>
                    <a:pt x="101141" y="199413"/>
                  </a:lnTo>
                  <a:lnTo>
                    <a:pt x="113201" y="221876"/>
                  </a:lnTo>
                  <a:lnTo>
                    <a:pt x="139984" y="246077"/>
                  </a:lnTo>
                  <a:lnTo>
                    <a:pt x="154696" y="254444"/>
                  </a:lnTo>
                  <a:lnTo>
                    <a:pt x="162350" y="256749"/>
                  </a:lnTo>
                  <a:lnTo>
                    <a:pt x="178594" y="27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328"/>
            <p:cNvSpPr/>
            <p:nvPr/>
          </p:nvSpPr>
          <p:spPr>
            <a:xfrm>
              <a:off x="3571875" y="1285931"/>
              <a:ext cx="285751" cy="219930"/>
            </a:xfrm>
            <a:custGeom>
              <a:avLst/>
              <a:gdLst/>
              <a:ahLst/>
              <a:cxnLst/>
              <a:rect l="0" t="0" r="0" b="0"/>
              <a:pathLst>
                <a:path w="285751" h="219930">
                  <a:moveTo>
                    <a:pt x="0" y="124960"/>
                  </a:moveTo>
                  <a:lnTo>
                    <a:pt x="0" y="120219"/>
                  </a:lnTo>
                  <a:lnTo>
                    <a:pt x="4740" y="107790"/>
                  </a:lnTo>
                  <a:lnTo>
                    <a:pt x="17169" y="91540"/>
                  </a:lnTo>
                  <a:lnTo>
                    <a:pt x="27805" y="85302"/>
                  </a:lnTo>
                  <a:lnTo>
                    <a:pt x="52887" y="81790"/>
                  </a:lnTo>
                  <a:lnTo>
                    <a:pt x="89092" y="80749"/>
                  </a:lnTo>
                  <a:lnTo>
                    <a:pt x="132141" y="75657"/>
                  </a:lnTo>
                  <a:lnTo>
                    <a:pt x="174936" y="67016"/>
                  </a:lnTo>
                  <a:lnTo>
                    <a:pt x="202756" y="63804"/>
                  </a:lnTo>
                  <a:lnTo>
                    <a:pt x="244394" y="69698"/>
                  </a:lnTo>
                  <a:lnTo>
                    <a:pt x="249249" y="70259"/>
                  </a:lnTo>
                  <a:lnTo>
                    <a:pt x="257290" y="68237"/>
                  </a:lnTo>
                  <a:lnTo>
                    <a:pt x="260824" y="66309"/>
                  </a:lnTo>
                  <a:lnTo>
                    <a:pt x="263180" y="64031"/>
                  </a:lnTo>
                  <a:lnTo>
                    <a:pt x="266495" y="58069"/>
                  </a:lnTo>
                  <a:lnTo>
                    <a:pt x="266960" y="58538"/>
                  </a:lnTo>
                  <a:lnTo>
                    <a:pt x="267271" y="59842"/>
                  </a:lnTo>
                  <a:lnTo>
                    <a:pt x="266485" y="59720"/>
                  </a:lnTo>
                  <a:lnTo>
                    <a:pt x="227741" y="29396"/>
                  </a:lnTo>
                  <a:lnTo>
                    <a:pt x="186940" y="7228"/>
                  </a:lnTo>
                  <a:lnTo>
                    <a:pt x="156834" y="1383"/>
                  </a:lnTo>
                  <a:lnTo>
                    <a:pt x="117373" y="228"/>
                  </a:lnTo>
                  <a:lnTo>
                    <a:pt x="85362" y="0"/>
                  </a:lnTo>
                  <a:lnTo>
                    <a:pt x="78736" y="3950"/>
                  </a:lnTo>
                  <a:lnTo>
                    <a:pt x="42782" y="47606"/>
                  </a:lnTo>
                  <a:lnTo>
                    <a:pt x="22187" y="86161"/>
                  </a:lnTo>
                  <a:lnTo>
                    <a:pt x="19783" y="100771"/>
                  </a:lnTo>
                  <a:lnTo>
                    <a:pt x="25369" y="139547"/>
                  </a:lnTo>
                  <a:lnTo>
                    <a:pt x="34195" y="161804"/>
                  </a:lnTo>
                  <a:lnTo>
                    <a:pt x="55374" y="193177"/>
                  </a:lnTo>
                  <a:lnTo>
                    <a:pt x="69921" y="202573"/>
                  </a:lnTo>
                  <a:lnTo>
                    <a:pt x="103613" y="217862"/>
                  </a:lnTo>
                  <a:lnTo>
                    <a:pt x="132363" y="217909"/>
                  </a:lnTo>
                  <a:lnTo>
                    <a:pt x="138844" y="219668"/>
                  </a:lnTo>
                  <a:lnTo>
                    <a:pt x="183213" y="219929"/>
                  </a:lnTo>
                  <a:lnTo>
                    <a:pt x="206752" y="217481"/>
                  </a:lnTo>
                  <a:lnTo>
                    <a:pt x="247509" y="206772"/>
                  </a:lnTo>
                  <a:lnTo>
                    <a:pt x="285750" y="1874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329"/>
            <p:cNvSpPr/>
            <p:nvPr/>
          </p:nvSpPr>
          <p:spPr>
            <a:xfrm>
              <a:off x="3332014" y="1318850"/>
              <a:ext cx="302370" cy="264474"/>
            </a:xfrm>
            <a:custGeom>
              <a:avLst/>
              <a:gdLst/>
              <a:ahLst/>
              <a:cxnLst/>
              <a:rect l="0" t="0" r="0" b="0"/>
              <a:pathLst>
                <a:path w="302370" h="264474">
                  <a:moveTo>
                    <a:pt x="7689" y="11673"/>
                  </a:moveTo>
                  <a:lnTo>
                    <a:pt x="7689" y="16414"/>
                  </a:lnTo>
                  <a:lnTo>
                    <a:pt x="6697" y="17810"/>
                  </a:lnTo>
                  <a:lnTo>
                    <a:pt x="5044" y="18741"/>
                  </a:lnTo>
                  <a:lnTo>
                    <a:pt x="2949" y="19362"/>
                  </a:lnTo>
                  <a:lnTo>
                    <a:pt x="1552" y="20768"/>
                  </a:lnTo>
                  <a:lnTo>
                    <a:pt x="0" y="24976"/>
                  </a:lnTo>
                  <a:lnTo>
                    <a:pt x="13071" y="67850"/>
                  </a:lnTo>
                  <a:lnTo>
                    <a:pt x="18564" y="105710"/>
                  </a:lnTo>
                  <a:lnTo>
                    <a:pt x="31758" y="147235"/>
                  </a:lnTo>
                  <a:lnTo>
                    <a:pt x="43459" y="183237"/>
                  </a:lnTo>
                  <a:lnTo>
                    <a:pt x="55324" y="215006"/>
                  </a:lnTo>
                  <a:lnTo>
                    <a:pt x="60093" y="236128"/>
                  </a:lnTo>
                  <a:lnTo>
                    <a:pt x="60485" y="236716"/>
                  </a:lnTo>
                  <a:lnTo>
                    <a:pt x="60746" y="236116"/>
                  </a:lnTo>
                  <a:lnTo>
                    <a:pt x="63681" y="238095"/>
                  </a:lnTo>
                  <a:lnTo>
                    <a:pt x="65853" y="240012"/>
                  </a:lnTo>
                  <a:lnTo>
                    <a:pt x="68266" y="244787"/>
                  </a:lnTo>
                  <a:lnTo>
                    <a:pt x="69816" y="251197"/>
                  </a:lnTo>
                  <a:lnTo>
                    <a:pt x="48807" y="207981"/>
                  </a:lnTo>
                  <a:lnTo>
                    <a:pt x="27746" y="168687"/>
                  </a:lnTo>
                  <a:lnTo>
                    <a:pt x="9593" y="133308"/>
                  </a:lnTo>
                  <a:lnTo>
                    <a:pt x="900" y="97877"/>
                  </a:lnTo>
                  <a:lnTo>
                    <a:pt x="4134" y="73265"/>
                  </a:lnTo>
                  <a:lnTo>
                    <a:pt x="16117" y="47121"/>
                  </a:lnTo>
                  <a:lnTo>
                    <a:pt x="24003" y="37350"/>
                  </a:lnTo>
                  <a:lnTo>
                    <a:pt x="55478" y="17296"/>
                  </a:lnTo>
                  <a:lnTo>
                    <a:pt x="95548" y="3267"/>
                  </a:lnTo>
                  <a:lnTo>
                    <a:pt x="104957" y="116"/>
                  </a:lnTo>
                  <a:lnTo>
                    <a:pt x="113214" y="0"/>
                  </a:lnTo>
                  <a:lnTo>
                    <a:pt x="151721" y="9744"/>
                  </a:lnTo>
                  <a:lnTo>
                    <a:pt x="166292" y="16108"/>
                  </a:lnTo>
                  <a:lnTo>
                    <a:pt x="209828" y="45232"/>
                  </a:lnTo>
                  <a:lnTo>
                    <a:pt x="248949" y="81557"/>
                  </a:lnTo>
                  <a:lnTo>
                    <a:pt x="267894" y="118523"/>
                  </a:lnTo>
                  <a:lnTo>
                    <a:pt x="281636" y="160792"/>
                  </a:lnTo>
                  <a:lnTo>
                    <a:pt x="290268" y="199027"/>
                  </a:lnTo>
                  <a:lnTo>
                    <a:pt x="295899" y="243661"/>
                  </a:lnTo>
                  <a:lnTo>
                    <a:pt x="301517" y="264473"/>
                  </a:lnTo>
                  <a:lnTo>
                    <a:pt x="302369" y="2617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330"/>
            <p:cNvSpPr/>
            <p:nvPr/>
          </p:nvSpPr>
          <p:spPr>
            <a:xfrm>
              <a:off x="3107531" y="1323686"/>
              <a:ext cx="258343" cy="234818"/>
            </a:xfrm>
            <a:custGeom>
              <a:avLst/>
              <a:gdLst/>
              <a:ahLst/>
              <a:cxnLst/>
              <a:rect l="0" t="0" r="0" b="0"/>
              <a:pathLst>
                <a:path w="258343" h="234818">
                  <a:moveTo>
                    <a:pt x="35719" y="6837"/>
                  </a:moveTo>
                  <a:lnTo>
                    <a:pt x="21480" y="22069"/>
                  </a:lnTo>
                  <a:lnTo>
                    <a:pt x="19469" y="27828"/>
                  </a:lnTo>
                  <a:lnTo>
                    <a:pt x="18071" y="69072"/>
                  </a:lnTo>
                  <a:lnTo>
                    <a:pt x="20568" y="96053"/>
                  </a:lnTo>
                  <a:lnTo>
                    <a:pt x="30301" y="131837"/>
                  </a:lnTo>
                  <a:lnTo>
                    <a:pt x="43594" y="158637"/>
                  </a:lnTo>
                  <a:lnTo>
                    <a:pt x="82300" y="201583"/>
                  </a:lnTo>
                  <a:lnTo>
                    <a:pt x="107729" y="224833"/>
                  </a:lnTo>
                  <a:lnTo>
                    <a:pt x="116468" y="228567"/>
                  </a:lnTo>
                  <a:lnTo>
                    <a:pt x="146589" y="232721"/>
                  </a:lnTo>
                  <a:lnTo>
                    <a:pt x="151304" y="234817"/>
                  </a:lnTo>
                  <a:lnTo>
                    <a:pt x="161835" y="234500"/>
                  </a:lnTo>
                  <a:lnTo>
                    <a:pt x="203911" y="228677"/>
                  </a:lnTo>
                  <a:lnTo>
                    <a:pt x="222588" y="220857"/>
                  </a:lnTo>
                  <a:lnTo>
                    <a:pt x="235519" y="210767"/>
                  </a:lnTo>
                  <a:lnTo>
                    <a:pt x="244574" y="197684"/>
                  </a:lnTo>
                  <a:lnTo>
                    <a:pt x="254258" y="168005"/>
                  </a:lnTo>
                  <a:lnTo>
                    <a:pt x="258032" y="127713"/>
                  </a:lnTo>
                  <a:lnTo>
                    <a:pt x="258342" y="120163"/>
                  </a:lnTo>
                  <a:lnTo>
                    <a:pt x="253394" y="103837"/>
                  </a:lnTo>
                  <a:lnTo>
                    <a:pt x="229309" y="64362"/>
                  </a:lnTo>
                  <a:lnTo>
                    <a:pt x="190772" y="22561"/>
                  </a:lnTo>
                  <a:lnTo>
                    <a:pt x="178715" y="13826"/>
                  </a:lnTo>
                  <a:lnTo>
                    <a:pt x="136570" y="1621"/>
                  </a:lnTo>
                  <a:lnTo>
                    <a:pt x="113777" y="0"/>
                  </a:lnTo>
                  <a:lnTo>
                    <a:pt x="75874" y="10482"/>
                  </a:lnTo>
                  <a:lnTo>
                    <a:pt x="33351" y="24785"/>
                  </a:lnTo>
                  <a:lnTo>
                    <a:pt x="28187" y="27732"/>
                  </a:lnTo>
                  <a:lnTo>
                    <a:pt x="11439" y="50842"/>
                  </a:lnTo>
                  <a:lnTo>
                    <a:pt x="0" y="872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331"/>
            <p:cNvSpPr/>
            <p:nvPr/>
          </p:nvSpPr>
          <p:spPr>
            <a:xfrm>
              <a:off x="2733726" y="1342265"/>
              <a:ext cx="445244" cy="252236"/>
            </a:xfrm>
            <a:custGeom>
              <a:avLst/>
              <a:gdLst/>
              <a:ahLst/>
              <a:cxnLst/>
              <a:rect l="0" t="0" r="0" b="0"/>
              <a:pathLst>
                <a:path w="445244" h="252236">
                  <a:moveTo>
                    <a:pt x="7688" y="32907"/>
                  </a:moveTo>
                  <a:lnTo>
                    <a:pt x="7688" y="37647"/>
                  </a:lnTo>
                  <a:lnTo>
                    <a:pt x="5042" y="42621"/>
                  </a:lnTo>
                  <a:lnTo>
                    <a:pt x="2948" y="45336"/>
                  </a:lnTo>
                  <a:lnTo>
                    <a:pt x="1551" y="46154"/>
                  </a:lnTo>
                  <a:lnTo>
                    <a:pt x="620" y="45707"/>
                  </a:lnTo>
                  <a:lnTo>
                    <a:pt x="0" y="44417"/>
                  </a:lnTo>
                  <a:lnTo>
                    <a:pt x="578" y="44549"/>
                  </a:lnTo>
                  <a:lnTo>
                    <a:pt x="3867" y="47341"/>
                  </a:lnTo>
                  <a:lnTo>
                    <a:pt x="5990" y="54536"/>
                  </a:lnTo>
                  <a:lnTo>
                    <a:pt x="12329" y="97399"/>
                  </a:lnTo>
                  <a:lnTo>
                    <a:pt x="18699" y="137679"/>
                  </a:lnTo>
                  <a:lnTo>
                    <a:pt x="28935" y="172886"/>
                  </a:lnTo>
                  <a:lnTo>
                    <a:pt x="33382" y="215081"/>
                  </a:lnTo>
                  <a:lnTo>
                    <a:pt x="34434" y="245014"/>
                  </a:lnTo>
                  <a:lnTo>
                    <a:pt x="35441" y="245749"/>
                  </a:lnTo>
                  <a:lnTo>
                    <a:pt x="39205" y="246566"/>
                  </a:lnTo>
                  <a:lnTo>
                    <a:pt x="40605" y="247776"/>
                  </a:lnTo>
                  <a:lnTo>
                    <a:pt x="42162" y="251766"/>
                  </a:lnTo>
                  <a:lnTo>
                    <a:pt x="41584" y="252235"/>
                  </a:lnTo>
                  <a:lnTo>
                    <a:pt x="38297" y="250110"/>
                  </a:lnTo>
                  <a:lnTo>
                    <a:pt x="30869" y="238595"/>
                  </a:lnTo>
                  <a:lnTo>
                    <a:pt x="20462" y="203660"/>
                  </a:lnTo>
                  <a:lnTo>
                    <a:pt x="14731" y="172359"/>
                  </a:lnTo>
                  <a:lnTo>
                    <a:pt x="10818" y="161362"/>
                  </a:lnTo>
                  <a:lnTo>
                    <a:pt x="8100" y="116740"/>
                  </a:lnTo>
                  <a:lnTo>
                    <a:pt x="17456" y="76150"/>
                  </a:lnTo>
                  <a:lnTo>
                    <a:pt x="22943" y="62048"/>
                  </a:lnTo>
                  <a:lnTo>
                    <a:pt x="42243" y="42771"/>
                  </a:lnTo>
                  <a:lnTo>
                    <a:pt x="75882" y="22582"/>
                  </a:lnTo>
                  <a:lnTo>
                    <a:pt x="112972" y="11299"/>
                  </a:lnTo>
                  <a:lnTo>
                    <a:pt x="131598" y="7653"/>
                  </a:lnTo>
                  <a:lnTo>
                    <a:pt x="145110" y="14738"/>
                  </a:lnTo>
                  <a:lnTo>
                    <a:pt x="173298" y="38799"/>
                  </a:lnTo>
                  <a:lnTo>
                    <a:pt x="180512" y="50739"/>
                  </a:lnTo>
                  <a:lnTo>
                    <a:pt x="198788" y="91810"/>
                  </a:lnTo>
                  <a:lnTo>
                    <a:pt x="220475" y="133954"/>
                  </a:lnTo>
                  <a:lnTo>
                    <a:pt x="227832" y="169783"/>
                  </a:lnTo>
                  <a:lnTo>
                    <a:pt x="239187" y="212112"/>
                  </a:lnTo>
                  <a:lnTo>
                    <a:pt x="239820" y="219944"/>
                  </a:lnTo>
                  <a:lnTo>
                    <a:pt x="235108" y="215546"/>
                  </a:lnTo>
                  <a:lnTo>
                    <a:pt x="232787" y="210653"/>
                  </a:lnTo>
                  <a:lnTo>
                    <a:pt x="221379" y="174140"/>
                  </a:lnTo>
                  <a:lnTo>
                    <a:pt x="207036" y="137054"/>
                  </a:lnTo>
                  <a:lnTo>
                    <a:pt x="192224" y="95018"/>
                  </a:lnTo>
                  <a:lnTo>
                    <a:pt x="188043" y="68508"/>
                  </a:lnTo>
                  <a:lnTo>
                    <a:pt x="192356" y="50714"/>
                  </a:lnTo>
                  <a:lnTo>
                    <a:pt x="206554" y="24518"/>
                  </a:lnTo>
                  <a:lnTo>
                    <a:pt x="210711" y="21361"/>
                  </a:lnTo>
                  <a:lnTo>
                    <a:pt x="231640" y="11003"/>
                  </a:lnTo>
                  <a:lnTo>
                    <a:pt x="237357" y="6398"/>
                  </a:lnTo>
                  <a:lnTo>
                    <a:pt x="254292" y="1281"/>
                  </a:lnTo>
                  <a:lnTo>
                    <a:pt x="273063" y="0"/>
                  </a:lnTo>
                  <a:lnTo>
                    <a:pt x="317078" y="9857"/>
                  </a:lnTo>
                  <a:lnTo>
                    <a:pt x="341343" y="22990"/>
                  </a:lnTo>
                  <a:lnTo>
                    <a:pt x="360190" y="39069"/>
                  </a:lnTo>
                  <a:lnTo>
                    <a:pt x="391882" y="79011"/>
                  </a:lnTo>
                  <a:lnTo>
                    <a:pt x="411745" y="117655"/>
                  </a:lnTo>
                  <a:lnTo>
                    <a:pt x="424638" y="155854"/>
                  </a:lnTo>
                  <a:lnTo>
                    <a:pt x="429215" y="175169"/>
                  </a:lnTo>
                  <a:lnTo>
                    <a:pt x="434911" y="194733"/>
                  </a:lnTo>
                  <a:lnTo>
                    <a:pt x="436190" y="209571"/>
                  </a:lnTo>
                  <a:lnTo>
                    <a:pt x="437223" y="210214"/>
                  </a:lnTo>
                  <a:lnTo>
                    <a:pt x="445243" y="2115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332"/>
            <p:cNvSpPr/>
            <p:nvPr/>
          </p:nvSpPr>
          <p:spPr>
            <a:xfrm>
              <a:off x="2205633" y="1473398"/>
              <a:ext cx="312540" cy="35720"/>
            </a:xfrm>
            <a:custGeom>
              <a:avLst/>
              <a:gdLst/>
              <a:ahLst/>
              <a:cxnLst/>
              <a:rect l="0" t="0" r="0" b="0"/>
              <a:pathLst>
                <a:path w="312540" h="35720">
                  <a:moveTo>
                    <a:pt x="0" y="35719"/>
                  </a:moveTo>
                  <a:lnTo>
                    <a:pt x="0" y="30575"/>
                  </a:lnTo>
                  <a:lnTo>
                    <a:pt x="0" y="32771"/>
                  </a:lnTo>
                  <a:lnTo>
                    <a:pt x="1984" y="32762"/>
                  </a:lnTo>
                  <a:lnTo>
                    <a:pt x="43728" y="21308"/>
                  </a:lnTo>
                  <a:lnTo>
                    <a:pt x="70173" y="16897"/>
                  </a:lnTo>
                  <a:lnTo>
                    <a:pt x="93001" y="5889"/>
                  </a:lnTo>
                  <a:lnTo>
                    <a:pt x="126003" y="2737"/>
                  </a:lnTo>
                  <a:lnTo>
                    <a:pt x="170618" y="6654"/>
                  </a:lnTo>
                  <a:lnTo>
                    <a:pt x="207870" y="8256"/>
                  </a:lnTo>
                  <a:lnTo>
                    <a:pt x="250555" y="8841"/>
                  </a:lnTo>
                  <a:lnTo>
                    <a:pt x="31253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333"/>
            <p:cNvSpPr/>
            <p:nvPr/>
          </p:nvSpPr>
          <p:spPr>
            <a:xfrm>
              <a:off x="2300927" y="1313308"/>
              <a:ext cx="208316" cy="271107"/>
            </a:xfrm>
            <a:custGeom>
              <a:avLst/>
              <a:gdLst/>
              <a:ahLst/>
              <a:cxnLst/>
              <a:rect l="0" t="0" r="0" b="0"/>
              <a:pathLst>
                <a:path w="208316" h="271107">
                  <a:moveTo>
                    <a:pt x="208315" y="88653"/>
                  </a:moveTo>
                  <a:lnTo>
                    <a:pt x="202178" y="74395"/>
                  </a:lnTo>
                  <a:lnTo>
                    <a:pt x="195013" y="41931"/>
                  </a:lnTo>
                  <a:lnTo>
                    <a:pt x="187189" y="30515"/>
                  </a:lnTo>
                  <a:lnTo>
                    <a:pt x="166337" y="15864"/>
                  </a:lnTo>
                  <a:lnTo>
                    <a:pt x="137956" y="2617"/>
                  </a:lnTo>
                  <a:lnTo>
                    <a:pt x="101409" y="0"/>
                  </a:lnTo>
                  <a:lnTo>
                    <a:pt x="68601" y="1531"/>
                  </a:lnTo>
                  <a:lnTo>
                    <a:pt x="35638" y="16175"/>
                  </a:lnTo>
                  <a:lnTo>
                    <a:pt x="14243" y="33657"/>
                  </a:lnTo>
                  <a:lnTo>
                    <a:pt x="1543" y="50419"/>
                  </a:lnTo>
                  <a:lnTo>
                    <a:pt x="0" y="70007"/>
                  </a:lnTo>
                  <a:lnTo>
                    <a:pt x="2353" y="108782"/>
                  </a:lnTo>
                  <a:lnTo>
                    <a:pt x="15092" y="147824"/>
                  </a:lnTo>
                  <a:lnTo>
                    <a:pt x="24957" y="179349"/>
                  </a:lnTo>
                  <a:lnTo>
                    <a:pt x="50114" y="223775"/>
                  </a:lnTo>
                  <a:lnTo>
                    <a:pt x="64456" y="267000"/>
                  </a:lnTo>
                  <a:lnTo>
                    <a:pt x="65003" y="271106"/>
                  </a:lnTo>
                  <a:lnTo>
                    <a:pt x="65440" y="2672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334"/>
            <p:cNvSpPr/>
            <p:nvPr/>
          </p:nvSpPr>
          <p:spPr>
            <a:xfrm>
              <a:off x="2010986" y="1378587"/>
              <a:ext cx="235139" cy="246456"/>
            </a:xfrm>
            <a:custGeom>
              <a:avLst/>
              <a:gdLst/>
              <a:ahLst/>
              <a:cxnLst/>
              <a:rect l="0" t="0" r="0" b="0"/>
              <a:pathLst>
                <a:path w="235139" h="246456">
                  <a:moveTo>
                    <a:pt x="87491" y="76952"/>
                  </a:moveTo>
                  <a:lnTo>
                    <a:pt x="70709" y="69884"/>
                  </a:lnTo>
                  <a:lnTo>
                    <a:pt x="67373" y="69264"/>
                  </a:lnTo>
                  <a:lnTo>
                    <a:pt x="53198" y="73131"/>
                  </a:lnTo>
                  <a:lnTo>
                    <a:pt x="23634" y="96734"/>
                  </a:lnTo>
                  <a:lnTo>
                    <a:pt x="7338" y="139027"/>
                  </a:lnTo>
                  <a:lnTo>
                    <a:pt x="0" y="165612"/>
                  </a:lnTo>
                  <a:lnTo>
                    <a:pt x="1642" y="176218"/>
                  </a:lnTo>
                  <a:lnTo>
                    <a:pt x="14491" y="219859"/>
                  </a:lnTo>
                  <a:lnTo>
                    <a:pt x="16996" y="223817"/>
                  </a:lnTo>
                  <a:lnTo>
                    <a:pt x="25071" y="230861"/>
                  </a:lnTo>
                  <a:lnTo>
                    <a:pt x="45514" y="240405"/>
                  </a:lnTo>
                  <a:lnTo>
                    <a:pt x="85197" y="245798"/>
                  </a:lnTo>
                  <a:lnTo>
                    <a:pt x="120331" y="246455"/>
                  </a:lnTo>
                  <a:lnTo>
                    <a:pt x="153886" y="237087"/>
                  </a:lnTo>
                  <a:lnTo>
                    <a:pt x="174742" y="226485"/>
                  </a:lnTo>
                  <a:lnTo>
                    <a:pt x="183485" y="214848"/>
                  </a:lnTo>
                  <a:lnTo>
                    <a:pt x="191670" y="201739"/>
                  </a:lnTo>
                  <a:lnTo>
                    <a:pt x="206443" y="186797"/>
                  </a:lnTo>
                  <a:lnTo>
                    <a:pt x="226126" y="152178"/>
                  </a:lnTo>
                  <a:lnTo>
                    <a:pt x="235138" y="116449"/>
                  </a:lnTo>
                  <a:lnTo>
                    <a:pt x="230236" y="86450"/>
                  </a:lnTo>
                  <a:lnTo>
                    <a:pt x="213951" y="46049"/>
                  </a:lnTo>
                  <a:lnTo>
                    <a:pt x="205211" y="31467"/>
                  </a:lnTo>
                  <a:lnTo>
                    <a:pt x="191404" y="18372"/>
                  </a:lnTo>
                  <a:lnTo>
                    <a:pt x="177992" y="11229"/>
                  </a:lnTo>
                  <a:lnTo>
                    <a:pt x="140052" y="1122"/>
                  </a:lnTo>
                  <a:lnTo>
                    <a:pt x="115962" y="2780"/>
                  </a:lnTo>
                  <a:lnTo>
                    <a:pt x="105767" y="0"/>
                  </a:lnTo>
                  <a:lnTo>
                    <a:pt x="89991" y="3394"/>
                  </a:lnTo>
                  <a:lnTo>
                    <a:pt x="61747" y="17002"/>
                  </a:lnTo>
                  <a:lnTo>
                    <a:pt x="40476" y="36373"/>
                  </a:lnTo>
                  <a:lnTo>
                    <a:pt x="20337" y="63966"/>
                  </a:lnTo>
                  <a:lnTo>
                    <a:pt x="16053" y="769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SMARTInkShape-Group35"/>
          <p:cNvGrpSpPr/>
          <p:nvPr/>
        </p:nvGrpSpPr>
        <p:grpSpPr>
          <a:xfrm>
            <a:off x="389332" y="1710384"/>
            <a:ext cx="3413752" cy="629195"/>
            <a:chOff x="389332" y="1710384"/>
            <a:chExt cx="3413752" cy="629195"/>
          </a:xfrm>
        </p:grpSpPr>
        <p:sp>
          <p:nvSpPr>
            <p:cNvPr id="231" name="SMARTInkShape-335"/>
            <p:cNvSpPr/>
            <p:nvPr/>
          </p:nvSpPr>
          <p:spPr>
            <a:xfrm>
              <a:off x="3359489" y="1710384"/>
              <a:ext cx="443595" cy="372215"/>
            </a:xfrm>
            <a:custGeom>
              <a:avLst/>
              <a:gdLst/>
              <a:ahLst/>
              <a:cxnLst/>
              <a:rect l="0" t="0" r="0" b="0"/>
              <a:pathLst>
                <a:path w="443595" h="372215">
                  <a:moveTo>
                    <a:pt x="194527" y="111272"/>
                  </a:moveTo>
                  <a:lnTo>
                    <a:pt x="189786" y="111272"/>
                  </a:lnTo>
                  <a:lnTo>
                    <a:pt x="148465" y="95022"/>
                  </a:lnTo>
                  <a:lnTo>
                    <a:pt x="104322" y="93554"/>
                  </a:lnTo>
                  <a:lnTo>
                    <a:pt x="92258" y="96122"/>
                  </a:lnTo>
                  <a:lnTo>
                    <a:pt x="81605" y="99578"/>
                  </a:lnTo>
                  <a:lnTo>
                    <a:pt x="46703" y="106719"/>
                  </a:lnTo>
                  <a:lnTo>
                    <a:pt x="34239" y="119832"/>
                  </a:lnTo>
                  <a:lnTo>
                    <a:pt x="18711" y="149527"/>
                  </a:lnTo>
                  <a:lnTo>
                    <a:pt x="4575" y="190377"/>
                  </a:lnTo>
                  <a:lnTo>
                    <a:pt x="0" y="208573"/>
                  </a:lnTo>
                  <a:lnTo>
                    <a:pt x="5583" y="245990"/>
                  </a:lnTo>
                  <a:lnTo>
                    <a:pt x="13418" y="282929"/>
                  </a:lnTo>
                  <a:lnTo>
                    <a:pt x="19115" y="300343"/>
                  </a:lnTo>
                  <a:lnTo>
                    <a:pt x="30245" y="314697"/>
                  </a:lnTo>
                  <a:lnTo>
                    <a:pt x="69199" y="349556"/>
                  </a:lnTo>
                  <a:lnTo>
                    <a:pt x="98003" y="363724"/>
                  </a:lnTo>
                  <a:lnTo>
                    <a:pt x="105372" y="363909"/>
                  </a:lnTo>
                  <a:lnTo>
                    <a:pt x="132858" y="354285"/>
                  </a:lnTo>
                  <a:lnTo>
                    <a:pt x="136547" y="350671"/>
                  </a:lnTo>
                  <a:lnTo>
                    <a:pt x="146479" y="334341"/>
                  </a:lnTo>
                  <a:lnTo>
                    <a:pt x="178386" y="298121"/>
                  </a:lnTo>
                  <a:lnTo>
                    <a:pt x="182392" y="288243"/>
                  </a:lnTo>
                  <a:lnTo>
                    <a:pt x="191312" y="250773"/>
                  </a:lnTo>
                  <a:lnTo>
                    <a:pt x="194566" y="214673"/>
                  </a:lnTo>
                  <a:lnTo>
                    <a:pt x="201406" y="174802"/>
                  </a:lnTo>
                  <a:lnTo>
                    <a:pt x="203051" y="147744"/>
                  </a:lnTo>
                  <a:lnTo>
                    <a:pt x="200630" y="139719"/>
                  </a:lnTo>
                  <a:lnTo>
                    <a:pt x="197240" y="131853"/>
                  </a:lnTo>
                  <a:lnTo>
                    <a:pt x="194765" y="108196"/>
                  </a:lnTo>
                  <a:lnTo>
                    <a:pt x="194686" y="108229"/>
                  </a:lnTo>
                  <a:lnTo>
                    <a:pt x="194536" y="135952"/>
                  </a:lnTo>
                  <a:lnTo>
                    <a:pt x="199673" y="159069"/>
                  </a:lnTo>
                  <a:lnTo>
                    <a:pt x="197485" y="178792"/>
                  </a:lnTo>
                  <a:lnTo>
                    <a:pt x="204629" y="217361"/>
                  </a:lnTo>
                  <a:lnTo>
                    <a:pt x="215379" y="250193"/>
                  </a:lnTo>
                  <a:lnTo>
                    <a:pt x="228486" y="288694"/>
                  </a:lnTo>
                  <a:lnTo>
                    <a:pt x="237401" y="311173"/>
                  </a:lnTo>
                  <a:lnTo>
                    <a:pt x="266356" y="343543"/>
                  </a:lnTo>
                  <a:lnTo>
                    <a:pt x="294594" y="363895"/>
                  </a:lnTo>
                  <a:lnTo>
                    <a:pt x="311431" y="371716"/>
                  </a:lnTo>
                  <a:lnTo>
                    <a:pt x="318104" y="372214"/>
                  </a:lnTo>
                  <a:lnTo>
                    <a:pt x="323544" y="370561"/>
                  </a:lnTo>
                  <a:lnTo>
                    <a:pt x="365326" y="332975"/>
                  </a:lnTo>
                  <a:lnTo>
                    <a:pt x="401860" y="293816"/>
                  </a:lnTo>
                  <a:lnTo>
                    <a:pt x="419449" y="258845"/>
                  </a:lnTo>
                  <a:lnTo>
                    <a:pt x="432138" y="219357"/>
                  </a:lnTo>
                  <a:lnTo>
                    <a:pt x="439679" y="182893"/>
                  </a:lnTo>
                  <a:lnTo>
                    <a:pt x="443594" y="141882"/>
                  </a:lnTo>
                  <a:lnTo>
                    <a:pt x="441722" y="107323"/>
                  </a:lnTo>
                  <a:lnTo>
                    <a:pt x="429301" y="64487"/>
                  </a:lnTo>
                  <a:lnTo>
                    <a:pt x="414743" y="21694"/>
                  </a:lnTo>
                  <a:lnTo>
                    <a:pt x="409617" y="3785"/>
                  </a:lnTo>
                  <a:lnTo>
                    <a:pt x="409185" y="0"/>
                  </a:lnTo>
                  <a:lnTo>
                    <a:pt x="409070" y="380"/>
                  </a:lnTo>
                  <a:lnTo>
                    <a:pt x="408993" y="1625"/>
                  </a:lnTo>
                  <a:lnTo>
                    <a:pt x="402733" y="11745"/>
                  </a:lnTo>
                  <a:lnTo>
                    <a:pt x="401164" y="21067"/>
                  </a:lnTo>
                  <a:lnTo>
                    <a:pt x="403113" y="29178"/>
                  </a:lnTo>
                  <a:lnTo>
                    <a:pt x="405022" y="32730"/>
                  </a:lnTo>
                  <a:lnTo>
                    <a:pt x="408085" y="73084"/>
                  </a:lnTo>
                  <a:lnTo>
                    <a:pt x="408690" y="117656"/>
                  </a:lnTo>
                  <a:lnTo>
                    <a:pt x="413550" y="155418"/>
                  </a:lnTo>
                  <a:lnTo>
                    <a:pt x="416936" y="195692"/>
                  </a:lnTo>
                  <a:lnTo>
                    <a:pt x="422400" y="238941"/>
                  </a:lnTo>
                  <a:lnTo>
                    <a:pt x="426842" y="279696"/>
                  </a:lnTo>
                  <a:lnTo>
                    <a:pt x="435628" y="3166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336"/>
            <p:cNvSpPr/>
            <p:nvPr/>
          </p:nvSpPr>
          <p:spPr>
            <a:xfrm>
              <a:off x="3162719" y="1788290"/>
              <a:ext cx="221634" cy="279034"/>
            </a:xfrm>
            <a:custGeom>
              <a:avLst/>
              <a:gdLst/>
              <a:ahLst/>
              <a:cxnLst/>
              <a:rect l="0" t="0" r="0" b="0"/>
              <a:pathLst>
                <a:path w="221634" h="279034">
                  <a:moveTo>
                    <a:pt x="16250" y="42296"/>
                  </a:moveTo>
                  <a:lnTo>
                    <a:pt x="3821" y="54725"/>
                  </a:lnTo>
                  <a:lnTo>
                    <a:pt x="2011" y="55543"/>
                  </a:lnTo>
                  <a:lnTo>
                    <a:pt x="804" y="55096"/>
                  </a:lnTo>
                  <a:lnTo>
                    <a:pt x="0" y="53806"/>
                  </a:lnTo>
                  <a:lnTo>
                    <a:pt x="4845" y="67978"/>
                  </a:lnTo>
                  <a:lnTo>
                    <a:pt x="11735" y="108651"/>
                  </a:lnTo>
                  <a:lnTo>
                    <a:pt x="18301" y="149959"/>
                  </a:lnTo>
                  <a:lnTo>
                    <a:pt x="23821" y="185271"/>
                  </a:lnTo>
                  <a:lnTo>
                    <a:pt x="32040" y="226054"/>
                  </a:lnTo>
                  <a:lnTo>
                    <a:pt x="44954" y="264360"/>
                  </a:lnTo>
                  <a:lnTo>
                    <a:pt x="51558" y="273876"/>
                  </a:lnTo>
                  <a:lnTo>
                    <a:pt x="51847" y="279033"/>
                  </a:lnTo>
                  <a:lnTo>
                    <a:pt x="50895" y="278503"/>
                  </a:lnTo>
                  <a:lnTo>
                    <a:pt x="47192" y="272623"/>
                  </a:lnTo>
                  <a:lnTo>
                    <a:pt x="36153" y="229354"/>
                  </a:lnTo>
                  <a:lnTo>
                    <a:pt x="27641" y="200880"/>
                  </a:lnTo>
                  <a:lnTo>
                    <a:pt x="20925" y="166887"/>
                  </a:lnTo>
                  <a:lnTo>
                    <a:pt x="17635" y="130916"/>
                  </a:lnTo>
                  <a:lnTo>
                    <a:pt x="17516" y="94711"/>
                  </a:lnTo>
                  <a:lnTo>
                    <a:pt x="21112" y="77498"/>
                  </a:lnTo>
                  <a:lnTo>
                    <a:pt x="31309" y="62571"/>
                  </a:lnTo>
                  <a:lnTo>
                    <a:pt x="69582" y="20227"/>
                  </a:lnTo>
                  <a:lnTo>
                    <a:pt x="83609" y="11651"/>
                  </a:lnTo>
                  <a:lnTo>
                    <a:pt x="113819" y="2238"/>
                  </a:lnTo>
                  <a:lnTo>
                    <a:pt x="144929" y="0"/>
                  </a:lnTo>
                  <a:lnTo>
                    <a:pt x="186041" y="8751"/>
                  </a:lnTo>
                  <a:lnTo>
                    <a:pt x="191952" y="11003"/>
                  </a:lnTo>
                  <a:lnTo>
                    <a:pt x="196884" y="11512"/>
                  </a:lnTo>
                  <a:lnTo>
                    <a:pt x="221633" y="65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337"/>
            <p:cNvSpPr/>
            <p:nvPr/>
          </p:nvSpPr>
          <p:spPr>
            <a:xfrm>
              <a:off x="2906761" y="1814414"/>
              <a:ext cx="272209" cy="310512"/>
            </a:xfrm>
            <a:custGeom>
              <a:avLst/>
              <a:gdLst/>
              <a:ahLst/>
              <a:cxnLst/>
              <a:rect l="0" t="0" r="0" b="0"/>
              <a:pathLst>
                <a:path w="272209" h="310512">
                  <a:moveTo>
                    <a:pt x="13247" y="60820"/>
                  </a:moveTo>
                  <a:lnTo>
                    <a:pt x="8506" y="65561"/>
                  </a:lnTo>
                  <a:lnTo>
                    <a:pt x="3533" y="67888"/>
                  </a:lnTo>
                  <a:lnTo>
                    <a:pt x="818" y="68509"/>
                  </a:lnTo>
                  <a:lnTo>
                    <a:pt x="0" y="67930"/>
                  </a:lnTo>
                  <a:lnTo>
                    <a:pt x="447" y="66553"/>
                  </a:lnTo>
                  <a:lnTo>
                    <a:pt x="3553" y="61953"/>
                  </a:lnTo>
                  <a:lnTo>
                    <a:pt x="8831" y="61156"/>
                  </a:lnTo>
                  <a:lnTo>
                    <a:pt x="10303" y="62036"/>
                  </a:lnTo>
                  <a:lnTo>
                    <a:pt x="11284" y="63615"/>
                  </a:lnTo>
                  <a:lnTo>
                    <a:pt x="11938" y="65660"/>
                  </a:lnTo>
                  <a:lnTo>
                    <a:pt x="14359" y="67023"/>
                  </a:lnTo>
                  <a:lnTo>
                    <a:pt x="22340" y="68538"/>
                  </a:lnTo>
                  <a:lnTo>
                    <a:pt x="65005" y="61577"/>
                  </a:lnTo>
                  <a:lnTo>
                    <a:pt x="101890" y="63616"/>
                  </a:lnTo>
                  <a:lnTo>
                    <a:pt x="146351" y="76279"/>
                  </a:lnTo>
                  <a:lnTo>
                    <a:pt x="187259" y="78469"/>
                  </a:lnTo>
                  <a:lnTo>
                    <a:pt x="191763" y="78539"/>
                  </a:lnTo>
                  <a:lnTo>
                    <a:pt x="199413" y="81263"/>
                  </a:lnTo>
                  <a:lnTo>
                    <a:pt x="206120" y="84789"/>
                  </a:lnTo>
                  <a:lnTo>
                    <a:pt x="212408" y="86356"/>
                  </a:lnTo>
                  <a:lnTo>
                    <a:pt x="214482" y="85781"/>
                  </a:lnTo>
                  <a:lnTo>
                    <a:pt x="215865" y="84407"/>
                  </a:lnTo>
                  <a:lnTo>
                    <a:pt x="218468" y="79015"/>
                  </a:lnTo>
                  <a:lnTo>
                    <a:pt x="213841" y="78779"/>
                  </a:lnTo>
                  <a:lnTo>
                    <a:pt x="208895" y="76078"/>
                  </a:lnTo>
                  <a:lnTo>
                    <a:pt x="203389" y="70578"/>
                  </a:lnTo>
                  <a:lnTo>
                    <a:pt x="188817" y="50003"/>
                  </a:lnTo>
                  <a:lnTo>
                    <a:pt x="159839" y="31529"/>
                  </a:lnTo>
                  <a:lnTo>
                    <a:pt x="151821" y="22997"/>
                  </a:lnTo>
                  <a:lnTo>
                    <a:pt x="107631" y="845"/>
                  </a:lnTo>
                  <a:lnTo>
                    <a:pt x="105936" y="0"/>
                  </a:lnTo>
                  <a:lnTo>
                    <a:pt x="98760" y="4354"/>
                  </a:lnTo>
                  <a:lnTo>
                    <a:pt x="54625" y="46290"/>
                  </a:lnTo>
                  <a:lnTo>
                    <a:pt x="38177" y="62691"/>
                  </a:lnTo>
                  <a:lnTo>
                    <a:pt x="28461" y="81880"/>
                  </a:lnTo>
                  <a:lnTo>
                    <a:pt x="24039" y="101676"/>
                  </a:lnTo>
                  <a:lnTo>
                    <a:pt x="22544" y="144554"/>
                  </a:lnTo>
                  <a:lnTo>
                    <a:pt x="24895" y="180511"/>
                  </a:lnTo>
                  <a:lnTo>
                    <a:pt x="34620" y="220503"/>
                  </a:lnTo>
                  <a:lnTo>
                    <a:pt x="51989" y="254923"/>
                  </a:lnTo>
                  <a:lnTo>
                    <a:pt x="89397" y="284370"/>
                  </a:lnTo>
                  <a:lnTo>
                    <a:pt x="112319" y="302123"/>
                  </a:lnTo>
                  <a:lnTo>
                    <a:pt x="131678" y="308265"/>
                  </a:lnTo>
                  <a:lnTo>
                    <a:pt x="171473" y="310511"/>
                  </a:lnTo>
                  <a:lnTo>
                    <a:pt x="214349" y="309792"/>
                  </a:lnTo>
                  <a:lnTo>
                    <a:pt x="272208" y="2929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338"/>
            <p:cNvSpPr/>
            <p:nvPr/>
          </p:nvSpPr>
          <p:spPr>
            <a:xfrm>
              <a:off x="2696766" y="1812727"/>
              <a:ext cx="178027" cy="328796"/>
            </a:xfrm>
            <a:custGeom>
              <a:avLst/>
              <a:gdLst/>
              <a:ahLst/>
              <a:cxnLst/>
              <a:rect l="0" t="0" r="0" b="0"/>
              <a:pathLst>
                <a:path w="178027" h="328796">
                  <a:moveTo>
                    <a:pt x="0" y="62507"/>
                  </a:moveTo>
                  <a:lnTo>
                    <a:pt x="0" y="50078"/>
                  </a:lnTo>
                  <a:lnTo>
                    <a:pt x="992" y="50253"/>
                  </a:lnTo>
                  <a:lnTo>
                    <a:pt x="4740" y="55738"/>
                  </a:lnTo>
                  <a:lnTo>
                    <a:pt x="22942" y="97737"/>
                  </a:lnTo>
                  <a:lnTo>
                    <a:pt x="45064" y="133848"/>
                  </a:lnTo>
                  <a:lnTo>
                    <a:pt x="73335" y="177801"/>
                  </a:lnTo>
                  <a:lnTo>
                    <a:pt x="83195" y="191139"/>
                  </a:lnTo>
                  <a:lnTo>
                    <a:pt x="100791" y="227907"/>
                  </a:lnTo>
                  <a:lnTo>
                    <a:pt x="120157" y="266019"/>
                  </a:lnTo>
                  <a:lnTo>
                    <a:pt x="148972" y="307552"/>
                  </a:lnTo>
                  <a:lnTo>
                    <a:pt x="158152" y="315283"/>
                  </a:lnTo>
                  <a:lnTo>
                    <a:pt x="176678" y="328795"/>
                  </a:lnTo>
                  <a:lnTo>
                    <a:pt x="177317" y="328337"/>
                  </a:lnTo>
                  <a:lnTo>
                    <a:pt x="178026" y="325183"/>
                  </a:lnTo>
                  <a:lnTo>
                    <a:pt x="165276" y="285479"/>
                  </a:lnTo>
                  <a:lnTo>
                    <a:pt x="162080" y="249400"/>
                  </a:lnTo>
                  <a:lnTo>
                    <a:pt x="154863" y="213158"/>
                  </a:lnTo>
                  <a:lnTo>
                    <a:pt x="149763" y="183657"/>
                  </a:lnTo>
                  <a:lnTo>
                    <a:pt x="147467" y="178993"/>
                  </a:lnTo>
                  <a:lnTo>
                    <a:pt x="143782" y="136853"/>
                  </a:lnTo>
                  <a:lnTo>
                    <a:pt x="143054" y="94575"/>
                  </a:lnTo>
                  <a:lnTo>
                    <a:pt x="142910" y="57046"/>
                  </a:lnTo>
                  <a:lnTo>
                    <a:pt x="149947" y="14678"/>
                  </a:lnTo>
                  <a:lnTo>
                    <a:pt x="150566" y="9785"/>
                  </a:lnTo>
                  <a:lnTo>
                    <a:pt x="152963" y="6523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339"/>
            <p:cNvSpPr/>
            <p:nvPr/>
          </p:nvSpPr>
          <p:spPr>
            <a:xfrm>
              <a:off x="2384227" y="1880469"/>
              <a:ext cx="339329" cy="262422"/>
            </a:xfrm>
            <a:custGeom>
              <a:avLst/>
              <a:gdLst/>
              <a:ahLst/>
              <a:cxnLst/>
              <a:rect l="0" t="0" r="0" b="0"/>
              <a:pathLst>
                <a:path w="339329" h="262422">
                  <a:moveTo>
                    <a:pt x="0" y="137640"/>
                  </a:moveTo>
                  <a:lnTo>
                    <a:pt x="0" y="117523"/>
                  </a:lnTo>
                  <a:lnTo>
                    <a:pt x="2646" y="111171"/>
                  </a:lnTo>
                  <a:lnTo>
                    <a:pt x="4740" y="108088"/>
                  </a:lnTo>
                  <a:lnTo>
                    <a:pt x="17169" y="99008"/>
                  </a:lnTo>
                  <a:lnTo>
                    <a:pt x="56707" y="86215"/>
                  </a:lnTo>
                  <a:lnTo>
                    <a:pt x="94141" y="74970"/>
                  </a:lnTo>
                  <a:lnTo>
                    <a:pt x="110301" y="70099"/>
                  </a:lnTo>
                  <a:lnTo>
                    <a:pt x="139727" y="68350"/>
                  </a:lnTo>
                  <a:lnTo>
                    <a:pt x="176392" y="73499"/>
                  </a:lnTo>
                  <a:lnTo>
                    <a:pt x="213660" y="72003"/>
                  </a:lnTo>
                  <a:lnTo>
                    <a:pt x="257068" y="62608"/>
                  </a:lnTo>
                  <a:lnTo>
                    <a:pt x="270687" y="62290"/>
                  </a:lnTo>
                  <a:lnTo>
                    <a:pt x="303314" y="75004"/>
                  </a:lnTo>
                  <a:lnTo>
                    <a:pt x="298781" y="75094"/>
                  </a:lnTo>
                  <a:lnTo>
                    <a:pt x="297414" y="74115"/>
                  </a:lnTo>
                  <a:lnTo>
                    <a:pt x="295895" y="70381"/>
                  </a:lnTo>
                  <a:lnTo>
                    <a:pt x="289928" y="65414"/>
                  </a:lnTo>
                  <a:lnTo>
                    <a:pt x="281654" y="58907"/>
                  </a:lnTo>
                  <a:lnTo>
                    <a:pt x="261108" y="29113"/>
                  </a:lnTo>
                  <a:lnTo>
                    <a:pt x="251316" y="24914"/>
                  </a:lnTo>
                  <a:lnTo>
                    <a:pt x="225665" y="19351"/>
                  </a:lnTo>
                  <a:lnTo>
                    <a:pt x="182430" y="590"/>
                  </a:lnTo>
                  <a:lnTo>
                    <a:pt x="170046" y="0"/>
                  </a:lnTo>
                  <a:lnTo>
                    <a:pt x="163966" y="1231"/>
                  </a:lnTo>
                  <a:lnTo>
                    <a:pt x="122053" y="27877"/>
                  </a:lnTo>
                  <a:lnTo>
                    <a:pt x="100875" y="43713"/>
                  </a:lnTo>
                  <a:lnTo>
                    <a:pt x="93450" y="47278"/>
                  </a:lnTo>
                  <a:lnTo>
                    <a:pt x="86843" y="52169"/>
                  </a:lnTo>
                  <a:lnTo>
                    <a:pt x="77545" y="65242"/>
                  </a:lnTo>
                  <a:lnTo>
                    <a:pt x="73247" y="81683"/>
                  </a:lnTo>
                  <a:lnTo>
                    <a:pt x="71675" y="125066"/>
                  </a:lnTo>
                  <a:lnTo>
                    <a:pt x="71596" y="132234"/>
                  </a:lnTo>
                  <a:lnTo>
                    <a:pt x="80965" y="156543"/>
                  </a:lnTo>
                  <a:lnTo>
                    <a:pt x="111169" y="199880"/>
                  </a:lnTo>
                  <a:lnTo>
                    <a:pt x="146934" y="229551"/>
                  </a:lnTo>
                  <a:lnTo>
                    <a:pt x="162538" y="237359"/>
                  </a:lnTo>
                  <a:lnTo>
                    <a:pt x="201954" y="245312"/>
                  </a:lnTo>
                  <a:lnTo>
                    <a:pt x="230906" y="258642"/>
                  </a:lnTo>
                  <a:lnTo>
                    <a:pt x="273071" y="262304"/>
                  </a:lnTo>
                  <a:lnTo>
                    <a:pt x="283250" y="262421"/>
                  </a:lnTo>
                  <a:lnTo>
                    <a:pt x="299853" y="257260"/>
                  </a:lnTo>
                  <a:lnTo>
                    <a:pt x="339328" y="2358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340"/>
            <p:cNvSpPr/>
            <p:nvPr/>
          </p:nvSpPr>
          <p:spPr>
            <a:xfrm>
              <a:off x="2116758" y="1868234"/>
              <a:ext cx="289236" cy="305811"/>
            </a:xfrm>
            <a:custGeom>
              <a:avLst/>
              <a:gdLst/>
              <a:ahLst/>
              <a:cxnLst/>
              <a:rect l="0" t="0" r="0" b="0"/>
              <a:pathLst>
                <a:path w="289236" h="305811">
                  <a:moveTo>
                    <a:pt x="285328" y="24860"/>
                  </a:moveTo>
                  <a:lnTo>
                    <a:pt x="278260" y="41641"/>
                  </a:lnTo>
                  <a:lnTo>
                    <a:pt x="277639" y="44977"/>
                  </a:lnTo>
                  <a:lnTo>
                    <a:pt x="276234" y="46209"/>
                  </a:lnTo>
                  <a:lnTo>
                    <a:pt x="274304" y="46038"/>
                  </a:lnTo>
                  <a:lnTo>
                    <a:pt x="272026" y="44931"/>
                  </a:lnTo>
                  <a:lnTo>
                    <a:pt x="270507" y="43202"/>
                  </a:lnTo>
                  <a:lnTo>
                    <a:pt x="265423" y="33297"/>
                  </a:lnTo>
                  <a:lnTo>
                    <a:pt x="263128" y="30485"/>
                  </a:lnTo>
                  <a:lnTo>
                    <a:pt x="257933" y="27360"/>
                  </a:lnTo>
                  <a:lnTo>
                    <a:pt x="221199" y="12720"/>
                  </a:lnTo>
                  <a:lnTo>
                    <a:pt x="205232" y="4581"/>
                  </a:lnTo>
                  <a:lnTo>
                    <a:pt x="183103" y="0"/>
                  </a:lnTo>
                  <a:lnTo>
                    <a:pt x="141075" y="1098"/>
                  </a:lnTo>
                  <a:lnTo>
                    <a:pt x="104037" y="5834"/>
                  </a:lnTo>
                  <a:lnTo>
                    <a:pt x="64376" y="16561"/>
                  </a:lnTo>
                  <a:lnTo>
                    <a:pt x="44905" y="22401"/>
                  </a:lnTo>
                  <a:lnTo>
                    <a:pt x="31630" y="25751"/>
                  </a:lnTo>
                  <a:lnTo>
                    <a:pt x="15808" y="33855"/>
                  </a:lnTo>
                  <a:lnTo>
                    <a:pt x="10398" y="38794"/>
                  </a:lnTo>
                  <a:lnTo>
                    <a:pt x="4387" y="49574"/>
                  </a:lnTo>
                  <a:lnTo>
                    <a:pt x="0" y="74989"/>
                  </a:lnTo>
                  <a:lnTo>
                    <a:pt x="1844" y="76139"/>
                  </a:lnTo>
                  <a:lnTo>
                    <a:pt x="35210" y="85365"/>
                  </a:lnTo>
                  <a:lnTo>
                    <a:pt x="69559" y="99402"/>
                  </a:lnTo>
                  <a:lnTo>
                    <a:pt x="111591" y="105068"/>
                  </a:lnTo>
                  <a:lnTo>
                    <a:pt x="146352" y="114713"/>
                  </a:lnTo>
                  <a:lnTo>
                    <a:pt x="186108" y="126173"/>
                  </a:lnTo>
                  <a:lnTo>
                    <a:pt x="228163" y="143932"/>
                  </a:lnTo>
                  <a:lnTo>
                    <a:pt x="272127" y="174211"/>
                  </a:lnTo>
                  <a:lnTo>
                    <a:pt x="279461" y="183181"/>
                  </a:lnTo>
                  <a:lnTo>
                    <a:pt x="288910" y="206505"/>
                  </a:lnTo>
                  <a:lnTo>
                    <a:pt x="289235" y="222669"/>
                  </a:lnTo>
                  <a:lnTo>
                    <a:pt x="281359" y="252559"/>
                  </a:lnTo>
                  <a:lnTo>
                    <a:pt x="273312" y="262650"/>
                  </a:lnTo>
                  <a:lnTo>
                    <a:pt x="246226" y="285553"/>
                  </a:lnTo>
                  <a:lnTo>
                    <a:pt x="207902" y="299247"/>
                  </a:lnTo>
                  <a:lnTo>
                    <a:pt x="171657" y="305810"/>
                  </a:lnTo>
                  <a:lnTo>
                    <a:pt x="132475" y="303345"/>
                  </a:lnTo>
                  <a:lnTo>
                    <a:pt x="105983" y="300189"/>
                  </a:lnTo>
                  <a:lnTo>
                    <a:pt x="61987" y="281628"/>
                  </a:lnTo>
                  <a:lnTo>
                    <a:pt x="35297" y="2481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341"/>
            <p:cNvSpPr/>
            <p:nvPr/>
          </p:nvSpPr>
          <p:spPr>
            <a:xfrm>
              <a:off x="1669852" y="1923914"/>
              <a:ext cx="276807" cy="280759"/>
            </a:xfrm>
            <a:custGeom>
              <a:avLst/>
              <a:gdLst/>
              <a:ahLst/>
              <a:cxnLst/>
              <a:rect l="0" t="0" r="0" b="0"/>
              <a:pathLst>
                <a:path w="276807" h="280759">
                  <a:moveTo>
                    <a:pt x="223242" y="31688"/>
                  </a:moveTo>
                  <a:lnTo>
                    <a:pt x="231804" y="31688"/>
                  </a:lnTo>
                  <a:lnTo>
                    <a:pt x="232139" y="19259"/>
                  </a:lnTo>
                  <a:lnTo>
                    <a:pt x="231158" y="17449"/>
                  </a:lnTo>
                  <a:lnTo>
                    <a:pt x="229511" y="16242"/>
                  </a:lnTo>
                  <a:lnTo>
                    <a:pt x="225036" y="14901"/>
                  </a:lnTo>
                  <a:lnTo>
                    <a:pt x="193262" y="12864"/>
                  </a:lnTo>
                  <a:lnTo>
                    <a:pt x="180404" y="7700"/>
                  </a:lnTo>
                  <a:lnTo>
                    <a:pt x="140449" y="0"/>
                  </a:lnTo>
                  <a:lnTo>
                    <a:pt x="98258" y="7170"/>
                  </a:lnTo>
                  <a:lnTo>
                    <a:pt x="68465" y="21073"/>
                  </a:lnTo>
                  <a:lnTo>
                    <a:pt x="38879" y="44777"/>
                  </a:lnTo>
                  <a:lnTo>
                    <a:pt x="19953" y="51251"/>
                  </a:lnTo>
                  <a:lnTo>
                    <a:pt x="12837" y="55265"/>
                  </a:lnTo>
                  <a:lnTo>
                    <a:pt x="6366" y="57049"/>
                  </a:lnTo>
                  <a:lnTo>
                    <a:pt x="4244" y="59510"/>
                  </a:lnTo>
                  <a:lnTo>
                    <a:pt x="1257" y="71461"/>
                  </a:lnTo>
                  <a:lnTo>
                    <a:pt x="165" y="87992"/>
                  </a:lnTo>
                  <a:lnTo>
                    <a:pt x="2719" y="94084"/>
                  </a:lnTo>
                  <a:lnTo>
                    <a:pt x="12443" y="106080"/>
                  </a:lnTo>
                  <a:lnTo>
                    <a:pt x="18098" y="109399"/>
                  </a:lnTo>
                  <a:lnTo>
                    <a:pt x="29505" y="111268"/>
                  </a:lnTo>
                  <a:lnTo>
                    <a:pt x="68619" y="112009"/>
                  </a:lnTo>
                  <a:lnTo>
                    <a:pt x="110142" y="121146"/>
                  </a:lnTo>
                  <a:lnTo>
                    <a:pt x="151989" y="135151"/>
                  </a:lnTo>
                  <a:lnTo>
                    <a:pt x="190254" y="143664"/>
                  </a:lnTo>
                  <a:lnTo>
                    <a:pt x="207294" y="141705"/>
                  </a:lnTo>
                  <a:lnTo>
                    <a:pt x="230427" y="146778"/>
                  </a:lnTo>
                  <a:lnTo>
                    <a:pt x="234977" y="149095"/>
                  </a:lnTo>
                  <a:lnTo>
                    <a:pt x="270830" y="186398"/>
                  </a:lnTo>
                  <a:lnTo>
                    <a:pt x="274158" y="192390"/>
                  </a:lnTo>
                  <a:lnTo>
                    <a:pt x="276664" y="208516"/>
                  </a:lnTo>
                  <a:lnTo>
                    <a:pt x="276806" y="222555"/>
                  </a:lnTo>
                  <a:lnTo>
                    <a:pt x="272075" y="235967"/>
                  </a:lnTo>
                  <a:lnTo>
                    <a:pt x="258728" y="254392"/>
                  </a:lnTo>
                  <a:lnTo>
                    <a:pt x="251912" y="260644"/>
                  </a:lnTo>
                  <a:lnTo>
                    <a:pt x="237910" y="268750"/>
                  </a:lnTo>
                  <a:lnTo>
                    <a:pt x="211148" y="276998"/>
                  </a:lnTo>
                  <a:lnTo>
                    <a:pt x="197692" y="276975"/>
                  </a:lnTo>
                  <a:lnTo>
                    <a:pt x="191326" y="275579"/>
                  </a:lnTo>
                  <a:lnTo>
                    <a:pt x="181607" y="276675"/>
                  </a:lnTo>
                  <a:lnTo>
                    <a:pt x="177626" y="278356"/>
                  </a:lnTo>
                  <a:lnTo>
                    <a:pt x="167911" y="277579"/>
                  </a:lnTo>
                  <a:lnTo>
                    <a:pt x="162542" y="275982"/>
                  </a:lnTo>
                  <a:lnTo>
                    <a:pt x="151285" y="276854"/>
                  </a:lnTo>
                  <a:lnTo>
                    <a:pt x="123149" y="280758"/>
                  </a:lnTo>
                  <a:lnTo>
                    <a:pt x="83702" y="273946"/>
                  </a:lnTo>
                  <a:lnTo>
                    <a:pt x="71597" y="268012"/>
                  </a:lnTo>
                  <a:lnTo>
                    <a:pt x="34515" y="243267"/>
                  </a:lnTo>
                  <a:lnTo>
                    <a:pt x="29955" y="242193"/>
                  </a:lnTo>
                  <a:lnTo>
                    <a:pt x="15049" y="243439"/>
                  </a:lnTo>
                  <a:lnTo>
                    <a:pt x="7350" y="240562"/>
                  </a:lnTo>
                  <a:lnTo>
                    <a:pt x="4900" y="238406"/>
                  </a:lnTo>
                  <a:lnTo>
                    <a:pt x="0" y="2281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342"/>
            <p:cNvSpPr/>
            <p:nvPr/>
          </p:nvSpPr>
          <p:spPr>
            <a:xfrm>
              <a:off x="1413176" y="1951414"/>
              <a:ext cx="256677" cy="267607"/>
            </a:xfrm>
            <a:custGeom>
              <a:avLst/>
              <a:gdLst/>
              <a:ahLst/>
              <a:cxnLst/>
              <a:rect l="0" t="0" r="0" b="0"/>
              <a:pathLst>
                <a:path w="256677" h="267607">
                  <a:moveTo>
                    <a:pt x="256676" y="84555"/>
                  </a:moveTo>
                  <a:lnTo>
                    <a:pt x="251935" y="79814"/>
                  </a:lnTo>
                  <a:lnTo>
                    <a:pt x="246962" y="77487"/>
                  </a:lnTo>
                  <a:lnTo>
                    <a:pt x="244247" y="76866"/>
                  </a:lnTo>
                  <a:lnTo>
                    <a:pt x="242437" y="75460"/>
                  </a:lnTo>
                  <a:lnTo>
                    <a:pt x="240425" y="71252"/>
                  </a:lnTo>
                  <a:lnTo>
                    <a:pt x="240881" y="68741"/>
                  </a:lnTo>
                  <a:lnTo>
                    <a:pt x="244034" y="63305"/>
                  </a:lnTo>
                  <a:lnTo>
                    <a:pt x="244279" y="61459"/>
                  </a:lnTo>
                  <a:lnTo>
                    <a:pt x="243450" y="60228"/>
                  </a:lnTo>
                  <a:lnTo>
                    <a:pt x="241906" y="59407"/>
                  </a:lnTo>
                  <a:lnTo>
                    <a:pt x="234991" y="48771"/>
                  </a:lnTo>
                  <a:lnTo>
                    <a:pt x="228910" y="28392"/>
                  </a:lnTo>
                  <a:lnTo>
                    <a:pt x="220854" y="20567"/>
                  </a:lnTo>
                  <a:lnTo>
                    <a:pt x="210658" y="16428"/>
                  </a:lnTo>
                  <a:lnTo>
                    <a:pt x="166475" y="3694"/>
                  </a:lnTo>
                  <a:lnTo>
                    <a:pt x="149118" y="0"/>
                  </a:lnTo>
                  <a:lnTo>
                    <a:pt x="113721" y="5712"/>
                  </a:lnTo>
                  <a:lnTo>
                    <a:pt x="97890" y="11811"/>
                  </a:lnTo>
                  <a:lnTo>
                    <a:pt x="54055" y="47282"/>
                  </a:lnTo>
                  <a:lnTo>
                    <a:pt x="42268" y="53106"/>
                  </a:lnTo>
                  <a:lnTo>
                    <a:pt x="36346" y="54659"/>
                  </a:lnTo>
                  <a:lnTo>
                    <a:pt x="24476" y="64323"/>
                  </a:lnTo>
                  <a:lnTo>
                    <a:pt x="5426" y="90039"/>
                  </a:lnTo>
                  <a:lnTo>
                    <a:pt x="0" y="117709"/>
                  </a:lnTo>
                  <a:lnTo>
                    <a:pt x="5295" y="160631"/>
                  </a:lnTo>
                  <a:lnTo>
                    <a:pt x="14072" y="183604"/>
                  </a:lnTo>
                  <a:lnTo>
                    <a:pt x="23505" y="196707"/>
                  </a:lnTo>
                  <a:lnTo>
                    <a:pt x="39604" y="206499"/>
                  </a:lnTo>
                  <a:lnTo>
                    <a:pt x="81504" y="224049"/>
                  </a:lnTo>
                  <a:lnTo>
                    <a:pt x="121348" y="233634"/>
                  </a:lnTo>
                  <a:lnTo>
                    <a:pt x="130739" y="234542"/>
                  </a:lnTo>
                  <a:lnTo>
                    <a:pt x="146464" y="230260"/>
                  </a:lnTo>
                  <a:lnTo>
                    <a:pt x="160068" y="220750"/>
                  </a:lnTo>
                  <a:lnTo>
                    <a:pt x="191012" y="181902"/>
                  </a:lnTo>
                  <a:lnTo>
                    <a:pt x="199517" y="160472"/>
                  </a:lnTo>
                  <a:lnTo>
                    <a:pt x="207535" y="120203"/>
                  </a:lnTo>
                  <a:lnTo>
                    <a:pt x="204268" y="76089"/>
                  </a:lnTo>
                  <a:lnTo>
                    <a:pt x="194340" y="31608"/>
                  </a:lnTo>
                  <a:lnTo>
                    <a:pt x="194283" y="31398"/>
                  </a:lnTo>
                  <a:lnTo>
                    <a:pt x="198942" y="35842"/>
                  </a:lnTo>
                  <a:lnTo>
                    <a:pt x="201251" y="40746"/>
                  </a:lnTo>
                  <a:lnTo>
                    <a:pt x="208991" y="83416"/>
                  </a:lnTo>
                  <a:lnTo>
                    <a:pt x="211127" y="120708"/>
                  </a:lnTo>
                  <a:lnTo>
                    <a:pt x="214495" y="154792"/>
                  </a:lnTo>
                  <a:lnTo>
                    <a:pt x="224421" y="198640"/>
                  </a:lnTo>
                  <a:lnTo>
                    <a:pt x="237095" y="233926"/>
                  </a:lnTo>
                  <a:lnTo>
                    <a:pt x="239468" y="255318"/>
                  </a:lnTo>
                  <a:lnTo>
                    <a:pt x="241235" y="257928"/>
                  </a:lnTo>
                  <a:lnTo>
                    <a:pt x="243406" y="259668"/>
                  </a:lnTo>
                  <a:lnTo>
                    <a:pt x="245817" y="264248"/>
                  </a:lnTo>
                  <a:lnTo>
                    <a:pt x="246460" y="266858"/>
                  </a:lnTo>
                  <a:lnTo>
                    <a:pt x="247881" y="267606"/>
                  </a:lnTo>
                  <a:lnTo>
                    <a:pt x="249820" y="267112"/>
                  </a:lnTo>
                  <a:lnTo>
                    <a:pt x="255321" y="263931"/>
                  </a:lnTo>
                  <a:lnTo>
                    <a:pt x="256074" y="260851"/>
                  </a:lnTo>
                  <a:lnTo>
                    <a:pt x="256676" y="2542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343"/>
            <p:cNvSpPr/>
            <p:nvPr/>
          </p:nvSpPr>
          <p:spPr>
            <a:xfrm>
              <a:off x="957310" y="1952520"/>
              <a:ext cx="292445" cy="315622"/>
            </a:xfrm>
            <a:custGeom>
              <a:avLst/>
              <a:gdLst/>
              <a:ahLst/>
              <a:cxnLst/>
              <a:rect l="0" t="0" r="0" b="0"/>
              <a:pathLst>
                <a:path w="292445" h="315622">
                  <a:moveTo>
                    <a:pt x="7096" y="154886"/>
                  </a:moveTo>
                  <a:lnTo>
                    <a:pt x="7096" y="150146"/>
                  </a:lnTo>
                  <a:lnTo>
                    <a:pt x="11837" y="137717"/>
                  </a:lnTo>
                  <a:lnTo>
                    <a:pt x="29006" y="121467"/>
                  </a:lnTo>
                  <a:lnTo>
                    <a:pt x="57685" y="108825"/>
                  </a:lnTo>
                  <a:lnTo>
                    <a:pt x="81837" y="103535"/>
                  </a:lnTo>
                  <a:lnTo>
                    <a:pt x="123026" y="106893"/>
                  </a:lnTo>
                  <a:lnTo>
                    <a:pt x="160619" y="102412"/>
                  </a:lnTo>
                  <a:lnTo>
                    <a:pt x="197899" y="94654"/>
                  </a:lnTo>
                  <a:lnTo>
                    <a:pt x="228664" y="95698"/>
                  </a:lnTo>
                  <a:lnTo>
                    <a:pt x="269634" y="100816"/>
                  </a:lnTo>
                  <a:lnTo>
                    <a:pt x="282530" y="100097"/>
                  </a:lnTo>
                  <a:lnTo>
                    <a:pt x="285968" y="98516"/>
                  </a:lnTo>
                  <a:lnTo>
                    <a:pt x="288261" y="96470"/>
                  </a:lnTo>
                  <a:lnTo>
                    <a:pt x="289789" y="96099"/>
                  </a:lnTo>
                  <a:lnTo>
                    <a:pt x="290808" y="96843"/>
                  </a:lnTo>
                  <a:lnTo>
                    <a:pt x="292444" y="100426"/>
                  </a:lnTo>
                  <a:lnTo>
                    <a:pt x="287986" y="91566"/>
                  </a:lnTo>
                  <a:lnTo>
                    <a:pt x="285638" y="88860"/>
                  </a:lnTo>
                  <a:lnTo>
                    <a:pt x="243848" y="54119"/>
                  </a:lnTo>
                  <a:lnTo>
                    <a:pt x="199571" y="30070"/>
                  </a:lnTo>
                  <a:lnTo>
                    <a:pt x="184914" y="23014"/>
                  </a:lnTo>
                  <a:lnTo>
                    <a:pt x="148497" y="1358"/>
                  </a:lnTo>
                  <a:lnTo>
                    <a:pt x="134103" y="0"/>
                  </a:lnTo>
                  <a:lnTo>
                    <a:pt x="120098" y="3696"/>
                  </a:lnTo>
                  <a:lnTo>
                    <a:pt x="89500" y="16947"/>
                  </a:lnTo>
                  <a:lnTo>
                    <a:pt x="76462" y="21150"/>
                  </a:lnTo>
                  <a:lnTo>
                    <a:pt x="47047" y="38974"/>
                  </a:lnTo>
                  <a:lnTo>
                    <a:pt x="22898" y="69104"/>
                  </a:lnTo>
                  <a:lnTo>
                    <a:pt x="7450" y="107883"/>
                  </a:lnTo>
                  <a:lnTo>
                    <a:pt x="0" y="144499"/>
                  </a:lnTo>
                  <a:lnTo>
                    <a:pt x="1175" y="179807"/>
                  </a:lnTo>
                  <a:lnTo>
                    <a:pt x="7441" y="204657"/>
                  </a:lnTo>
                  <a:lnTo>
                    <a:pt x="30426" y="247657"/>
                  </a:lnTo>
                  <a:lnTo>
                    <a:pt x="41277" y="263587"/>
                  </a:lnTo>
                  <a:lnTo>
                    <a:pt x="69700" y="287305"/>
                  </a:lnTo>
                  <a:lnTo>
                    <a:pt x="109568" y="305213"/>
                  </a:lnTo>
                  <a:lnTo>
                    <a:pt x="125069" y="310995"/>
                  </a:lnTo>
                  <a:lnTo>
                    <a:pt x="158901" y="3156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344"/>
            <p:cNvSpPr/>
            <p:nvPr/>
          </p:nvSpPr>
          <p:spPr>
            <a:xfrm>
              <a:off x="679917" y="1991568"/>
              <a:ext cx="239842" cy="312292"/>
            </a:xfrm>
            <a:custGeom>
              <a:avLst/>
              <a:gdLst/>
              <a:ahLst/>
              <a:cxnLst/>
              <a:rect l="0" t="0" r="0" b="0"/>
              <a:pathLst>
                <a:path w="239842" h="312292">
                  <a:moveTo>
                    <a:pt x="34458" y="8682"/>
                  </a:moveTo>
                  <a:lnTo>
                    <a:pt x="34458" y="3942"/>
                  </a:lnTo>
                  <a:lnTo>
                    <a:pt x="33466" y="4530"/>
                  </a:lnTo>
                  <a:lnTo>
                    <a:pt x="28321" y="13846"/>
                  </a:lnTo>
                  <a:lnTo>
                    <a:pt x="14553" y="55411"/>
                  </a:lnTo>
                  <a:lnTo>
                    <a:pt x="3331" y="89228"/>
                  </a:lnTo>
                  <a:lnTo>
                    <a:pt x="100" y="125372"/>
                  </a:lnTo>
                  <a:lnTo>
                    <a:pt x="0" y="162627"/>
                  </a:lnTo>
                  <a:lnTo>
                    <a:pt x="8506" y="203500"/>
                  </a:lnTo>
                  <a:lnTo>
                    <a:pt x="19741" y="235790"/>
                  </a:lnTo>
                  <a:lnTo>
                    <a:pt x="51261" y="274436"/>
                  </a:lnTo>
                  <a:lnTo>
                    <a:pt x="63754" y="285545"/>
                  </a:lnTo>
                  <a:lnTo>
                    <a:pt x="75921" y="290482"/>
                  </a:lnTo>
                  <a:lnTo>
                    <a:pt x="103408" y="293262"/>
                  </a:lnTo>
                  <a:lnTo>
                    <a:pt x="122649" y="288620"/>
                  </a:lnTo>
                  <a:lnTo>
                    <a:pt x="149774" y="274212"/>
                  </a:lnTo>
                  <a:lnTo>
                    <a:pt x="176961" y="247553"/>
                  </a:lnTo>
                  <a:lnTo>
                    <a:pt x="197336" y="209582"/>
                  </a:lnTo>
                  <a:lnTo>
                    <a:pt x="209911" y="169339"/>
                  </a:lnTo>
                  <a:lnTo>
                    <a:pt x="217964" y="130919"/>
                  </a:lnTo>
                  <a:lnTo>
                    <a:pt x="221188" y="90264"/>
                  </a:lnTo>
                  <a:lnTo>
                    <a:pt x="219101" y="62620"/>
                  </a:lnTo>
                  <a:lnTo>
                    <a:pt x="207711" y="19644"/>
                  </a:lnTo>
                  <a:lnTo>
                    <a:pt x="205717" y="9254"/>
                  </a:lnTo>
                  <a:lnTo>
                    <a:pt x="204193" y="6087"/>
                  </a:lnTo>
                  <a:lnTo>
                    <a:pt x="202185" y="3976"/>
                  </a:lnTo>
                  <a:lnTo>
                    <a:pt x="195602" y="0"/>
                  </a:lnTo>
                  <a:lnTo>
                    <a:pt x="195216" y="40335"/>
                  </a:lnTo>
                  <a:lnTo>
                    <a:pt x="195200" y="81230"/>
                  </a:lnTo>
                  <a:lnTo>
                    <a:pt x="196187" y="115506"/>
                  </a:lnTo>
                  <a:lnTo>
                    <a:pt x="202322" y="156199"/>
                  </a:lnTo>
                  <a:lnTo>
                    <a:pt x="209432" y="196699"/>
                  </a:lnTo>
                  <a:lnTo>
                    <a:pt x="217316" y="241115"/>
                  </a:lnTo>
                  <a:lnTo>
                    <a:pt x="224013" y="281115"/>
                  </a:lnTo>
                  <a:lnTo>
                    <a:pt x="228837" y="298435"/>
                  </a:lnTo>
                  <a:lnTo>
                    <a:pt x="239841" y="3122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345"/>
            <p:cNvSpPr/>
            <p:nvPr/>
          </p:nvSpPr>
          <p:spPr>
            <a:xfrm>
              <a:off x="389332" y="1921397"/>
              <a:ext cx="271466" cy="418182"/>
            </a:xfrm>
            <a:custGeom>
              <a:avLst/>
              <a:gdLst/>
              <a:ahLst/>
              <a:cxnLst/>
              <a:rect l="0" t="0" r="0" b="0"/>
              <a:pathLst>
                <a:path w="271466" h="418182">
                  <a:moveTo>
                    <a:pt x="200027" y="123501"/>
                  </a:moveTo>
                  <a:lnTo>
                    <a:pt x="200027" y="115813"/>
                  </a:lnTo>
                  <a:lnTo>
                    <a:pt x="200027" y="127110"/>
                  </a:lnTo>
                  <a:lnTo>
                    <a:pt x="199035" y="127891"/>
                  </a:lnTo>
                  <a:lnTo>
                    <a:pt x="197382" y="127420"/>
                  </a:lnTo>
                  <a:lnTo>
                    <a:pt x="181936" y="116778"/>
                  </a:lnTo>
                  <a:lnTo>
                    <a:pt x="164288" y="114765"/>
                  </a:lnTo>
                  <a:lnTo>
                    <a:pt x="124272" y="115571"/>
                  </a:lnTo>
                  <a:lnTo>
                    <a:pt x="100521" y="122695"/>
                  </a:lnTo>
                  <a:lnTo>
                    <a:pt x="68475" y="142377"/>
                  </a:lnTo>
                  <a:lnTo>
                    <a:pt x="30495" y="178389"/>
                  </a:lnTo>
                  <a:lnTo>
                    <a:pt x="9480" y="207765"/>
                  </a:lnTo>
                  <a:lnTo>
                    <a:pt x="0" y="237932"/>
                  </a:lnTo>
                  <a:lnTo>
                    <a:pt x="972" y="275367"/>
                  </a:lnTo>
                  <a:lnTo>
                    <a:pt x="2803" y="298916"/>
                  </a:lnTo>
                  <a:lnTo>
                    <a:pt x="11169" y="313581"/>
                  </a:lnTo>
                  <a:lnTo>
                    <a:pt x="40793" y="342508"/>
                  </a:lnTo>
                  <a:lnTo>
                    <a:pt x="81445" y="366339"/>
                  </a:lnTo>
                  <a:lnTo>
                    <a:pt x="100691" y="374635"/>
                  </a:lnTo>
                  <a:lnTo>
                    <a:pt x="121813" y="376338"/>
                  </a:lnTo>
                  <a:lnTo>
                    <a:pt x="133002" y="375403"/>
                  </a:lnTo>
                  <a:lnTo>
                    <a:pt x="153371" y="366426"/>
                  </a:lnTo>
                  <a:lnTo>
                    <a:pt x="193626" y="341214"/>
                  </a:lnTo>
                  <a:lnTo>
                    <a:pt x="217644" y="323167"/>
                  </a:lnTo>
                  <a:lnTo>
                    <a:pt x="235784" y="295551"/>
                  </a:lnTo>
                  <a:lnTo>
                    <a:pt x="248245" y="251649"/>
                  </a:lnTo>
                  <a:lnTo>
                    <a:pt x="252547" y="217569"/>
                  </a:lnTo>
                  <a:lnTo>
                    <a:pt x="252300" y="182021"/>
                  </a:lnTo>
                  <a:lnTo>
                    <a:pt x="243830" y="142337"/>
                  </a:lnTo>
                  <a:lnTo>
                    <a:pt x="229682" y="98825"/>
                  </a:lnTo>
                  <a:lnTo>
                    <a:pt x="211924" y="58358"/>
                  </a:lnTo>
                  <a:lnTo>
                    <a:pt x="200025" y="23174"/>
                  </a:lnTo>
                  <a:lnTo>
                    <a:pt x="192861" y="10528"/>
                  </a:lnTo>
                  <a:lnTo>
                    <a:pt x="191252" y="0"/>
                  </a:lnTo>
                  <a:lnTo>
                    <a:pt x="192099" y="36185"/>
                  </a:lnTo>
                  <a:lnTo>
                    <a:pt x="198229" y="73266"/>
                  </a:lnTo>
                  <a:lnTo>
                    <a:pt x="205338" y="106963"/>
                  </a:lnTo>
                  <a:lnTo>
                    <a:pt x="207348" y="136987"/>
                  </a:lnTo>
                  <a:lnTo>
                    <a:pt x="210888" y="170175"/>
                  </a:lnTo>
                  <a:lnTo>
                    <a:pt x="218459" y="214390"/>
                  </a:lnTo>
                  <a:lnTo>
                    <a:pt x="226986" y="248989"/>
                  </a:lnTo>
                  <a:lnTo>
                    <a:pt x="234016" y="291495"/>
                  </a:lnTo>
                  <a:lnTo>
                    <a:pt x="242586" y="334948"/>
                  </a:lnTo>
                  <a:lnTo>
                    <a:pt x="246702" y="354824"/>
                  </a:lnTo>
                  <a:lnTo>
                    <a:pt x="251560" y="373281"/>
                  </a:lnTo>
                  <a:lnTo>
                    <a:pt x="255645" y="391317"/>
                  </a:lnTo>
                  <a:lnTo>
                    <a:pt x="271465" y="4181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SMARTInkShape-Group36"/>
          <p:cNvGrpSpPr/>
          <p:nvPr/>
        </p:nvGrpSpPr>
        <p:grpSpPr>
          <a:xfrm>
            <a:off x="0" y="2273005"/>
            <a:ext cx="4229398" cy="1141407"/>
            <a:chOff x="0" y="2273005"/>
            <a:chExt cx="4229398" cy="1141407"/>
          </a:xfrm>
        </p:grpSpPr>
        <p:sp>
          <p:nvSpPr>
            <p:cNvPr id="243" name="SMARTInkShape-346"/>
            <p:cNvSpPr/>
            <p:nvPr/>
          </p:nvSpPr>
          <p:spPr>
            <a:xfrm>
              <a:off x="2533317" y="2916186"/>
              <a:ext cx="292434" cy="498226"/>
            </a:xfrm>
            <a:custGeom>
              <a:avLst/>
              <a:gdLst/>
              <a:ahLst/>
              <a:cxnLst/>
              <a:rect l="0" t="0" r="0" b="0"/>
              <a:pathLst>
                <a:path w="292434" h="498226">
                  <a:moveTo>
                    <a:pt x="172378" y="57400"/>
                  </a:moveTo>
                  <a:lnTo>
                    <a:pt x="172378" y="40231"/>
                  </a:lnTo>
                  <a:lnTo>
                    <a:pt x="170394" y="36032"/>
                  </a:lnTo>
                  <a:lnTo>
                    <a:pt x="147521" y="14286"/>
                  </a:lnTo>
                  <a:lnTo>
                    <a:pt x="136195" y="8473"/>
                  </a:lnTo>
                  <a:lnTo>
                    <a:pt x="98534" y="0"/>
                  </a:lnTo>
                  <a:lnTo>
                    <a:pt x="74405" y="2454"/>
                  </a:lnTo>
                  <a:lnTo>
                    <a:pt x="52436" y="10159"/>
                  </a:lnTo>
                  <a:lnTo>
                    <a:pt x="28912" y="26646"/>
                  </a:lnTo>
                  <a:lnTo>
                    <a:pt x="10366" y="49941"/>
                  </a:lnTo>
                  <a:lnTo>
                    <a:pt x="1816" y="66983"/>
                  </a:lnTo>
                  <a:lnTo>
                    <a:pt x="0" y="87125"/>
                  </a:lnTo>
                  <a:lnTo>
                    <a:pt x="904" y="98053"/>
                  </a:lnTo>
                  <a:lnTo>
                    <a:pt x="16399" y="132394"/>
                  </a:lnTo>
                  <a:lnTo>
                    <a:pt x="36028" y="170440"/>
                  </a:lnTo>
                  <a:lnTo>
                    <a:pt x="65530" y="197877"/>
                  </a:lnTo>
                  <a:lnTo>
                    <a:pt x="71381" y="200661"/>
                  </a:lnTo>
                  <a:lnTo>
                    <a:pt x="113204" y="205584"/>
                  </a:lnTo>
                  <a:lnTo>
                    <a:pt x="156612" y="199880"/>
                  </a:lnTo>
                  <a:lnTo>
                    <a:pt x="169009" y="195800"/>
                  </a:lnTo>
                  <a:lnTo>
                    <a:pt x="191885" y="178444"/>
                  </a:lnTo>
                  <a:lnTo>
                    <a:pt x="212774" y="149709"/>
                  </a:lnTo>
                  <a:lnTo>
                    <a:pt x="222050" y="116060"/>
                  </a:lnTo>
                  <a:lnTo>
                    <a:pt x="229540" y="80954"/>
                  </a:lnTo>
                  <a:lnTo>
                    <a:pt x="229864" y="62577"/>
                  </a:lnTo>
                  <a:lnTo>
                    <a:pt x="223654" y="24782"/>
                  </a:lnTo>
                  <a:lnTo>
                    <a:pt x="219972" y="17106"/>
                  </a:lnTo>
                  <a:lnTo>
                    <a:pt x="217415" y="5767"/>
                  </a:lnTo>
                  <a:lnTo>
                    <a:pt x="217142" y="18619"/>
                  </a:lnTo>
                  <a:lnTo>
                    <a:pt x="229323" y="61903"/>
                  </a:lnTo>
                  <a:lnTo>
                    <a:pt x="236433" y="101174"/>
                  </a:lnTo>
                  <a:lnTo>
                    <a:pt x="247098" y="142335"/>
                  </a:lnTo>
                  <a:lnTo>
                    <a:pt x="258759" y="183538"/>
                  </a:lnTo>
                  <a:lnTo>
                    <a:pt x="267646" y="222215"/>
                  </a:lnTo>
                  <a:lnTo>
                    <a:pt x="276563" y="260244"/>
                  </a:lnTo>
                  <a:lnTo>
                    <a:pt x="285489" y="301497"/>
                  </a:lnTo>
                  <a:lnTo>
                    <a:pt x="292433" y="341281"/>
                  </a:lnTo>
                  <a:lnTo>
                    <a:pt x="289089" y="385922"/>
                  </a:lnTo>
                  <a:lnTo>
                    <a:pt x="279070" y="423441"/>
                  </a:lnTo>
                  <a:lnTo>
                    <a:pt x="272383" y="439358"/>
                  </a:lnTo>
                  <a:lnTo>
                    <a:pt x="239481" y="476763"/>
                  </a:lnTo>
                  <a:lnTo>
                    <a:pt x="198596" y="497103"/>
                  </a:lnTo>
                  <a:lnTo>
                    <a:pt x="170471" y="498225"/>
                  </a:lnTo>
                  <a:lnTo>
                    <a:pt x="137796" y="494424"/>
                  </a:lnTo>
                  <a:lnTo>
                    <a:pt x="83081" y="4770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347"/>
            <p:cNvSpPr/>
            <p:nvPr/>
          </p:nvSpPr>
          <p:spPr>
            <a:xfrm>
              <a:off x="2294930" y="2956513"/>
              <a:ext cx="250032" cy="249246"/>
            </a:xfrm>
            <a:custGeom>
              <a:avLst/>
              <a:gdLst/>
              <a:ahLst/>
              <a:cxnLst/>
              <a:rect l="0" t="0" r="0" b="0"/>
              <a:pathLst>
                <a:path w="250032" h="249246">
                  <a:moveTo>
                    <a:pt x="0" y="97440"/>
                  </a:moveTo>
                  <a:lnTo>
                    <a:pt x="0" y="75509"/>
                  </a:lnTo>
                  <a:lnTo>
                    <a:pt x="992" y="105625"/>
                  </a:lnTo>
                  <a:lnTo>
                    <a:pt x="8121" y="127095"/>
                  </a:lnTo>
                  <a:lnTo>
                    <a:pt x="25159" y="163160"/>
                  </a:lnTo>
                  <a:lnTo>
                    <a:pt x="42449" y="206636"/>
                  </a:lnTo>
                  <a:lnTo>
                    <a:pt x="70803" y="248436"/>
                  </a:lnTo>
                  <a:lnTo>
                    <a:pt x="64183" y="240964"/>
                  </a:lnTo>
                  <a:lnTo>
                    <a:pt x="41926" y="198994"/>
                  </a:lnTo>
                  <a:lnTo>
                    <a:pt x="25038" y="160605"/>
                  </a:lnTo>
                  <a:lnTo>
                    <a:pt x="19986" y="123873"/>
                  </a:lnTo>
                  <a:lnTo>
                    <a:pt x="18489" y="86310"/>
                  </a:lnTo>
                  <a:lnTo>
                    <a:pt x="26077" y="64712"/>
                  </a:lnTo>
                  <a:lnTo>
                    <a:pt x="51316" y="23604"/>
                  </a:lnTo>
                  <a:lnTo>
                    <a:pt x="65471" y="7077"/>
                  </a:lnTo>
                  <a:lnTo>
                    <a:pt x="75397" y="2472"/>
                  </a:lnTo>
                  <a:lnTo>
                    <a:pt x="99656" y="0"/>
                  </a:lnTo>
                  <a:lnTo>
                    <a:pt x="126982" y="4187"/>
                  </a:lnTo>
                  <a:lnTo>
                    <a:pt x="147647" y="16452"/>
                  </a:lnTo>
                  <a:lnTo>
                    <a:pt x="189439" y="54914"/>
                  </a:lnTo>
                  <a:lnTo>
                    <a:pt x="201209" y="68524"/>
                  </a:lnTo>
                  <a:lnTo>
                    <a:pt x="216722" y="104075"/>
                  </a:lnTo>
                  <a:lnTo>
                    <a:pt x="230240" y="144054"/>
                  </a:lnTo>
                  <a:lnTo>
                    <a:pt x="238956" y="187787"/>
                  </a:lnTo>
                  <a:lnTo>
                    <a:pt x="240819" y="228878"/>
                  </a:lnTo>
                  <a:lnTo>
                    <a:pt x="241968" y="240193"/>
                  </a:lnTo>
                  <a:lnTo>
                    <a:pt x="250031" y="2492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348"/>
            <p:cNvSpPr/>
            <p:nvPr/>
          </p:nvSpPr>
          <p:spPr>
            <a:xfrm>
              <a:off x="2160984" y="3000375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0"/>
                  </a:moveTo>
                  <a:lnTo>
                    <a:pt x="0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349"/>
            <p:cNvSpPr/>
            <p:nvPr/>
          </p:nvSpPr>
          <p:spPr>
            <a:xfrm>
              <a:off x="2187773" y="3018234"/>
              <a:ext cx="98228" cy="276822"/>
            </a:xfrm>
            <a:custGeom>
              <a:avLst/>
              <a:gdLst/>
              <a:ahLst/>
              <a:cxnLst/>
              <a:rect l="0" t="0" r="0" b="0"/>
              <a:pathLst>
                <a:path w="98228" h="276822">
                  <a:moveTo>
                    <a:pt x="0" y="0"/>
                  </a:moveTo>
                  <a:lnTo>
                    <a:pt x="2646" y="26030"/>
                  </a:lnTo>
                  <a:lnTo>
                    <a:pt x="15232" y="67185"/>
                  </a:lnTo>
                  <a:lnTo>
                    <a:pt x="24908" y="104353"/>
                  </a:lnTo>
                  <a:lnTo>
                    <a:pt x="39902" y="145793"/>
                  </a:lnTo>
                  <a:lnTo>
                    <a:pt x="55920" y="182656"/>
                  </a:lnTo>
                  <a:lnTo>
                    <a:pt x="73371" y="224927"/>
                  </a:lnTo>
                  <a:lnTo>
                    <a:pt x="93337" y="266753"/>
                  </a:lnTo>
                  <a:lnTo>
                    <a:pt x="98227" y="276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350"/>
            <p:cNvSpPr/>
            <p:nvPr/>
          </p:nvSpPr>
          <p:spPr>
            <a:xfrm>
              <a:off x="1821656" y="2987946"/>
              <a:ext cx="339329" cy="268768"/>
            </a:xfrm>
            <a:custGeom>
              <a:avLst/>
              <a:gdLst/>
              <a:ahLst/>
              <a:cxnLst/>
              <a:rect l="0" t="0" r="0" b="0"/>
              <a:pathLst>
                <a:path w="339329" h="268768">
                  <a:moveTo>
                    <a:pt x="0" y="12429"/>
                  </a:moveTo>
                  <a:lnTo>
                    <a:pt x="0" y="0"/>
                  </a:lnTo>
                  <a:lnTo>
                    <a:pt x="992" y="174"/>
                  </a:lnTo>
                  <a:lnTo>
                    <a:pt x="32228" y="40678"/>
                  </a:lnTo>
                  <a:lnTo>
                    <a:pt x="57271" y="83067"/>
                  </a:lnTo>
                  <a:lnTo>
                    <a:pt x="77863" y="112555"/>
                  </a:lnTo>
                  <a:lnTo>
                    <a:pt x="101057" y="153570"/>
                  </a:lnTo>
                  <a:lnTo>
                    <a:pt x="112184" y="170886"/>
                  </a:lnTo>
                  <a:lnTo>
                    <a:pt x="124833" y="208138"/>
                  </a:lnTo>
                  <a:lnTo>
                    <a:pt x="138153" y="251229"/>
                  </a:lnTo>
                  <a:lnTo>
                    <a:pt x="141476" y="263873"/>
                  </a:lnTo>
                  <a:lnTo>
                    <a:pt x="140950" y="265386"/>
                  </a:lnTo>
                  <a:lnTo>
                    <a:pt x="139608" y="265403"/>
                  </a:lnTo>
                  <a:lnTo>
                    <a:pt x="135064" y="263042"/>
                  </a:lnTo>
                  <a:lnTo>
                    <a:pt x="134443" y="260073"/>
                  </a:lnTo>
                  <a:lnTo>
                    <a:pt x="134277" y="257892"/>
                  </a:lnTo>
                  <a:lnTo>
                    <a:pt x="119854" y="227610"/>
                  </a:lnTo>
                  <a:lnTo>
                    <a:pt x="109349" y="184031"/>
                  </a:lnTo>
                  <a:lnTo>
                    <a:pt x="107590" y="144442"/>
                  </a:lnTo>
                  <a:lnTo>
                    <a:pt x="114371" y="104101"/>
                  </a:lnTo>
                  <a:lnTo>
                    <a:pt x="119624" y="89221"/>
                  </a:lnTo>
                  <a:lnTo>
                    <a:pt x="152348" y="48385"/>
                  </a:lnTo>
                  <a:lnTo>
                    <a:pt x="177212" y="37194"/>
                  </a:lnTo>
                  <a:lnTo>
                    <a:pt x="198485" y="38649"/>
                  </a:lnTo>
                  <a:lnTo>
                    <a:pt x="219184" y="45910"/>
                  </a:lnTo>
                  <a:lnTo>
                    <a:pt x="234999" y="55753"/>
                  </a:lnTo>
                  <a:lnTo>
                    <a:pt x="245996" y="69387"/>
                  </a:lnTo>
                  <a:lnTo>
                    <a:pt x="255183" y="83384"/>
                  </a:lnTo>
                  <a:lnTo>
                    <a:pt x="288918" y="122365"/>
                  </a:lnTo>
                  <a:lnTo>
                    <a:pt x="305651" y="155025"/>
                  </a:lnTo>
                  <a:lnTo>
                    <a:pt x="317333" y="194688"/>
                  </a:lnTo>
                  <a:lnTo>
                    <a:pt x="327524" y="238857"/>
                  </a:lnTo>
                  <a:lnTo>
                    <a:pt x="330230" y="268767"/>
                  </a:lnTo>
                  <a:lnTo>
                    <a:pt x="339328" y="2535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351"/>
            <p:cNvSpPr/>
            <p:nvPr/>
          </p:nvSpPr>
          <p:spPr>
            <a:xfrm>
              <a:off x="1687711" y="3080742"/>
              <a:ext cx="223243" cy="71439"/>
            </a:xfrm>
            <a:custGeom>
              <a:avLst/>
              <a:gdLst/>
              <a:ahLst/>
              <a:cxnLst/>
              <a:rect l="0" t="0" r="0" b="0"/>
              <a:pathLst>
                <a:path w="223243" h="71439">
                  <a:moveTo>
                    <a:pt x="0" y="71438"/>
                  </a:moveTo>
                  <a:lnTo>
                    <a:pt x="0" y="66697"/>
                  </a:lnTo>
                  <a:lnTo>
                    <a:pt x="992" y="66293"/>
                  </a:lnTo>
                  <a:lnTo>
                    <a:pt x="4741" y="68490"/>
                  </a:lnTo>
                  <a:lnTo>
                    <a:pt x="8121" y="68480"/>
                  </a:lnTo>
                  <a:lnTo>
                    <a:pt x="42900" y="58750"/>
                  </a:lnTo>
                  <a:lnTo>
                    <a:pt x="80400" y="50370"/>
                  </a:lnTo>
                  <a:lnTo>
                    <a:pt x="113450" y="36863"/>
                  </a:lnTo>
                  <a:lnTo>
                    <a:pt x="151575" y="29774"/>
                  </a:lnTo>
                  <a:lnTo>
                    <a:pt x="189550" y="22933"/>
                  </a:lnTo>
                  <a:lnTo>
                    <a:pt x="22324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352"/>
            <p:cNvSpPr/>
            <p:nvPr/>
          </p:nvSpPr>
          <p:spPr>
            <a:xfrm>
              <a:off x="1705570" y="2991445"/>
              <a:ext cx="151806" cy="366119"/>
            </a:xfrm>
            <a:custGeom>
              <a:avLst/>
              <a:gdLst/>
              <a:ahLst/>
              <a:cxnLst/>
              <a:rect l="0" t="0" r="0" b="0"/>
              <a:pathLst>
                <a:path w="151806" h="366119">
                  <a:moveTo>
                    <a:pt x="0" y="0"/>
                  </a:moveTo>
                  <a:lnTo>
                    <a:pt x="0" y="4741"/>
                  </a:lnTo>
                  <a:lnTo>
                    <a:pt x="2646" y="9714"/>
                  </a:lnTo>
                  <a:lnTo>
                    <a:pt x="4741" y="12429"/>
                  </a:lnTo>
                  <a:lnTo>
                    <a:pt x="17216" y="52432"/>
                  </a:lnTo>
                  <a:lnTo>
                    <a:pt x="36190" y="90722"/>
                  </a:lnTo>
                  <a:lnTo>
                    <a:pt x="55833" y="134329"/>
                  </a:lnTo>
                  <a:lnTo>
                    <a:pt x="75448" y="170732"/>
                  </a:lnTo>
                  <a:lnTo>
                    <a:pt x="95785" y="212466"/>
                  </a:lnTo>
                  <a:lnTo>
                    <a:pt x="109651" y="249667"/>
                  </a:lnTo>
                  <a:lnTo>
                    <a:pt x="124952" y="289340"/>
                  </a:lnTo>
                  <a:lnTo>
                    <a:pt x="136910" y="310272"/>
                  </a:lnTo>
                  <a:lnTo>
                    <a:pt x="147092" y="350084"/>
                  </a:lnTo>
                  <a:lnTo>
                    <a:pt x="151805" y="3661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353"/>
            <p:cNvSpPr/>
            <p:nvPr/>
          </p:nvSpPr>
          <p:spPr>
            <a:xfrm>
              <a:off x="1500188" y="3049337"/>
              <a:ext cx="256424" cy="216924"/>
            </a:xfrm>
            <a:custGeom>
              <a:avLst/>
              <a:gdLst/>
              <a:ahLst/>
              <a:cxnLst/>
              <a:rect l="0" t="0" r="0" b="0"/>
              <a:pathLst>
                <a:path w="256424" h="216924">
                  <a:moveTo>
                    <a:pt x="0" y="67124"/>
                  </a:moveTo>
                  <a:lnTo>
                    <a:pt x="0" y="79553"/>
                  </a:lnTo>
                  <a:lnTo>
                    <a:pt x="1984" y="80371"/>
                  </a:lnTo>
                  <a:lnTo>
                    <a:pt x="9480" y="78634"/>
                  </a:lnTo>
                  <a:lnTo>
                    <a:pt x="43728" y="65282"/>
                  </a:lnTo>
                  <a:lnTo>
                    <a:pt x="80185" y="63820"/>
                  </a:lnTo>
                  <a:lnTo>
                    <a:pt x="98145" y="61687"/>
                  </a:lnTo>
                  <a:lnTo>
                    <a:pt x="139221" y="65756"/>
                  </a:lnTo>
                  <a:lnTo>
                    <a:pt x="172219" y="69364"/>
                  </a:lnTo>
                  <a:lnTo>
                    <a:pt x="189651" y="72088"/>
                  </a:lnTo>
                  <a:lnTo>
                    <a:pt x="227888" y="68399"/>
                  </a:lnTo>
                  <a:lnTo>
                    <a:pt x="250397" y="67376"/>
                  </a:lnTo>
                  <a:lnTo>
                    <a:pt x="253252" y="68284"/>
                  </a:lnTo>
                  <a:lnTo>
                    <a:pt x="255155" y="69882"/>
                  </a:lnTo>
                  <a:lnTo>
                    <a:pt x="256423" y="71939"/>
                  </a:lnTo>
                  <a:lnTo>
                    <a:pt x="255285" y="72318"/>
                  </a:lnTo>
                  <a:lnTo>
                    <a:pt x="248728" y="70094"/>
                  </a:lnTo>
                  <a:lnTo>
                    <a:pt x="241845" y="63152"/>
                  </a:lnTo>
                  <a:lnTo>
                    <a:pt x="233494" y="53452"/>
                  </a:lnTo>
                  <a:lnTo>
                    <a:pt x="200191" y="29960"/>
                  </a:lnTo>
                  <a:lnTo>
                    <a:pt x="164472" y="18169"/>
                  </a:lnTo>
                  <a:lnTo>
                    <a:pt x="137698" y="8632"/>
                  </a:lnTo>
                  <a:lnTo>
                    <a:pt x="104674" y="0"/>
                  </a:lnTo>
                  <a:lnTo>
                    <a:pt x="79219" y="3812"/>
                  </a:lnTo>
                  <a:lnTo>
                    <a:pt x="64262" y="13859"/>
                  </a:lnTo>
                  <a:lnTo>
                    <a:pt x="38972" y="38195"/>
                  </a:lnTo>
                  <a:lnTo>
                    <a:pt x="23848" y="59909"/>
                  </a:lnTo>
                  <a:lnTo>
                    <a:pt x="19634" y="83948"/>
                  </a:lnTo>
                  <a:lnTo>
                    <a:pt x="23125" y="111465"/>
                  </a:lnTo>
                  <a:lnTo>
                    <a:pt x="38896" y="149947"/>
                  </a:lnTo>
                  <a:lnTo>
                    <a:pt x="47684" y="170267"/>
                  </a:lnTo>
                  <a:lnTo>
                    <a:pt x="56250" y="180103"/>
                  </a:lnTo>
                  <a:lnTo>
                    <a:pt x="83695" y="202828"/>
                  </a:lnTo>
                  <a:lnTo>
                    <a:pt x="122070" y="215506"/>
                  </a:lnTo>
                  <a:lnTo>
                    <a:pt x="156333" y="216923"/>
                  </a:lnTo>
                  <a:lnTo>
                    <a:pt x="205382" y="2099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354"/>
            <p:cNvSpPr/>
            <p:nvPr/>
          </p:nvSpPr>
          <p:spPr>
            <a:xfrm>
              <a:off x="1214805" y="3064023"/>
              <a:ext cx="330597" cy="239962"/>
            </a:xfrm>
            <a:custGeom>
              <a:avLst/>
              <a:gdLst/>
              <a:ahLst/>
              <a:cxnLst/>
              <a:rect l="0" t="0" r="0" b="0"/>
              <a:pathLst>
                <a:path w="330597" h="239962">
                  <a:moveTo>
                    <a:pt x="8562" y="25649"/>
                  </a:moveTo>
                  <a:lnTo>
                    <a:pt x="3822" y="30389"/>
                  </a:lnTo>
                  <a:lnTo>
                    <a:pt x="1494" y="35363"/>
                  </a:lnTo>
                  <a:lnTo>
                    <a:pt x="0" y="46640"/>
                  </a:lnTo>
                  <a:lnTo>
                    <a:pt x="2442" y="52507"/>
                  </a:lnTo>
                  <a:lnTo>
                    <a:pt x="14885" y="72475"/>
                  </a:lnTo>
                  <a:lnTo>
                    <a:pt x="20633" y="76226"/>
                  </a:lnTo>
                  <a:lnTo>
                    <a:pt x="29447" y="97300"/>
                  </a:lnTo>
                  <a:lnTo>
                    <a:pt x="41314" y="137992"/>
                  </a:lnTo>
                  <a:lnTo>
                    <a:pt x="54020" y="179840"/>
                  </a:lnTo>
                  <a:lnTo>
                    <a:pt x="68433" y="205377"/>
                  </a:lnTo>
                  <a:lnTo>
                    <a:pt x="71001" y="221531"/>
                  </a:lnTo>
                  <a:lnTo>
                    <a:pt x="54843" y="182512"/>
                  </a:lnTo>
                  <a:lnTo>
                    <a:pt x="33570" y="145965"/>
                  </a:lnTo>
                  <a:lnTo>
                    <a:pt x="27833" y="105896"/>
                  </a:lnTo>
                  <a:lnTo>
                    <a:pt x="27832" y="68498"/>
                  </a:lnTo>
                  <a:lnTo>
                    <a:pt x="31348" y="50977"/>
                  </a:lnTo>
                  <a:lnTo>
                    <a:pt x="38864" y="39221"/>
                  </a:lnTo>
                  <a:lnTo>
                    <a:pt x="59858" y="23589"/>
                  </a:lnTo>
                  <a:lnTo>
                    <a:pt x="72488" y="18755"/>
                  </a:lnTo>
                  <a:lnTo>
                    <a:pt x="91995" y="17322"/>
                  </a:lnTo>
                  <a:lnTo>
                    <a:pt x="110797" y="24925"/>
                  </a:lnTo>
                  <a:lnTo>
                    <a:pt x="145725" y="49318"/>
                  </a:lnTo>
                  <a:lnTo>
                    <a:pt x="177870" y="86511"/>
                  </a:lnTo>
                  <a:lnTo>
                    <a:pt x="201711" y="123550"/>
                  </a:lnTo>
                  <a:lnTo>
                    <a:pt x="218471" y="167489"/>
                  </a:lnTo>
                  <a:lnTo>
                    <a:pt x="222295" y="195997"/>
                  </a:lnTo>
                  <a:lnTo>
                    <a:pt x="221496" y="198746"/>
                  </a:lnTo>
                  <a:lnTo>
                    <a:pt x="219971" y="200578"/>
                  </a:lnTo>
                  <a:lnTo>
                    <a:pt x="217962" y="201800"/>
                  </a:lnTo>
                  <a:lnTo>
                    <a:pt x="210439" y="200511"/>
                  </a:lnTo>
                  <a:lnTo>
                    <a:pt x="205655" y="198779"/>
                  </a:lnTo>
                  <a:lnTo>
                    <a:pt x="202465" y="196631"/>
                  </a:lnTo>
                  <a:lnTo>
                    <a:pt x="171477" y="157243"/>
                  </a:lnTo>
                  <a:lnTo>
                    <a:pt x="165305" y="143336"/>
                  </a:lnTo>
                  <a:lnTo>
                    <a:pt x="156602" y="104017"/>
                  </a:lnTo>
                  <a:lnTo>
                    <a:pt x="152457" y="64721"/>
                  </a:lnTo>
                  <a:lnTo>
                    <a:pt x="152519" y="25106"/>
                  </a:lnTo>
                  <a:lnTo>
                    <a:pt x="156217" y="11848"/>
                  </a:lnTo>
                  <a:lnTo>
                    <a:pt x="158593" y="7519"/>
                  </a:lnTo>
                  <a:lnTo>
                    <a:pt x="161168" y="4632"/>
                  </a:lnTo>
                  <a:lnTo>
                    <a:pt x="163878" y="2708"/>
                  </a:lnTo>
                  <a:lnTo>
                    <a:pt x="177172" y="0"/>
                  </a:lnTo>
                  <a:lnTo>
                    <a:pt x="198419" y="3938"/>
                  </a:lnTo>
                  <a:lnTo>
                    <a:pt x="239232" y="24621"/>
                  </a:lnTo>
                  <a:lnTo>
                    <a:pt x="279893" y="50049"/>
                  </a:lnTo>
                  <a:lnTo>
                    <a:pt x="284699" y="53822"/>
                  </a:lnTo>
                  <a:lnTo>
                    <a:pt x="310638" y="93251"/>
                  </a:lnTo>
                  <a:lnTo>
                    <a:pt x="325171" y="135171"/>
                  </a:lnTo>
                  <a:lnTo>
                    <a:pt x="330596" y="172570"/>
                  </a:lnTo>
                  <a:lnTo>
                    <a:pt x="330031" y="2399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355"/>
            <p:cNvSpPr/>
            <p:nvPr/>
          </p:nvSpPr>
          <p:spPr>
            <a:xfrm>
              <a:off x="1044773" y="3089672"/>
              <a:ext cx="178209" cy="234584"/>
            </a:xfrm>
            <a:custGeom>
              <a:avLst/>
              <a:gdLst/>
              <a:ahLst/>
              <a:cxnLst/>
              <a:rect l="0" t="0" r="0" b="0"/>
              <a:pathLst>
                <a:path w="178209" h="234584">
                  <a:moveTo>
                    <a:pt x="44649" y="26789"/>
                  </a:moveTo>
                  <a:lnTo>
                    <a:pt x="30391" y="27781"/>
                  </a:lnTo>
                  <a:lnTo>
                    <a:pt x="19791" y="31529"/>
                  </a:lnTo>
                  <a:lnTo>
                    <a:pt x="16171" y="36895"/>
                  </a:lnTo>
                  <a:lnTo>
                    <a:pt x="12148" y="53439"/>
                  </a:lnTo>
                  <a:lnTo>
                    <a:pt x="13006" y="68730"/>
                  </a:lnTo>
                  <a:lnTo>
                    <a:pt x="18213" y="107975"/>
                  </a:lnTo>
                  <a:lnTo>
                    <a:pt x="30093" y="145682"/>
                  </a:lnTo>
                  <a:lnTo>
                    <a:pt x="48274" y="179425"/>
                  </a:lnTo>
                  <a:lnTo>
                    <a:pt x="72512" y="209267"/>
                  </a:lnTo>
                  <a:lnTo>
                    <a:pt x="102628" y="232388"/>
                  </a:lnTo>
                  <a:lnTo>
                    <a:pt x="118043" y="234583"/>
                  </a:lnTo>
                  <a:lnTo>
                    <a:pt x="126320" y="233779"/>
                  </a:lnTo>
                  <a:lnTo>
                    <a:pt x="140809" y="227595"/>
                  </a:lnTo>
                  <a:lnTo>
                    <a:pt x="157477" y="218248"/>
                  </a:lnTo>
                  <a:lnTo>
                    <a:pt x="161539" y="216936"/>
                  </a:lnTo>
                  <a:lnTo>
                    <a:pt x="168699" y="210187"/>
                  </a:lnTo>
                  <a:lnTo>
                    <a:pt x="171997" y="205609"/>
                  </a:lnTo>
                  <a:lnTo>
                    <a:pt x="176640" y="184944"/>
                  </a:lnTo>
                  <a:lnTo>
                    <a:pt x="178208" y="146151"/>
                  </a:lnTo>
                  <a:lnTo>
                    <a:pt x="175872" y="109383"/>
                  </a:lnTo>
                  <a:lnTo>
                    <a:pt x="169447" y="84333"/>
                  </a:lnTo>
                  <a:lnTo>
                    <a:pt x="143714" y="41206"/>
                  </a:lnTo>
                  <a:lnTo>
                    <a:pt x="131342" y="28235"/>
                  </a:lnTo>
                  <a:lnTo>
                    <a:pt x="92307" y="11641"/>
                  </a:lnTo>
                  <a:lnTo>
                    <a:pt x="57998" y="389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356"/>
            <p:cNvSpPr/>
            <p:nvPr/>
          </p:nvSpPr>
          <p:spPr>
            <a:xfrm>
              <a:off x="788936" y="3079361"/>
              <a:ext cx="316527" cy="239315"/>
            </a:xfrm>
            <a:custGeom>
              <a:avLst/>
              <a:gdLst/>
              <a:ahLst/>
              <a:cxnLst/>
              <a:rect l="0" t="0" r="0" b="0"/>
              <a:pathLst>
                <a:path w="316527" h="239315">
                  <a:moveTo>
                    <a:pt x="282627" y="54959"/>
                  </a:moveTo>
                  <a:lnTo>
                    <a:pt x="277886" y="54959"/>
                  </a:lnTo>
                  <a:lnTo>
                    <a:pt x="276490" y="53967"/>
                  </a:lnTo>
                  <a:lnTo>
                    <a:pt x="275559" y="52314"/>
                  </a:lnTo>
                  <a:lnTo>
                    <a:pt x="274938" y="50219"/>
                  </a:lnTo>
                  <a:lnTo>
                    <a:pt x="268957" y="45246"/>
                  </a:lnTo>
                  <a:lnTo>
                    <a:pt x="231747" y="12719"/>
                  </a:lnTo>
                  <a:lnTo>
                    <a:pt x="204602" y="0"/>
                  </a:lnTo>
                  <a:lnTo>
                    <a:pt x="180150" y="1098"/>
                  </a:lnTo>
                  <a:lnTo>
                    <a:pt x="143784" y="10227"/>
                  </a:lnTo>
                  <a:lnTo>
                    <a:pt x="104829" y="22200"/>
                  </a:lnTo>
                  <a:lnTo>
                    <a:pt x="66557" y="30030"/>
                  </a:lnTo>
                  <a:lnTo>
                    <a:pt x="26941" y="39125"/>
                  </a:lnTo>
                  <a:lnTo>
                    <a:pt x="22873" y="41426"/>
                  </a:lnTo>
                  <a:lnTo>
                    <a:pt x="7666" y="58887"/>
                  </a:lnTo>
                  <a:lnTo>
                    <a:pt x="1672" y="71918"/>
                  </a:lnTo>
                  <a:lnTo>
                    <a:pt x="73" y="78172"/>
                  </a:lnTo>
                  <a:lnTo>
                    <a:pt x="0" y="82341"/>
                  </a:lnTo>
                  <a:lnTo>
                    <a:pt x="943" y="85120"/>
                  </a:lnTo>
                  <a:lnTo>
                    <a:pt x="2564" y="86972"/>
                  </a:lnTo>
                  <a:lnTo>
                    <a:pt x="28537" y="97075"/>
                  </a:lnTo>
                  <a:lnTo>
                    <a:pt x="66560" y="106685"/>
                  </a:lnTo>
                  <a:lnTo>
                    <a:pt x="98292" y="116313"/>
                  </a:lnTo>
                  <a:lnTo>
                    <a:pt x="135405" y="123409"/>
                  </a:lnTo>
                  <a:lnTo>
                    <a:pt x="174612" y="131944"/>
                  </a:lnTo>
                  <a:lnTo>
                    <a:pt x="216311" y="137304"/>
                  </a:lnTo>
                  <a:lnTo>
                    <a:pt x="257511" y="142883"/>
                  </a:lnTo>
                  <a:lnTo>
                    <a:pt x="271795" y="148938"/>
                  </a:lnTo>
                  <a:lnTo>
                    <a:pt x="288347" y="158211"/>
                  </a:lnTo>
                  <a:lnTo>
                    <a:pt x="296083" y="161372"/>
                  </a:lnTo>
                  <a:lnTo>
                    <a:pt x="312204" y="174316"/>
                  </a:lnTo>
                  <a:lnTo>
                    <a:pt x="315616" y="180106"/>
                  </a:lnTo>
                  <a:lnTo>
                    <a:pt x="316526" y="183039"/>
                  </a:lnTo>
                  <a:lnTo>
                    <a:pt x="316140" y="185986"/>
                  </a:lnTo>
                  <a:lnTo>
                    <a:pt x="305757" y="205559"/>
                  </a:lnTo>
                  <a:lnTo>
                    <a:pt x="274995" y="226957"/>
                  </a:lnTo>
                  <a:lnTo>
                    <a:pt x="260714" y="234921"/>
                  </a:lnTo>
                  <a:lnTo>
                    <a:pt x="245106" y="236477"/>
                  </a:lnTo>
                  <a:lnTo>
                    <a:pt x="229240" y="235844"/>
                  </a:lnTo>
                  <a:lnTo>
                    <a:pt x="208159" y="239083"/>
                  </a:lnTo>
                  <a:lnTo>
                    <a:pt x="184494" y="236625"/>
                  </a:lnTo>
                  <a:lnTo>
                    <a:pt x="163482" y="239314"/>
                  </a:lnTo>
                  <a:lnTo>
                    <a:pt x="121489" y="234508"/>
                  </a:lnTo>
                  <a:lnTo>
                    <a:pt x="106500" y="228686"/>
                  </a:lnTo>
                  <a:lnTo>
                    <a:pt x="89550" y="219543"/>
                  </a:lnTo>
                  <a:lnTo>
                    <a:pt x="85448" y="218260"/>
                  </a:lnTo>
                  <a:lnTo>
                    <a:pt x="68314" y="1978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357"/>
            <p:cNvSpPr/>
            <p:nvPr/>
          </p:nvSpPr>
          <p:spPr>
            <a:xfrm>
              <a:off x="419695" y="3069306"/>
              <a:ext cx="223244" cy="206561"/>
            </a:xfrm>
            <a:custGeom>
              <a:avLst/>
              <a:gdLst/>
              <a:ahLst/>
              <a:cxnLst/>
              <a:rect l="0" t="0" r="0" b="0"/>
              <a:pathLst>
                <a:path w="223244" h="206561">
                  <a:moveTo>
                    <a:pt x="0" y="29296"/>
                  </a:moveTo>
                  <a:lnTo>
                    <a:pt x="0" y="20734"/>
                  </a:lnTo>
                  <a:lnTo>
                    <a:pt x="0" y="25215"/>
                  </a:lnTo>
                  <a:lnTo>
                    <a:pt x="2646" y="30128"/>
                  </a:lnTo>
                  <a:lnTo>
                    <a:pt x="26858" y="68906"/>
                  </a:lnTo>
                  <a:lnTo>
                    <a:pt x="29812" y="70585"/>
                  </a:lnTo>
                  <a:lnTo>
                    <a:pt x="65669" y="112623"/>
                  </a:lnTo>
                  <a:lnTo>
                    <a:pt x="76564" y="125643"/>
                  </a:lnTo>
                  <a:lnTo>
                    <a:pt x="101171" y="170188"/>
                  </a:lnTo>
                  <a:lnTo>
                    <a:pt x="110124" y="182607"/>
                  </a:lnTo>
                  <a:lnTo>
                    <a:pt x="116082" y="186731"/>
                  </a:lnTo>
                  <a:lnTo>
                    <a:pt x="119060" y="187831"/>
                  </a:lnTo>
                  <a:lnTo>
                    <a:pt x="121045" y="189556"/>
                  </a:lnTo>
                  <a:lnTo>
                    <a:pt x="123251" y="194119"/>
                  </a:lnTo>
                  <a:lnTo>
                    <a:pt x="124832" y="194740"/>
                  </a:lnTo>
                  <a:lnTo>
                    <a:pt x="126877" y="194162"/>
                  </a:lnTo>
                  <a:lnTo>
                    <a:pt x="129233" y="192785"/>
                  </a:lnTo>
                  <a:lnTo>
                    <a:pt x="130804" y="192858"/>
                  </a:lnTo>
                  <a:lnTo>
                    <a:pt x="131851" y="193900"/>
                  </a:lnTo>
                  <a:lnTo>
                    <a:pt x="133532" y="197960"/>
                  </a:lnTo>
                  <a:lnTo>
                    <a:pt x="133909" y="206560"/>
                  </a:lnTo>
                  <a:lnTo>
                    <a:pt x="131284" y="204653"/>
                  </a:lnTo>
                  <a:lnTo>
                    <a:pt x="121581" y="198001"/>
                  </a:lnTo>
                  <a:lnTo>
                    <a:pt x="116773" y="195344"/>
                  </a:lnTo>
                  <a:lnTo>
                    <a:pt x="108785" y="187100"/>
                  </a:lnTo>
                  <a:lnTo>
                    <a:pt x="101927" y="178806"/>
                  </a:lnTo>
                  <a:lnTo>
                    <a:pt x="91496" y="171160"/>
                  </a:lnTo>
                  <a:lnTo>
                    <a:pt x="73342" y="151356"/>
                  </a:lnTo>
                  <a:lnTo>
                    <a:pt x="60426" y="141860"/>
                  </a:lnTo>
                  <a:lnTo>
                    <a:pt x="22546" y="109803"/>
                  </a:lnTo>
                  <a:lnTo>
                    <a:pt x="12340" y="86677"/>
                  </a:lnTo>
                  <a:lnTo>
                    <a:pt x="9379" y="55961"/>
                  </a:lnTo>
                  <a:lnTo>
                    <a:pt x="13803" y="40283"/>
                  </a:lnTo>
                  <a:lnTo>
                    <a:pt x="16148" y="36621"/>
                  </a:lnTo>
                  <a:lnTo>
                    <a:pt x="21398" y="32551"/>
                  </a:lnTo>
                  <a:lnTo>
                    <a:pt x="39983" y="23802"/>
                  </a:lnTo>
                  <a:lnTo>
                    <a:pt x="55944" y="20392"/>
                  </a:lnTo>
                  <a:lnTo>
                    <a:pt x="68391" y="14531"/>
                  </a:lnTo>
                  <a:lnTo>
                    <a:pt x="107595" y="9724"/>
                  </a:lnTo>
                  <a:lnTo>
                    <a:pt x="120912" y="2076"/>
                  </a:lnTo>
                  <a:lnTo>
                    <a:pt x="138736" y="0"/>
                  </a:lnTo>
                  <a:lnTo>
                    <a:pt x="165792" y="4410"/>
                  </a:lnTo>
                  <a:lnTo>
                    <a:pt x="223243" y="203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358"/>
            <p:cNvSpPr/>
            <p:nvPr/>
          </p:nvSpPr>
          <p:spPr>
            <a:xfrm>
              <a:off x="0" y="3099896"/>
              <a:ext cx="445085" cy="212892"/>
            </a:xfrm>
            <a:custGeom>
              <a:avLst/>
              <a:gdLst/>
              <a:ahLst/>
              <a:cxnLst/>
              <a:rect l="0" t="0" r="0" b="0"/>
              <a:pathLst>
                <a:path w="445085" h="212892">
                  <a:moveTo>
                    <a:pt x="0" y="88002"/>
                  </a:moveTo>
                  <a:lnTo>
                    <a:pt x="12429" y="88002"/>
                  </a:lnTo>
                  <a:lnTo>
                    <a:pt x="55133" y="79900"/>
                  </a:lnTo>
                  <a:lnTo>
                    <a:pt x="98431" y="74441"/>
                  </a:lnTo>
                  <a:lnTo>
                    <a:pt x="142902" y="68063"/>
                  </a:lnTo>
                  <a:lnTo>
                    <a:pt x="187527" y="61123"/>
                  </a:lnTo>
                  <a:lnTo>
                    <a:pt x="227432" y="53644"/>
                  </a:lnTo>
                  <a:lnTo>
                    <a:pt x="270299" y="52319"/>
                  </a:lnTo>
                  <a:lnTo>
                    <a:pt x="273465" y="50323"/>
                  </a:lnTo>
                  <a:lnTo>
                    <a:pt x="279628" y="42813"/>
                  </a:lnTo>
                  <a:lnTo>
                    <a:pt x="280677" y="40017"/>
                  </a:lnTo>
                  <a:lnTo>
                    <a:pt x="280383" y="38153"/>
                  </a:lnTo>
                  <a:lnTo>
                    <a:pt x="279196" y="36910"/>
                  </a:lnTo>
                  <a:lnTo>
                    <a:pt x="277876" y="32883"/>
                  </a:lnTo>
                  <a:lnTo>
                    <a:pt x="277029" y="26954"/>
                  </a:lnTo>
                  <a:lnTo>
                    <a:pt x="272142" y="21186"/>
                  </a:lnTo>
                  <a:lnTo>
                    <a:pt x="270725" y="20638"/>
                  </a:lnTo>
                  <a:lnTo>
                    <a:pt x="269780" y="21265"/>
                  </a:lnTo>
                  <a:lnTo>
                    <a:pt x="269150" y="22675"/>
                  </a:lnTo>
                  <a:lnTo>
                    <a:pt x="267738" y="23615"/>
                  </a:lnTo>
                  <a:lnTo>
                    <a:pt x="263523" y="24659"/>
                  </a:lnTo>
                  <a:lnTo>
                    <a:pt x="261010" y="23945"/>
                  </a:lnTo>
                  <a:lnTo>
                    <a:pt x="249848" y="18317"/>
                  </a:lnTo>
                  <a:lnTo>
                    <a:pt x="236513" y="16595"/>
                  </a:lnTo>
                  <a:lnTo>
                    <a:pt x="235066" y="18569"/>
                  </a:lnTo>
                  <a:lnTo>
                    <a:pt x="232553" y="31945"/>
                  </a:lnTo>
                  <a:lnTo>
                    <a:pt x="232178" y="75084"/>
                  </a:lnTo>
                  <a:lnTo>
                    <a:pt x="232173" y="90846"/>
                  </a:lnTo>
                  <a:lnTo>
                    <a:pt x="241266" y="128031"/>
                  </a:lnTo>
                  <a:lnTo>
                    <a:pt x="248978" y="150795"/>
                  </a:lnTo>
                  <a:lnTo>
                    <a:pt x="276323" y="192355"/>
                  </a:lnTo>
                  <a:lnTo>
                    <a:pt x="279465" y="196266"/>
                  </a:lnTo>
                  <a:lnTo>
                    <a:pt x="288249" y="200612"/>
                  </a:lnTo>
                  <a:lnTo>
                    <a:pt x="327568" y="211573"/>
                  </a:lnTo>
                  <a:lnTo>
                    <a:pt x="363153" y="212891"/>
                  </a:lnTo>
                  <a:lnTo>
                    <a:pt x="386956" y="205864"/>
                  </a:lnTo>
                  <a:lnTo>
                    <a:pt x="408120" y="194921"/>
                  </a:lnTo>
                  <a:lnTo>
                    <a:pt x="415543" y="188108"/>
                  </a:lnTo>
                  <a:lnTo>
                    <a:pt x="431447" y="161880"/>
                  </a:lnTo>
                  <a:lnTo>
                    <a:pt x="441759" y="121910"/>
                  </a:lnTo>
                  <a:lnTo>
                    <a:pt x="445084" y="105877"/>
                  </a:lnTo>
                  <a:lnTo>
                    <a:pt x="443216" y="95616"/>
                  </a:lnTo>
                  <a:lnTo>
                    <a:pt x="431171" y="67985"/>
                  </a:lnTo>
                  <a:lnTo>
                    <a:pt x="416662" y="45066"/>
                  </a:lnTo>
                  <a:lnTo>
                    <a:pt x="405449" y="36508"/>
                  </a:lnTo>
                  <a:lnTo>
                    <a:pt x="398291" y="32837"/>
                  </a:lnTo>
                  <a:lnTo>
                    <a:pt x="387693" y="20820"/>
                  </a:lnTo>
                  <a:lnTo>
                    <a:pt x="383478" y="13449"/>
                  </a:lnTo>
                  <a:lnTo>
                    <a:pt x="377691" y="8534"/>
                  </a:lnTo>
                  <a:lnTo>
                    <a:pt x="363324" y="3074"/>
                  </a:lnTo>
                  <a:lnTo>
                    <a:pt x="343241" y="0"/>
                  </a:lnTo>
                  <a:lnTo>
                    <a:pt x="324723" y="3829"/>
                  </a:lnTo>
                  <a:lnTo>
                    <a:pt x="283782" y="22644"/>
                  </a:lnTo>
                  <a:lnTo>
                    <a:pt x="250031" y="433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359"/>
            <p:cNvSpPr/>
            <p:nvPr/>
          </p:nvSpPr>
          <p:spPr>
            <a:xfrm>
              <a:off x="102489" y="2987598"/>
              <a:ext cx="201121" cy="352106"/>
            </a:xfrm>
            <a:custGeom>
              <a:avLst/>
              <a:gdLst/>
              <a:ahLst/>
              <a:cxnLst/>
              <a:rect l="0" t="0" r="0" b="0"/>
              <a:pathLst>
                <a:path w="201121" h="352106">
                  <a:moveTo>
                    <a:pt x="201120" y="39566"/>
                  </a:moveTo>
                  <a:lnTo>
                    <a:pt x="201120" y="47255"/>
                  </a:lnTo>
                  <a:lnTo>
                    <a:pt x="193432" y="40699"/>
                  </a:lnTo>
                  <a:lnTo>
                    <a:pt x="172927" y="22934"/>
                  </a:lnTo>
                  <a:lnTo>
                    <a:pt x="161801" y="17291"/>
                  </a:lnTo>
                  <a:lnTo>
                    <a:pt x="118530" y="12181"/>
                  </a:lnTo>
                  <a:lnTo>
                    <a:pt x="80369" y="3142"/>
                  </a:lnTo>
                  <a:lnTo>
                    <a:pt x="72995" y="400"/>
                  </a:lnTo>
                  <a:lnTo>
                    <a:pt x="56863" y="0"/>
                  </a:lnTo>
                  <a:lnTo>
                    <a:pt x="40764" y="4122"/>
                  </a:lnTo>
                  <a:lnTo>
                    <a:pt x="12826" y="23740"/>
                  </a:lnTo>
                  <a:lnTo>
                    <a:pt x="8293" y="32863"/>
                  </a:lnTo>
                  <a:lnTo>
                    <a:pt x="0" y="68816"/>
                  </a:lnTo>
                  <a:lnTo>
                    <a:pt x="3451" y="112078"/>
                  </a:lnTo>
                  <a:lnTo>
                    <a:pt x="6111" y="133309"/>
                  </a:lnTo>
                  <a:lnTo>
                    <a:pt x="21342" y="168400"/>
                  </a:lnTo>
                  <a:lnTo>
                    <a:pt x="34199" y="208220"/>
                  </a:lnTo>
                  <a:lnTo>
                    <a:pt x="47285" y="244749"/>
                  </a:lnTo>
                  <a:lnTo>
                    <a:pt x="60400" y="271679"/>
                  </a:lnTo>
                  <a:lnTo>
                    <a:pt x="68483" y="302153"/>
                  </a:lnTo>
                  <a:lnTo>
                    <a:pt x="72717" y="312045"/>
                  </a:lnTo>
                  <a:lnTo>
                    <a:pt x="76093" y="327778"/>
                  </a:lnTo>
                  <a:lnTo>
                    <a:pt x="82974" y="342486"/>
                  </a:lnTo>
                  <a:lnTo>
                    <a:pt x="83661" y="345692"/>
                  </a:lnTo>
                  <a:lnTo>
                    <a:pt x="83127" y="347830"/>
                  </a:lnTo>
                  <a:lnTo>
                    <a:pt x="81778" y="349255"/>
                  </a:lnTo>
                  <a:lnTo>
                    <a:pt x="79887" y="350205"/>
                  </a:lnTo>
                  <a:lnTo>
                    <a:pt x="78626" y="349846"/>
                  </a:lnTo>
                  <a:lnTo>
                    <a:pt x="77786" y="348615"/>
                  </a:lnTo>
                  <a:lnTo>
                    <a:pt x="77225" y="346802"/>
                  </a:lnTo>
                  <a:lnTo>
                    <a:pt x="76852" y="346585"/>
                  </a:lnTo>
                  <a:lnTo>
                    <a:pt x="76105" y="3521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360"/>
            <p:cNvSpPr/>
            <p:nvPr/>
          </p:nvSpPr>
          <p:spPr>
            <a:xfrm>
              <a:off x="3918336" y="2273005"/>
              <a:ext cx="311062" cy="277497"/>
            </a:xfrm>
            <a:custGeom>
              <a:avLst/>
              <a:gdLst/>
              <a:ahLst/>
              <a:cxnLst/>
              <a:rect l="0" t="0" r="0" b="0"/>
              <a:pathLst>
                <a:path w="311062" h="277497">
                  <a:moveTo>
                    <a:pt x="242898" y="30854"/>
                  </a:moveTo>
                  <a:lnTo>
                    <a:pt x="235210" y="30854"/>
                  </a:lnTo>
                  <a:lnTo>
                    <a:pt x="227085" y="24718"/>
                  </a:lnTo>
                  <a:lnTo>
                    <a:pt x="218810" y="22752"/>
                  </a:lnTo>
                  <a:lnTo>
                    <a:pt x="176161" y="12260"/>
                  </a:lnTo>
                  <a:lnTo>
                    <a:pt x="134560" y="0"/>
                  </a:lnTo>
                  <a:lnTo>
                    <a:pt x="98496" y="3334"/>
                  </a:lnTo>
                  <a:lnTo>
                    <a:pt x="58858" y="22331"/>
                  </a:lnTo>
                  <a:lnTo>
                    <a:pt x="18743" y="34472"/>
                  </a:lnTo>
                  <a:lnTo>
                    <a:pt x="6683" y="42715"/>
                  </a:lnTo>
                  <a:lnTo>
                    <a:pt x="2077" y="47691"/>
                  </a:lnTo>
                  <a:lnTo>
                    <a:pt x="0" y="52993"/>
                  </a:lnTo>
                  <a:lnTo>
                    <a:pt x="337" y="64175"/>
                  </a:lnTo>
                  <a:lnTo>
                    <a:pt x="2808" y="68944"/>
                  </a:lnTo>
                  <a:lnTo>
                    <a:pt x="10845" y="76887"/>
                  </a:lnTo>
                  <a:lnTo>
                    <a:pt x="36007" y="91678"/>
                  </a:lnTo>
                  <a:lnTo>
                    <a:pt x="73339" y="99147"/>
                  </a:lnTo>
                  <a:lnTo>
                    <a:pt x="110003" y="106815"/>
                  </a:lnTo>
                  <a:lnTo>
                    <a:pt x="136053" y="106058"/>
                  </a:lnTo>
                  <a:lnTo>
                    <a:pt x="180432" y="117903"/>
                  </a:lnTo>
                  <a:lnTo>
                    <a:pt x="225044" y="129569"/>
                  </a:lnTo>
                  <a:lnTo>
                    <a:pt x="265499" y="145824"/>
                  </a:lnTo>
                  <a:lnTo>
                    <a:pt x="285755" y="152893"/>
                  </a:lnTo>
                  <a:lnTo>
                    <a:pt x="297003" y="162485"/>
                  </a:lnTo>
                  <a:lnTo>
                    <a:pt x="302781" y="169209"/>
                  </a:lnTo>
                  <a:lnTo>
                    <a:pt x="309200" y="184619"/>
                  </a:lnTo>
                  <a:lnTo>
                    <a:pt x="311061" y="200397"/>
                  </a:lnTo>
                  <a:lnTo>
                    <a:pt x="308581" y="214025"/>
                  </a:lnTo>
                  <a:lnTo>
                    <a:pt x="301606" y="228112"/>
                  </a:lnTo>
                  <a:lnTo>
                    <a:pt x="288173" y="235272"/>
                  </a:lnTo>
                  <a:lnTo>
                    <a:pt x="270958" y="242753"/>
                  </a:lnTo>
                  <a:lnTo>
                    <a:pt x="228024" y="269446"/>
                  </a:lnTo>
                  <a:lnTo>
                    <a:pt x="184913" y="277496"/>
                  </a:lnTo>
                  <a:lnTo>
                    <a:pt x="154288" y="274087"/>
                  </a:lnTo>
                  <a:lnTo>
                    <a:pt x="114448" y="266304"/>
                  </a:lnTo>
                  <a:lnTo>
                    <a:pt x="94528" y="262498"/>
                  </a:lnTo>
                  <a:lnTo>
                    <a:pt x="46445" y="2273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361"/>
            <p:cNvSpPr/>
            <p:nvPr/>
          </p:nvSpPr>
          <p:spPr>
            <a:xfrm>
              <a:off x="3741539" y="2379328"/>
              <a:ext cx="276821" cy="22759"/>
            </a:xfrm>
            <a:custGeom>
              <a:avLst/>
              <a:gdLst/>
              <a:ahLst/>
              <a:cxnLst/>
              <a:rect l="0" t="0" r="0" b="0"/>
              <a:pathLst>
                <a:path w="276821" h="22759">
                  <a:moveTo>
                    <a:pt x="0" y="22758"/>
                  </a:moveTo>
                  <a:lnTo>
                    <a:pt x="0" y="18017"/>
                  </a:lnTo>
                  <a:lnTo>
                    <a:pt x="1984" y="16621"/>
                  </a:lnTo>
                  <a:lnTo>
                    <a:pt x="19427" y="14380"/>
                  </a:lnTo>
                  <a:lnTo>
                    <a:pt x="60944" y="13937"/>
                  </a:lnTo>
                  <a:lnTo>
                    <a:pt x="95117" y="13860"/>
                  </a:lnTo>
                  <a:lnTo>
                    <a:pt x="139468" y="7698"/>
                  </a:lnTo>
                  <a:lnTo>
                    <a:pt x="177921" y="2806"/>
                  </a:lnTo>
                  <a:lnTo>
                    <a:pt x="196154" y="0"/>
                  </a:lnTo>
                  <a:lnTo>
                    <a:pt x="276820" y="48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362"/>
            <p:cNvSpPr/>
            <p:nvPr/>
          </p:nvSpPr>
          <p:spPr>
            <a:xfrm>
              <a:off x="3843551" y="2277070"/>
              <a:ext cx="76583" cy="276822"/>
            </a:xfrm>
            <a:custGeom>
              <a:avLst/>
              <a:gdLst/>
              <a:ahLst/>
              <a:cxnLst/>
              <a:rect l="0" t="0" r="0" b="0"/>
              <a:pathLst>
                <a:path w="76583" h="276822">
                  <a:moveTo>
                    <a:pt x="5144" y="0"/>
                  </a:moveTo>
                  <a:lnTo>
                    <a:pt x="404" y="4741"/>
                  </a:lnTo>
                  <a:lnTo>
                    <a:pt x="0" y="6137"/>
                  </a:lnTo>
                  <a:lnTo>
                    <a:pt x="722" y="7068"/>
                  </a:lnTo>
                  <a:lnTo>
                    <a:pt x="2196" y="7689"/>
                  </a:lnTo>
                  <a:lnTo>
                    <a:pt x="7402" y="47621"/>
                  </a:lnTo>
                  <a:lnTo>
                    <a:pt x="14187" y="91306"/>
                  </a:lnTo>
                  <a:lnTo>
                    <a:pt x="21647" y="129470"/>
                  </a:lnTo>
                  <a:lnTo>
                    <a:pt x="29893" y="170251"/>
                  </a:lnTo>
                  <a:lnTo>
                    <a:pt x="33974" y="193981"/>
                  </a:lnTo>
                  <a:lnTo>
                    <a:pt x="49972" y="236377"/>
                  </a:lnTo>
                  <a:lnTo>
                    <a:pt x="76582" y="276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363"/>
            <p:cNvSpPr/>
            <p:nvPr/>
          </p:nvSpPr>
          <p:spPr>
            <a:xfrm>
              <a:off x="3527259" y="2324784"/>
              <a:ext cx="258930" cy="260934"/>
            </a:xfrm>
            <a:custGeom>
              <a:avLst/>
              <a:gdLst/>
              <a:ahLst/>
              <a:cxnLst/>
              <a:rect l="0" t="0" r="0" b="0"/>
              <a:pathLst>
                <a:path w="258930" h="260934">
                  <a:moveTo>
                    <a:pt x="8897" y="14794"/>
                  </a:moveTo>
                  <a:lnTo>
                    <a:pt x="4157" y="14794"/>
                  </a:lnTo>
                  <a:lnTo>
                    <a:pt x="2760" y="15786"/>
                  </a:lnTo>
                  <a:lnTo>
                    <a:pt x="1829" y="17440"/>
                  </a:lnTo>
                  <a:lnTo>
                    <a:pt x="519" y="27153"/>
                  </a:lnTo>
                  <a:lnTo>
                    <a:pt x="0" y="57908"/>
                  </a:lnTo>
                  <a:lnTo>
                    <a:pt x="2628" y="66367"/>
                  </a:lnTo>
                  <a:lnTo>
                    <a:pt x="4718" y="70012"/>
                  </a:lnTo>
                  <a:lnTo>
                    <a:pt x="9064" y="104378"/>
                  </a:lnTo>
                  <a:lnTo>
                    <a:pt x="18447" y="146738"/>
                  </a:lnTo>
                  <a:lnTo>
                    <a:pt x="26941" y="169644"/>
                  </a:lnTo>
                  <a:lnTo>
                    <a:pt x="47603" y="213189"/>
                  </a:lnTo>
                  <a:lnTo>
                    <a:pt x="61953" y="237255"/>
                  </a:lnTo>
                  <a:lnTo>
                    <a:pt x="59598" y="237689"/>
                  </a:lnTo>
                  <a:lnTo>
                    <a:pt x="57580" y="237805"/>
                  </a:lnTo>
                  <a:lnTo>
                    <a:pt x="56235" y="236890"/>
                  </a:lnTo>
                  <a:lnTo>
                    <a:pt x="55339" y="235287"/>
                  </a:lnTo>
                  <a:lnTo>
                    <a:pt x="54741" y="233227"/>
                  </a:lnTo>
                  <a:lnTo>
                    <a:pt x="43990" y="219936"/>
                  </a:lnTo>
                  <a:lnTo>
                    <a:pt x="41222" y="217040"/>
                  </a:lnTo>
                  <a:lnTo>
                    <a:pt x="23744" y="179210"/>
                  </a:lnTo>
                  <a:lnTo>
                    <a:pt x="11539" y="134697"/>
                  </a:lnTo>
                  <a:lnTo>
                    <a:pt x="9245" y="94488"/>
                  </a:lnTo>
                  <a:lnTo>
                    <a:pt x="9993" y="69165"/>
                  </a:lnTo>
                  <a:lnTo>
                    <a:pt x="26080" y="26645"/>
                  </a:lnTo>
                  <a:lnTo>
                    <a:pt x="39354" y="12455"/>
                  </a:lnTo>
                  <a:lnTo>
                    <a:pt x="54184" y="3832"/>
                  </a:lnTo>
                  <a:lnTo>
                    <a:pt x="67389" y="0"/>
                  </a:lnTo>
                  <a:lnTo>
                    <a:pt x="106294" y="4670"/>
                  </a:lnTo>
                  <a:lnTo>
                    <a:pt x="146905" y="15146"/>
                  </a:lnTo>
                  <a:lnTo>
                    <a:pt x="162507" y="22888"/>
                  </a:lnTo>
                  <a:lnTo>
                    <a:pt x="200848" y="55768"/>
                  </a:lnTo>
                  <a:lnTo>
                    <a:pt x="224871" y="95854"/>
                  </a:lnTo>
                  <a:lnTo>
                    <a:pt x="238915" y="124801"/>
                  </a:lnTo>
                  <a:lnTo>
                    <a:pt x="246715" y="158514"/>
                  </a:lnTo>
                  <a:lnTo>
                    <a:pt x="254091" y="195980"/>
                  </a:lnTo>
                  <a:lnTo>
                    <a:pt x="257973" y="234763"/>
                  </a:lnTo>
                  <a:lnTo>
                    <a:pt x="258844" y="260933"/>
                  </a:lnTo>
                  <a:lnTo>
                    <a:pt x="258929" y="2469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364"/>
            <p:cNvSpPr/>
            <p:nvPr/>
          </p:nvSpPr>
          <p:spPr>
            <a:xfrm>
              <a:off x="3277195" y="2374557"/>
              <a:ext cx="252668" cy="221698"/>
            </a:xfrm>
            <a:custGeom>
              <a:avLst/>
              <a:gdLst/>
              <a:ahLst/>
              <a:cxnLst/>
              <a:rect l="0" t="0" r="0" b="0"/>
              <a:pathLst>
                <a:path w="252668" h="221698">
                  <a:moveTo>
                    <a:pt x="0" y="107896"/>
                  </a:moveTo>
                  <a:lnTo>
                    <a:pt x="0" y="87779"/>
                  </a:lnTo>
                  <a:lnTo>
                    <a:pt x="4741" y="73603"/>
                  </a:lnTo>
                  <a:lnTo>
                    <a:pt x="15006" y="65204"/>
                  </a:lnTo>
                  <a:lnTo>
                    <a:pt x="28497" y="59156"/>
                  </a:lnTo>
                  <a:lnTo>
                    <a:pt x="72502" y="53751"/>
                  </a:lnTo>
                  <a:lnTo>
                    <a:pt x="116227" y="46686"/>
                  </a:lnTo>
                  <a:lnTo>
                    <a:pt x="158108" y="38491"/>
                  </a:lnTo>
                  <a:lnTo>
                    <a:pt x="197284" y="31582"/>
                  </a:lnTo>
                  <a:lnTo>
                    <a:pt x="222496" y="35565"/>
                  </a:lnTo>
                  <a:lnTo>
                    <a:pt x="241983" y="41045"/>
                  </a:lnTo>
                  <a:lnTo>
                    <a:pt x="250754" y="39158"/>
                  </a:lnTo>
                  <a:lnTo>
                    <a:pt x="252498" y="37266"/>
                  </a:lnTo>
                  <a:lnTo>
                    <a:pt x="252667" y="35013"/>
                  </a:lnTo>
                  <a:lnTo>
                    <a:pt x="251789" y="32518"/>
                  </a:lnTo>
                  <a:lnTo>
                    <a:pt x="245521" y="27100"/>
                  </a:lnTo>
                  <a:lnTo>
                    <a:pt x="241071" y="24267"/>
                  </a:lnTo>
                  <a:lnTo>
                    <a:pt x="228190" y="23764"/>
                  </a:lnTo>
                  <a:lnTo>
                    <a:pt x="200407" y="26785"/>
                  </a:lnTo>
                  <a:lnTo>
                    <a:pt x="172379" y="17828"/>
                  </a:lnTo>
                  <a:lnTo>
                    <a:pt x="135474" y="0"/>
                  </a:lnTo>
                  <a:lnTo>
                    <a:pt x="97056" y="446"/>
                  </a:lnTo>
                  <a:lnTo>
                    <a:pt x="85139" y="3255"/>
                  </a:lnTo>
                  <a:lnTo>
                    <a:pt x="44434" y="21723"/>
                  </a:lnTo>
                  <a:lnTo>
                    <a:pt x="36947" y="32886"/>
                  </a:lnTo>
                  <a:lnTo>
                    <a:pt x="28795" y="54825"/>
                  </a:lnTo>
                  <a:lnTo>
                    <a:pt x="27384" y="89195"/>
                  </a:lnTo>
                  <a:lnTo>
                    <a:pt x="36446" y="127601"/>
                  </a:lnTo>
                  <a:lnTo>
                    <a:pt x="46959" y="149894"/>
                  </a:lnTo>
                  <a:lnTo>
                    <a:pt x="85544" y="185315"/>
                  </a:lnTo>
                  <a:lnTo>
                    <a:pt x="121971" y="216268"/>
                  </a:lnTo>
                  <a:lnTo>
                    <a:pt x="144619" y="221697"/>
                  </a:lnTo>
                  <a:lnTo>
                    <a:pt x="183091" y="217394"/>
                  </a:lnTo>
                  <a:lnTo>
                    <a:pt x="232172" y="2061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365"/>
            <p:cNvSpPr/>
            <p:nvPr/>
          </p:nvSpPr>
          <p:spPr>
            <a:xfrm>
              <a:off x="2946838" y="2378769"/>
              <a:ext cx="330358" cy="281509"/>
            </a:xfrm>
            <a:custGeom>
              <a:avLst/>
              <a:gdLst/>
              <a:ahLst/>
              <a:cxnLst/>
              <a:rect l="0" t="0" r="0" b="0"/>
              <a:pathLst>
                <a:path w="330358" h="281509">
                  <a:moveTo>
                    <a:pt x="17818" y="67965"/>
                  </a:moveTo>
                  <a:lnTo>
                    <a:pt x="13078" y="63225"/>
                  </a:lnTo>
                  <a:lnTo>
                    <a:pt x="8105" y="60898"/>
                  </a:lnTo>
                  <a:lnTo>
                    <a:pt x="5389" y="60277"/>
                  </a:lnTo>
                  <a:lnTo>
                    <a:pt x="3579" y="60855"/>
                  </a:lnTo>
                  <a:lnTo>
                    <a:pt x="2372" y="62233"/>
                  </a:lnTo>
                  <a:lnTo>
                    <a:pt x="1568" y="64144"/>
                  </a:lnTo>
                  <a:lnTo>
                    <a:pt x="0" y="99211"/>
                  </a:lnTo>
                  <a:lnTo>
                    <a:pt x="7651" y="139243"/>
                  </a:lnTo>
                  <a:lnTo>
                    <a:pt x="11372" y="178922"/>
                  </a:lnTo>
                  <a:lnTo>
                    <a:pt x="16545" y="218757"/>
                  </a:lnTo>
                  <a:lnTo>
                    <a:pt x="17707" y="257882"/>
                  </a:lnTo>
                  <a:lnTo>
                    <a:pt x="17815" y="281508"/>
                  </a:lnTo>
                  <a:lnTo>
                    <a:pt x="16826" y="251770"/>
                  </a:lnTo>
                  <a:lnTo>
                    <a:pt x="10130" y="213168"/>
                  </a:lnTo>
                  <a:lnTo>
                    <a:pt x="1984" y="169144"/>
                  </a:lnTo>
                  <a:lnTo>
                    <a:pt x="1218" y="128694"/>
                  </a:lnTo>
                  <a:lnTo>
                    <a:pt x="8159" y="98306"/>
                  </a:lnTo>
                  <a:lnTo>
                    <a:pt x="28648" y="67612"/>
                  </a:lnTo>
                  <a:lnTo>
                    <a:pt x="55676" y="41327"/>
                  </a:lnTo>
                  <a:lnTo>
                    <a:pt x="72347" y="31983"/>
                  </a:lnTo>
                  <a:lnTo>
                    <a:pt x="87033" y="29814"/>
                  </a:lnTo>
                  <a:lnTo>
                    <a:pt x="93727" y="30625"/>
                  </a:lnTo>
                  <a:lnTo>
                    <a:pt x="109103" y="39463"/>
                  </a:lnTo>
                  <a:lnTo>
                    <a:pt x="138486" y="69391"/>
                  </a:lnTo>
                  <a:lnTo>
                    <a:pt x="162375" y="112802"/>
                  </a:lnTo>
                  <a:lnTo>
                    <a:pt x="180097" y="153110"/>
                  </a:lnTo>
                  <a:lnTo>
                    <a:pt x="193578" y="196942"/>
                  </a:lnTo>
                  <a:lnTo>
                    <a:pt x="196164" y="237402"/>
                  </a:lnTo>
                  <a:lnTo>
                    <a:pt x="196363" y="237584"/>
                  </a:lnTo>
                  <a:lnTo>
                    <a:pt x="196402" y="242765"/>
                  </a:lnTo>
                  <a:lnTo>
                    <a:pt x="195417" y="235623"/>
                  </a:lnTo>
                  <a:lnTo>
                    <a:pt x="189343" y="193871"/>
                  </a:lnTo>
                  <a:lnTo>
                    <a:pt x="187850" y="152587"/>
                  </a:lnTo>
                  <a:lnTo>
                    <a:pt x="187591" y="119607"/>
                  </a:lnTo>
                  <a:lnTo>
                    <a:pt x="187514" y="83156"/>
                  </a:lnTo>
                  <a:lnTo>
                    <a:pt x="192232" y="47221"/>
                  </a:lnTo>
                  <a:lnTo>
                    <a:pt x="195174" y="25659"/>
                  </a:lnTo>
                  <a:lnTo>
                    <a:pt x="201154" y="14105"/>
                  </a:lnTo>
                  <a:lnTo>
                    <a:pt x="209433" y="4340"/>
                  </a:lnTo>
                  <a:lnTo>
                    <a:pt x="216421" y="0"/>
                  </a:lnTo>
                  <a:lnTo>
                    <a:pt x="225479" y="717"/>
                  </a:lnTo>
                  <a:lnTo>
                    <a:pt x="236120" y="5335"/>
                  </a:lnTo>
                  <a:lnTo>
                    <a:pt x="256474" y="19177"/>
                  </a:lnTo>
                  <a:lnTo>
                    <a:pt x="260266" y="20557"/>
                  </a:lnTo>
                  <a:lnTo>
                    <a:pt x="275083" y="36720"/>
                  </a:lnTo>
                  <a:lnTo>
                    <a:pt x="294023" y="70416"/>
                  </a:lnTo>
                  <a:lnTo>
                    <a:pt x="309440" y="112936"/>
                  </a:lnTo>
                  <a:lnTo>
                    <a:pt x="319653" y="152564"/>
                  </a:lnTo>
                  <a:lnTo>
                    <a:pt x="323284" y="162781"/>
                  </a:lnTo>
                  <a:lnTo>
                    <a:pt x="325642" y="166895"/>
                  </a:lnTo>
                  <a:lnTo>
                    <a:pt x="329426" y="194884"/>
                  </a:lnTo>
                  <a:lnTo>
                    <a:pt x="330276" y="238605"/>
                  </a:lnTo>
                  <a:lnTo>
                    <a:pt x="330357" y="2554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366"/>
            <p:cNvSpPr/>
            <p:nvPr/>
          </p:nvSpPr>
          <p:spPr>
            <a:xfrm>
              <a:off x="2777144" y="2428875"/>
              <a:ext cx="116076" cy="401837"/>
            </a:xfrm>
            <a:custGeom>
              <a:avLst/>
              <a:gdLst/>
              <a:ahLst/>
              <a:cxnLst/>
              <a:rect l="0" t="0" r="0" b="0"/>
              <a:pathLst>
                <a:path w="116076" h="401837">
                  <a:moveTo>
                    <a:pt x="116075" y="0"/>
                  </a:moveTo>
                  <a:lnTo>
                    <a:pt x="103646" y="0"/>
                  </a:lnTo>
                  <a:lnTo>
                    <a:pt x="97983" y="2646"/>
                  </a:lnTo>
                  <a:lnTo>
                    <a:pt x="77165" y="17216"/>
                  </a:lnTo>
                  <a:lnTo>
                    <a:pt x="56786" y="53938"/>
                  </a:lnTo>
                  <a:lnTo>
                    <a:pt x="45701" y="93703"/>
                  </a:lnTo>
                  <a:lnTo>
                    <a:pt x="27424" y="134369"/>
                  </a:lnTo>
                  <a:lnTo>
                    <a:pt x="17094" y="172688"/>
                  </a:lnTo>
                  <a:lnTo>
                    <a:pt x="10534" y="213146"/>
                  </a:lnTo>
                  <a:lnTo>
                    <a:pt x="3101" y="255937"/>
                  </a:lnTo>
                  <a:lnTo>
                    <a:pt x="603" y="294083"/>
                  </a:lnTo>
                  <a:lnTo>
                    <a:pt x="110" y="335021"/>
                  </a:lnTo>
                  <a:lnTo>
                    <a:pt x="5" y="373696"/>
                  </a:lnTo>
                  <a:lnTo>
                    <a:pt x="0" y="380099"/>
                  </a:lnTo>
                  <a:lnTo>
                    <a:pt x="988" y="384368"/>
                  </a:lnTo>
                  <a:lnTo>
                    <a:pt x="8919" y="4018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367"/>
            <p:cNvSpPr/>
            <p:nvPr/>
          </p:nvSpPr>
          <p:spPr>
            <a:xfrm>
              <a:off x="2688204" y="2457273"/>
              <a:ext cx="88930" cy="284400"/>
            </a:xfrm>
            <a:custGeom>
              <a:avLst/>
              <a:gdLst/>
              <a:ahLst/>
              <a:cxnLst/>
              <a:rect l="0" t="0" r="0" b="0"/>
              <a:pathLst>
                <a:path w="88930" h="284400">
                  <a:moveTo>
                    <a:pt x="8562" y="16250"/>
                  </a:moveTo>
                  <a:lnTo>
                    <a:pt x="3821" y="11510"/>
                  </a:lnTo>
                  <a:lnTo>
                    <a:pt x="1494" y="6537"/>
                  </a:lnTo>
                  <a:lnTo>
                    <a:pt x="0" y="0"/>
                  </a:lnTo>
                  <a:lnTo>
                    <a:pt x="12093" y="23390"/>
                  </a:lnTo>
                  <a:lnTo>
                    <a:pt x="19426" y="64485"/>
                  </a:lnTo>
                  <a:lnTo>
                    <a:pt x="31637" y="108629"/>
                  </a:lnTo>
                  <a:lnTo>
                    <a:pt x="37263" y="146101"/>
                  </a:lnTo>
                  <a:lnTo>
                    <a:pt x="49493" y="186551"/>
                  </a:lnTo>
                  <a:lnTo>
                    <a:pt x="55122" y="216467"/>
                  </a:lnTo>
                  <a:lnTo>
                    <a:pt x="59021" y="226283"/>
                  </a:lnTo>
                  <a:lnTo>
                    <a:pt x="62208" y="241973"/>
                  </a:lnTo>
                  <a:lnTo>
                    <a:pt x="85039" y="284399"/>
                  </a:lnTo>
                  <a:lnTo>
                    <a:pt x="88929" y="2841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368"/>
            <p:cNvSpPr/>
            <p:nvPr/>
          </p:nvSpPr>
          <p:spPr>
            <a:xfrm>
              <a:off x="2375835" y="2464594"/>
              <a:ext cx="365580" cy="251728"/>
            </a:xfrm>
            <a:custGeom>
              <a:avLst/>
              <a:gdLst/>
              <a:ahLst/>
              <a:cxnLst/>
              <a:rect l="0" t="0" r="0" b="0"/>
              <a:pathLst>
                <a:path w="365580" h="251728">
                  <a:moveTo>
                    <a:pt x="142337" y="0"/>
                  </a:moveTo>
                  <a:lnTo>
                    <a:pt x="103171" y="992"/>
                  </a:lnTo>
                  <a:lnTo>
                    <a:pt x="58698" y="7688"/>
                  </a:lnTo>
                  <a:lnTo>
                    <a:pt x="45302" y="13669"/>
                  </a:lnTo>
                  <a:lnTo>
                    <a:pt x="25274" y="28938"/>
                  </a:lnTo>
                  <a:lnTo>
                    <a:pt x="11763" y="55767"/>
                  </a:lnTo>
                  <a:lnTo>
                    <a:pt x="3548" y="83000"/>
                  </a:lnTo>
                  <a:lnTo>
                    <a:pt x="673" y="118630"/>
                  </a:lnTo>
                  <a:lnTo>
                    <a:pt x="0" y="135737"/>
                  </a:lnTo>
                  <a:lnTo>
                    <a:pt x="12834" y="175163"/>
                  </a:lnTo>
                  <a:lnTo>
                    <a:pt x="19627" y="190628"/>
                  </a:lnTo>
                  <a:lnTo>
                    <a:pt x="33890" y="204117"/>
                  </a:lnTo>
                  <a:lnTo>
                    <a:pt x="53459" y="214742"/>
                  </a:lnTo>
                  <a:lnTo>
                    <a:pt x="75385" y="219464"/>
                  </a:lnTo>
                  <a:lnTo>
                    <a:pt x="110042" y="217382"/>
                  </a:lnTo>
                  <a:lnTo>
                    <a:pt x="131224" y="210481"/>
                  </a:lnTo>
                  <a:lnTo>
                    <a:pt x="173907" y="180972"/>
                  </a:lnTo>
                  <a:lnTo>
                    <a:pt x="181173" y="172044"/>
                  </a:lnTo>
                  <a:lnTo>
                    <a:pt x="190578" y="153487"/>
                  </a:lnTo>
                  <a:lnTo>
                    <a:pt x="195853" y="117447"/>
                  </a:lnTo>
                  <a:lnTo>
                    <a:pt x="204231" y="73085"/>
                  </a:lnTo>
                  <a:lnTo>
                    <a:pt x="204436" y="69559"/>
                  </a:lnTo>
                  <a:lnTo>
                    <a:pt x="202017" y="62996"/>
                  </a:lnTo>
                  <a:lnTo>
                    <a:pt x="198627" y="56771"/>
                  </a:lnTo>
                  <a:lnTo>
                    <a:pt x="195726" y="47689"/>
                  </a:lnTo>
                  <a:lnTo>
                    <a:pt x="187385" y="36244"/>
                  </a:lnTo>
                  <a:lnTo>
                    <a:pt x="191844" y="35874"/>
                  </a:lnTo>
                  <a:lnTo>
                    <a:pt x="193201" y="36814"/>
                  </a:lnTo>
                  <a:lnTo>
                    <a:pt x="194106" y="38433"/>
                  </a:lnTo>
                  <a:lnTo>
                    <a:pt x="195379" y="48099"/>
                  </a:lnTo>
                  <a:lnTo>
                    <a:pt x="196669" y="57096"/>
                  </a:lnTo>
                  <a:lnTo>
                    <a:pt x="201981" y="68731"/>
                  </a:lnTo>
                  <a:lnTo>
                    <a:pt x="204988" y="83314"/>
                  </a:lnTo>
                  <a:lnTo>
                    <a:pt x="229954" y="126407"/>
                  </a:lnTo>
                  <a:lnTo>
                    <a:pt x="247949" y="165750"/>
                  </a:lnTo>
                  <a:lnTo>
                    <a:pt x="270612" y="203617"/>
                  </a:lnTo>
                  <a:lnTo>
                    <a:pt x="289265" y="223821"/>
                  </a:lnTo>
                  <a:lnTo>
                    <a:pt x="332017" y="251727"/>
                  </a:lnTo>
                  <a:lnTo>
                    <a:pt x="365579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369"/>
            <p:cNvSpPr/>
            <p:nvPr/>
          </p:nvSpPr>
          <p:spPr>
            <a:xfrm>
              <a:off x="2107515" y="2402382"/>
              <a:ext cx="276137" cy="248242"/>
            </a:xfrm>
            <a:custGeom>
              <a:avLst/>
              <a:gdLst/>
              <a:ahLst/>
              <a:cxnLst/>
              <a:rect l="0" t="0" r="0" b="0"/>
              <a:pathLst>
                <a:path w="276137" h="248242">
                  <a:moveTo>
                    <a:pt x="8821" y="71141"/>
                  </a:moveTo>
                  <a:lnTo>
                    <a:pt x="4080" y="71141"/>
                  </a:lnTo>
                  <a:lnTo>
                    <a:pt x="2684" y="70149"/>
                  </a:lnTo>
                  <a:lnTo>
                    <a:pt x="1753" y="68496"/>
                  </a:lnTo>
                  <a:lnTo>
                    <a:pt x="136" y="62047"/>
                  </a:lnTo>
                  <a:lnTo>
                    <a:pt x="0" y="57839"/>
                  </a:lnTo>
                  <a:lnTo>
                    <a:pt x="2586" y="52662"/>
                  </a:lnTo>
                  <a:lnTo>
                    <a:pt x="42132" y="11077"/>
                  </a:lnTo>
                  <a:lnTo>
                    <a:pt x="51077" y="4759"/>
                  </a:lnTo>
                  <a:lnTo>
                    <a:pt x="59351" y="1951"/>
                  </a:lnTo>
                  <a:lnTo>
                    <a:pt x="100816" y="0"/>
                  </a:lnTo>
                  <a:lnTo>
                    <a:pt x="136730" y="4532"/>
                  </a:lnTo>
                  <a:lnTo>
                    <a:pt x="178285" y="3671"/>
                  </a:lnTo>
                  <a:lnTo>
                    <a:pt x="210065" y="14550"/>
                  </a:lnTo>
                  <a:lnTo>
                    <a:pt x="251282" y="41450"/>
                  </a:lnTo>
                  <a:lnTo>
                    <a:pt x="259787" y="51661"/>
                  </a:lnTo>
                  <a:lnTo>
                    <a:pt x="270153" y="73307"/>
                  </a:lnTo>
                  <a:lnTo>
                    <a:pt x="275416" y="112433"/>
                  </a:lnTo>
                  <a:lnTo>
                    <a:pt x="276136" y="127858"/>
                  </a:lnTo>
                  <a:lnTo>
                    <a:pt x="267060" y="161919"/>
                  </a:lnTo>
                  <a:lnTo>
                    <a:pt x="247063" y="193950"/>
                  </a:lnTo>
                  <a:lnTo>
                    <a:pt x="227027" y="212811"/>
                  </a:lnTo>
                  <a:lnTo>
                    <a:pt x="194301" y="229424"/>
                  </a:lnTo>
                  <a:lnTo>
                    <a:pt x="153185" y="242174"/>
                  </a:lnTo>
                  <a:lnTo>
                    <a:pt x="114250" y="248241"/>
                  </a:lnTo>
                  <a:lnTo>
                    <a:pt x="82833" y="247308"/>
                  </a:lnTo>
                  <a:lnTo>
                    <a:pt x="35610" y="2229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370"/>
            <p:cNvSpPr/>
            <p:nvPr/>
          </p:nvSpPr>
          <p:spPr>
            <a:xfrm>
              <a:off x="2178846" y="2460277"/>
              <a:ext cx="71436" cy="406154"/>
            </a:xfrm>
            <a:custGeom>
              <a:avLst/>
              <a:gdLst/>
              <a:ahLst/>
              <a:cxnLst/>
              <a:rect l="0" t="0" r="0" b="0"/>
              <a:pathLst>
                <a:path w="71436" h="406154">
                  <a:moveTo>
                    <a:pt x="8927" y="13246"/>
                  </a:moveTo>
                  <a:lnTo>
                    <a:pt x="4187" y="8506"/>
                  </a:lnTo>
                  <a:lnTo>
                    <a:pt x="1860" y="3533"/>
                  </a:lnTo>
                  <a:lnTo>
                    <a:pt x="1239" y="818"/>
                  </a:lnTo>
                  <a:lnTo>
                    <a:pt x="825" y="0"/>
                  </a:lnTo>
                  <a:lnTo>
                    <a:pt x="549" y="447"/>
                  </a:lnTo>
                  <a:lnTo>
                    <a:pt x="12" y="36847"/>
                  </a:lnTo>
                  <a:lnTo>
                    <a:pt x="0" y="77550"/>
                  </a:lnTo>
                  <a:lnTo>
                    <a:pt x="7127" y="117964"/>
                  </a:lnTo>
                  <a:lnTo>
                    <a:pt x="15444" y="155640"/>
                  </a:lnTo>
                  <a:lnTo>
                    <a:pt x="22121" y="196486"/>
                  </a:lnTo>
                  <a:lnTo>
                    <a:pt x="26172" y="240432"/>
                  </a:lnTo>
                  <a:lnTo>
                    <a:pt x="28498" y="263046"/>
                  </a:lnTo>
                  <a:lnTo>
                    <a:pt x="39972" y="303668"/>
                  </a:lnTo>
                  <a:lnTo>
                    <a:pt x="50096" y="344147"/>
                  </a:lnTo>
                  <a:lnTo>
                    <a:pt x="65416" y="388556"/>
                  </a:lnTo>
                  <a:lnTo>
                    <a:pt x="68760" y="395686"/>
                  </a:lnTo>
                  <a:lnTo>
                    <a:pt x="69652" y="396198"/>
                  </a:lnTo>
                  <a:lnTo>
                    <a:pt x="71435" y="4061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371"/>
            <p:cNvSpPr/>
            <p:nvPr/>
          </p:nvSpPr>
          <p:spPr>
            <a:xfrm>
              <a:off x="1268854" y="2359609"/>
              <a:ext cx="517085" cy="367554"/>
            </a:xfrm>
            <a:custGeom>
              <a:avLst/>
              <a:gdLst/>
              <a:ahLst/>
              <a:cxnLst/>
              <a:rect l="0" t="0" r="0" b="0"/>
              <a:pathLst>
                <a:path w="517085" h="367554">
                  <a:moveTo>
                    <a:pt x="204544" y="122844"/>
                  </a:moveTo>
                  <a:lnTo>
                    <a:pt x="199804" y="118104"/>
                  </a:lnTo>
                  <a:lnTo>
                    <a:pt x="197477" y="113130"/>
                  </a:lnTo>
                  <a:lnTo>
                    <a:pt x="187959" y="81187"/>
                  </a:lnTo>
                  <a:lnTo>
                    <a:pt x="179108" y="70770"/>
                  </a:lnTo>
                  <a:lnTo>
                    <a:pt x="175711" y="69934"/>
                  </a:lnTo>
                  <a:lnTo>
                    <a:pt x="173416" y="69712"/>
                  </a:lnTo>
                  <a:lnTo>
                    <a:pt x="168220" y="66818"/>
                  </a:lnTo>
                  <a:lnTo>
                    <a:pt x="165445" y="64658"/>
                  </a:lnTo>
                  <a:lnTo>
                    <a:pt x="157071" y="62257"/>
                  </a:lnTo>
                  <a:lnTo>
                    <a:pt x="152059" y="61617"/>
                  </a:lnTo>
                  <a:lnTo>
                    <a:pt x="147726" y="59206"/>
                  </a:lnTo>
                  <a:lnTo>
                    <a:pt x="140266" y="51235"/>
                  </a:lnTo>
                  <a:lnTo>
                    <a:pt x="135895" y="49308"/>
                  </a:lnTo>
                  <a:lnTo>
                    <a:pt x="121255" y="49352"/>
                  </a:lnTo>
                  <a:lnTo>
                    <a:pt x="113618" y="46194"/>
                  </a:lnTo>
                  <a:lnTo>
                    <a:pt x="109200" y="46939"/>
                  </a:lnTo>
                  <a:lnTo>
                    <a:pt x="90498" y="59748"/>
                  </a:lnTo>
                  <a:lnTo>
                    <a:pt x="46277" y="94178"/>
                  </a:lnTo>
                  <a:lnTo>
                    <a:pt x="15430" y="124470"/>
                  </a:lnTo>
                  <a:lnTo>
                    <a:pt x="5525" y="143831"/>
                  </a:lnTo>
                  <a:lnTo>
                    <a:pt x="0" y="185764"/>
                  </a:lnTo>
                  <a:lnTo>
                    <a:pt x="264" y="230055"/>
                  </a:lnTo>
                  <a:lnTo>
                    <a:pt x="11605" y="269915"/>
                  </a:lnTo>
                  <a:lnTo>
                    <a:pt x="20157" y="284271"/>
                  </a:lnTo>
                  <a:lnTo>
                    <a:pt x="33715" y="299548"/>
                  </a:lnTo>
                  <a:lnTo>
                    <a:pt x="44615" y="305559"/>
                  </a:lnTo>
                  <a:lnTo>
                    <a:pt x="82246" y="319659"/>
                  </a:lnTo>
                  <a:lnTo>
                    <a:pt x="123632" y="334543"/>
                  </a:lnTo>
                  <a:lnTo>
                    <a:pt x="135841" y="335003"/>
                  </a:lnTo>
                  <a:lnTo>
                    <a:pt x="165817" y="329315"/>
                  </a:lnTo>
                  <a:lnTo>
                    <a:pt x="177741" y="320773"/>
                  </a:lnTo>
                  <a:lnTo>
                    <a:pt x="195611" y="304521"/>
                  </a:lnTo>
                  <a:lnTo>
                    <a:pt x="207519" y="294870"/>
                  </a:lnTo>
                  <a:lnTo>
                    <a:pt x="232546" y="260665"/>
                  </a:lnTo>
                  <a:lnTo>
                    <a:pt x="252015" y="216438"/>
                  </a:lnTo>
                  <a:lnTo>
                    <a:pt x="259964" y="175812"/>
                  </a:lnTo>
                  <a:lnTo>
                    <a:pt x="262910" y="159284"/>
                  </a:lnTo>
                  <a:lnTo>
                    <a:pt x="258949" y="121567"/>
                  </a:lnTo>
                  <a:lnTo>
                    <a:pt x="249076" y="77477"/>
                  </a:lnTo>
                  <a:lnTo>
                    <a:pt x="247131" y="74740"/>
                  </a:lnTo>
                  <a:lnTo>
                    <a:pt x="234039" y="63850"/>
                  </a:lnTo>
                  <a:lnTo>
                    <a:pt x="224132" y="60799"/>
                  </a:lnTo>
                  <a:lnTo>
                    <a:pt x="223556" y="59653"/>
                  </a:lnTo>
                  <a:lnTo>
                    <a:pt x="222916" y="55733"/>
                  </a:lnTo>
                  <a:lnTo>
                    <a:pt x="221753" y="55283"/>
                  </a:lnTo>
                  <a:lnTo>
                    <a:pt x="214760" y="59475"/>
                  </a:lnTo>
                  <a:lnTo>
                    <a:pt x="213524" y="99132"/>
                  </a:lnTo>
                  <a:lnTo>
                    <a:pt x="213481" y="141109"/>
                  </a:lnTo>
                  <a:lnTo>
                    <a:pt x="216121" y="176502"/>
                  </a:lnTo>
                  <a:lnTo>
                    <a:pt x="222569" y="214944"/>
                  </a:lnTo>
                  <a:lnTo>
                    <a:pt x="234724" y="252418"/>
                  </a:lnTo>
                  <a:lnTo>
                    <a:pt x="246298" y="289623"/>
                  </a:lnTo>
                  <a:lnTo>
                    <a:pt x="256162" y="311608"/>
                  </a:lnTo>
                  <a:lnTo>
                    <a:pt x="282102" y="347918"/>
                  </a:lnTo>
                  <a:lnTo>
                    <a:pt x="304398" y="366380"/>
                  </a:lnTo>
                  <a:lnTo>
                    <a:pt x="308816" y="367553"/>
                  </a:lnTo>
                  <a:lnTo>
                    <a:pt x="341736" y="363401"/>
                  </a:lnTo>
                  <a:lnTo>
                    <a:pt x="371267" y="351576"/>
                  </a:lnTo>
                  <a:lnTo>
                    <a:pt x="389102" y="338232"/>
                  </a:lnTo>
                  <a:lnTo>
                    <a:pt x="417123" y="299507"/>
                  </a:lnTo>
                  <a:lnTo>
                    <a:pt x="432809" y="259201"/>
                  </a:lnTo>
                  <a:lnTo>
                    <a:pt x="445462" y="216255"/>
                  </a:lnTo>
                  <a:lnTo>
                    <a:pt x="454521" y="180287"/>
                  </a:lnTo>
                  <a:lnTo>
                    <a:pt x="461731" y="136726"/>
                  </a:lnTo>
                  <a:lnTo>
                    <a:pt x="463272" y="97491"/>
                  </a:lnTo>
                  <a:lnTo>
                    <a:pt x="463475" y="58357"/>
                  </a:lnTo>
                  <a:lnTo>
                    <a:pt x="463501" y="17350"/>
                  </a:lnTo>
                  <a:lnTo>
                    <a:pt x="460858" y="8820"/>
                  </a:lnTo>
                  <a:lnTo>
                    <a:pt x="455817" y="0"/>
                  </a:lnTo>
                  <a:lnTo>
                    <a:pt x="455127" y="4085"/>
                  </a:lnTo>
                  <a:lnTo>
                    <a:pt x="454648" y="37532"/>
                  </a:lnTo>
                  <a:lnTo>
                    <a:pt x="457236" y="81151"/>
                  </a:lnTo>
                  <a:lnTo>
                    <a:pt x="462267" y="123979"/>
                  </a:lnTo>
                  <a:lnTo>
                    <a:pt x="467879" y="160994"/>
                  </a:lnTo>
                  <a:lnTo>
                    <a:pt x="475826" y="197097"/>
                  </a:lnTo>
                  <a:lnTo>
                    <a:pt x="484464" y="237669"/>
                  </a:lnTo>
                  <a:lnTo>
                    <a:pt x="496272" y="281565"/>
                  </a:lnTo>
                  <a:lnTo>
                    <a:pt x="517084" y="34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372"/>
            <p:cNvSpPr/>
            <p:nvPr/>
          </p:nvSpPr>
          <p:spPr>
            <a:xfrm>
              <a:off x="1002190" y="2430407"/>
              <a:ext cx="301545" cy="264875"/>
            </a:xfrm>
            <a:custGeom>
              <a:avLst/>
              <a:gdLst/>
              <a:ahLst/>
              <a:cxnLst/>
              <a:rect l="0" t="0" r="0" b="0"/>
              <a:pathLst>
                <a:path w="301545" h="264875">
                  <a:moveTo>
                    <a:pt x="24724" y="34187"/>
                  </a:moveTo>
                  <a:lnTo>
                    <a:pt x="16162" y="34187"/>
                  </a:lnTo>
                  <a:lnTo>
                    <a:pt x="13153" y="73404"/>
                  </a:lnTo>
                  <a:lnTo>
                    <a:pt x="1556" y="115015"/>
                  </a:lnTo>
                  <a:lnTo>
                    <a:pt x="0" y="143464"/>
                  </a:lnTo>
                  <a:lnTo>
                    <a:pt x="3398" y="179454"/>
                  </a:lnTo>
                  <a:lnTo>
                    <a:pt x="987" y="203016"/>
                  </a:lnTo>
                  <a:lnTo>
                    <a:pt x="5674" y="217715"/>
                  </a:lnTo>
                  <a:lnTo>
                    <a:pt x="13347" y="232212"/>
                  </a:lnTo>
                  <a:lnTo>
                    <a:pt x="37853" y="251197"/>
                  </a:lnTo>
                  <a:lnTo>
                    <a:pt x="78593" y="263019"/>
                  </a:lnTo>
                  <a:lnTo>
                    <a:pt x="91991" y="264874"/>
                  </a:lnTo>
                  <a:lnTo>
                    <a:pt x="128799" y="258540"/>
                  </a:lnTo>
                  <a:lnTo>
                    <a:pt x="143409" y="249985"/>
                  </a:lnTo>
                  <a:lnTo>
                    <a:pt x="172535" y="224074"/>
                  </a:lnTo>
                  <a:lnTo>
                    <a:pt x="205474" y="182622"/>
                  </a:lnTo>
                  <a:lnTo>
                    <a:pt x="226797" y="139247"/>
                  </a:lnTo>
                  <a:lnTo>
                    <a:pt x="241969" y="103976"/>
                  </a:lnTo>
                  <a:lnTo>
                    <a:pt x="247177" y="60759"/>
                  </a:lnTo>
                  <a:lnTo>
                    <a:pt x="246623" y="45004"/>
                  </a:lnTo>
                  <a:lnTo>
                    <a:pt x="238841" y="14848"/>
                  </a:lnTo>
                  <a:lnTo>
                    <a:pt x="236922" y="12364"/>
                  </a:lnTo>
                  <a:lnTo>
                    <a:pt x="234650" y="10709"/>
                  </a:lnTo>
                  <a:lnTo>
                    <a:pt x="233136" y="8613"/>
                  </a:lnTo>
                  <a:lnTo>
                    <a:pt x="231453" y="3638"/>
                  </a:lnTo>
                  <a:lnTo>
                    <a:pt x="230012" y="1915"/>
                  </a:lnTo>
                  <a:lnTo>
                    <a:pt x="225765" y="0"/>
                  </a:lnTo>
                  <a:lnTo>
                    <a:pt x="224236" y="481"/>
                  </a:lnTo>
                  <a:lnTo>
                    <a:pt x="223216" y="1795"/>
                  </a:lnTo>
                  <a:lnTo>
                    <a:pt x="222537" y="3662"/>
                  </a:lnTo>
                  <a:lnTo>
                    <a:pt x="222084" y="3915"/>
                  </a:lnTo>
                  <a:lnTo>
                    <a:pt x="221580" y="1551"/>
                  </a:lnTo>
                  <a:lnTo>
                    <a:pt x="221446" y="1515"/>
                  </a:lnTo>
                  <a:lnTo>
                    <a:pt x="221178" y="45533"/>
                  </a:lnTo>
                  <a:lnTo>
                    <a:pt x="228866" y="89218"/>
                  </a:lnTo>
                  <a:lnTo>
                    <a:pt x="237686" y="129042"/>
                  </a:lnTo>
                  <a:lnTo>
                    <a:pt x="243377" y="147179"/>
                  </a:lnTo>
                  <a:lnTo>
                    <a:pt x="253197" y="165941"/>
                  </a:lnTo>
                  <a:lnTo>
                    <a:pt x="258811" y="190960"/>
                  </a:lnTo>
                  <a:lnTo>
                    <a:pt x="262708" y="200106"/>
                  </a:lnTo>
                  <a:lnTo>
                    <a:pt x="273392" y="240868"/>
                  </a:lnTo>
                  <a:lnTo>
                    <a:pt x="274839" y="243412"/>
                  </a:lnTo>
                  <a:lnTo>
                    <a:pt x="276795" y="245108"/>
                  </a:lnTo>
                  <a:lnTo>
                    <a:pt x="282324" y="247830"/>
                  </a:lnTo>
                  <a:lnTo>
                    <a:pt x="283080" y="250847"/>
                  </a:lnTo>
                  <a:lnTo>
                    <a:pt x="283282" y="253041"/>
                  </a:lnTo>
                  <a:lnTo>
                    <a:pt x="284408" y="253512"/>
                  </a:lnTo>
                  <a:lnTo>
                    <a:pt x="288306" y="251388"/>
                  </a:lnTo>
                  <a:lnTo>
                    <a:pt x="301544" y="2395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373"/>
            <p:cNvSpPr/>
            <p:nvPr/>
          </p:nvSpPr>
          <p:spPr>
            <a:xfrm>
              <a:off x="747215" y="2466384"/>
              <a:ext cx="208263" cy="415485"/>
            </a:xfrm>
            <a:custGeom>
              <a:avLst/>
              <a:gdLst/>
              <a:ahLst/>
              <a:cxnLst/>
              <a:rect l="0" t="0" r="0" b="0"/>
              <a:pathLst>
                <a:path w="208263" h="415485">
                  <a:moveTo>
                    <a:pt x="208262" y="51788"/>
                  </a:moveTo>
                  <a:lnTo>
                    <a:pt x="203521" y="47047"/>
                  </a:lnTo>
                  <a:lnTo>
                    <a:pt x="201194" y="39429"/>
                  </a:lnTo>
                  <a:lnTo>
                    <a:pt x="197238" y="23983"/>
                  </a:lnTo>
                  <a:lnTo>
                    <a:pt x="194959" y="18368"/>
                  </a:lnTo>
                  <a:lnTo>
                    <a:pt x="191456" y="14625"/>
                  </a:lnTo>
                  <a:lnTo>
                    <a:pt x="182272" y="10467"/>
                  </a:lnTo>
                  <a:lnTo>
                    <a:pt x="143799" y="7432"/>
                  </a:lnTo>
                  <a:lnTo>
                    <a:pt x="116778" y="8189"/>
                  </a:lnTo>
                  <a:lnTo>
                    <a:pt x="76846" y="19576"/>
                  </a:lnTo>
                  <a:lnTo>
                    <a:pt x="48277" y="37614"/>
                  </a:lnTo>
                  <a:lnTo>
                    <a:pt x="35293" y="53426"/>
                  </a:lnTo>
                  <a:lnTo>
                    <a:pt x="9161" y="94274"/>
                  </a:lnTo>
                  <a:lnTo>
                    <a:pt x="0" y="121041"/>
                  </a:lnTo>
                  <a:lnTo>
                    <a:pt x="482" y="158848"/>
                  </a:lnTo>
                  <a:lnTo>
                    <a:pt x="9534" y="200818"/>
                  </a:lnTo>
                  <a:lnTo>
                    <a:pt x="23807" y="235577"/>
                  </a:lnTo>
                  <a:lnTo>
                    <a:pt x="42153" y="253970"/>
                  </a:lnTo>
                  <a:lnTo>
                    <a:pt x="55391" y="260709"/>
                  </a:lnTo>
                  <a:lnTo>
                    <a:pt x="79292" y="264503"/>
                  </a:lnTo>
                  <a:lnTo>
                    <a:pt x="118184" y="270525"/>
                  </a:lnTo>
                  <a:lnTo>
                    <a:pt x="145522" y="268955"/>
                  </a:lnTo>
                  <a:lnTo>
                    <a:pt x="152545" y="265027"/>
                  </a:lnTo>
                  <a:lnTo>
                    <a:pt x="183935" y="224324"/>
                  </a:lnTo>
                  <a:lnTo>
                    <a:pt x="202427" y="182148"/>
                  </a:lnTo>
                  <a:lnTo>
                    <a:pt x="207109" y="153238"/>
                  </a:lnTo>
                  <a:lnTo>
                    <a:pt x="205274" y="118889"/>
                  </a:lnTo>
                  <a:lnTo>
                    <a:pt x="200506" y="77059"/>
                  </a:lnTo>
                  <a:lnTo>
                    <a:pt x="192435" y="44543"/>
                  </a:lnTo>
                  <a:lnTo>
                    <a:pt x="172953" y="0"/>
                  </a:lnTo>
                  <a:lnTo>
                    <a:pt x="172816" y="395"/>
                  </a:lnTo>
                  <a:lnTo>
                    <a:pt x="172553" y="26936"/>
                  </a:lnTo>
                  <a:lnTo>
                    <a:pt x="184973" y="67653"/>
                  </a:lnTo>
                  <a:lnTo>
                    <a:pt x="190322" y="104972"/>
                  </a:lnTo>
                  <a:lnTo>
                    <a:pt x="197258" y="141007"/>
                  </a:lnTo>
                  <a:lnTo>
                    <a:pt x="198717" y="173142"/>
                  </a:lnTo>
                  <a:lnTo>
                    <a:pt x="199150" y="211437"/>
                  </a:lnTo>
                  <a:lnTo>
                    <a:pt x="199278" y="253211"/>
                  </a:lnTo>
                  <a:lnTo>
                    <a:pt x="199308" y="286169"/>
                  </a:lnTo>
                  <a:lnTo>
                    <a:pt x="199321" y="320660"/>
                  </a:lnTo>
                  <a:lnTo>
                    <a:pt x="196681" y="353188"/>
                  </a:lnTo>
                  <a:lnTo>
                    <a:pt x="191643" y="395530"/>
                  </a:lnTo>
                  <a:lnTo>
                    <a:pt x="193599" y="405646"/>
                  </a:lnTo>
                  <a:lnTo>
                    <a:pt x="198200" y="415484"/>
                  </a:lnTo>
                  <a:lnTo>
                    <a:pt x="199569" y="415299"/>
                  </a:lnTo>
                  <a:lnTo>
                    <a:pt x="208262" y="408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374"/>
            <p:cNvSpPr/>
            <p:nvPr/>
          </p:nvSpPr>
          <p:spPr>
            <a:xfrm>
              <a:off x="482288" y="2512166"/>
              <a:ext cx="319807" cy="264968"/>
            </a:xfrm>
            <a:custGeom>
              <a:avLst/>
              <a:gdLst/>
              <a:ahLst/>
              <a:cxnLst/>
              <a:rect l="0" t="0" r="0" b="0"/>
              <a:pathLst>
                <a:path w="319807" h="264968">
                  <a:moveTo>
                    <a:pt x="53493" y="68514"/>
                  </a:moveTo>
                  <a:lnTo>
                    <a:pt x="53493" y="73254"/>
                  </a:lnTo>
                  <a:lnTo>
                    <a:pt x="52501" y="74651"/>
                  </a:lnTo>
                  <a:lnTo>
                    <a:pt x="50847" y="75581"/>
                  </a:lnTo>
                  <a:lnTo>
                    <a:pt x="48753" y="76202"/>
                  </a:lnTo>
                  <a:lnTo>
                    <a:pt x="47356" y="77608"/>
                  </a:lnTo>
                  <a:lnTo>
                    <a:pt x="45391" y="82343"/>
                  </a:lnTo>
                  <a:lnTo>
                    <a:pt x="45115" y="81702"/>
                  </a:lnTo>
                  <a:lnTo>
                    <a:pt x="44673" y="78285"/>
                  </a:lnTo>
                  <a:lnTo>
                    <a:pt x="49336" y="72952"/>
                  </a:lnTo>
                  <a:lnTo>
                    <a:pt x="51714" y="72465"/>
                  </a:lnTo>
                  <a:lnTo>
                    <a:pt x="54292" y="73132"/>
                  </a:lnTo>
                  <a:lnTo>
                    <a:pt x="57002" y="74569"/>
                  </a:lnTo>
                  <a:lnTo>
                    <a:pt x="70298" y="76592"/>
                  </a:lnTo>
                  <a:lnTo>
                    <a:pt x="78491" y="74419"/>
                  </a:lnTo>
                  <a:lnTo>
                    <a:pt x="101316" y="64940"/>
                  </a:lnTo>
                  <a:lnTo>
                    <a:pt x="139632" y="60642"/>
                  </a:lnTo>
                  <a:lnTo>
                    <a:pt x="184205" y="59723"/>
                  </a:lnTo>
                  <a:lnTo>
                    <a:pt x="218010" y="54885"/>
                  </a:lnTo>
                  <a:lnTo>
                    <a:pt x="253162" y="51908"/>
                  </a:lnTo>
                  <a:lnTo>
                    <a:pt x="293058" y="57887"/>
                  </a:lnTo>
                  <a:lnTo>
                    <a:pt x="316059" y="59485"/>
                  </a:lnTo>
                  <a:lnTo>
                    <a:pt x="317834" y="58526"/>
                  </a:lnTo>
                  <a:lnTo>
                    <a:pt x="319018" y="56894"/>
                  </a:lnTo>
                  <a:lnTo>
                    <a:pt x="319806" y="54814"/>
                  </a:lnTo>
                  <a:lnTo>
                    <a:pt x="319340" y="54420"/>
                  </a:lnTo>
                  <a:lnTo>
                    <a:pt x="313557" y="58708"/>
                  </a:lnTo>
                  <a:lnTo>
                    <a:pt x="303300" y="59324"/>
                  </a:lnTo>
                  <a:lnTo>
                    <a:pt x="293172" y="54177"/>
                  </a:lnTo>
                  <a:lnTo>
                    <a:pt x="263173" y="33104"/>
                  </a:lnTo>
                  <a:lnTo>
                    <a:pt x="242290" y="26603"/>
                  </a:lnTo>
                  <a:lnTo>
                    <a:pt x="223535" y="22030"/>
                  </a:lnTo>
                  <a:lnTo>
                    <a:pt x="180404" y="1423"/>
                  </a:lnTo>
                  <a:lnTo>
                    <a:pt x="167445" y="0"/>
                  </a:lnTo>
                  <a:lnTo>
                    <a:pt x="132207" y="5019"/>
                  </a:lnTo>
                  <a:lnTo>
                    <a:pt x="91640" y="1454"/>
                  </a:lnTo>
                  <a:lnTo>
                    <a:pt x="47682" y="10480"/>
                  </a:lnTo>
                  <a:lnTo>
                    <a:pt x="38343" y="18247"/>
                  </a:lnTo>
                  <a:lnTo>
                    <a:pt x="4817" y="61697"/>
                  </a:lnTo>
                  <a:lnTo>
                    <a:pt x="1368" y="74321"/>
                  </a:lnTo>
                  <a:lnTo>
                    <a:pt x="0" y="118619"/>
                  </a:lnTo>
                  <a:lnTo>
                    <a:pt x="2586" y="147852"/>
                  </a:lnTo>
                  <a:lnTo>
                    <a:pt x="9636" y="170073"/>
                  </a:lnTo>
                  <a:lnTo>
                    <a:pt x="38090" y="210210"/>
                  </a:lnTo>
                  <a:lnTo>
                    <a:pt x="71125" y="246401"/>
                  </a:lnTo>
                  <a:lnTo>
                    <a:pt x="96531" y="257922"/>
                  </a:lnTo>
                  <a:lnTo>
                    <a:pt x="115285" y="259190"/>
                  </a:lnTo>
                  <a:lnTo>
                    <a:pt x="132550" y="258431"/>
                  </a:lnTo>
                  <a:lnTo>
                    <a:pt x="175519" y="263910"/>
                  </a:lnTo>
                  <a:lnTo>
                    <a:pt x="214228" y="2649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2" name="SMARTInkShape-Group37"/>
          <p:cNvGrpSpPr/>
          <p:nvPr/>
        </p:nvGrpSpPr>
        <p:grpSpPr>
          <a:xfrm>
            <a:off x="242343" y="4109853"/>
            <a:ext cx="1507877" cy="596093"/>
            <a:chOff x="242343" y="4109853"/>
            <a:chExt cx="1507877" cy="596093"/>
          </a:xfrm>
        </p:grpSpPr>
        <p:sp>
          <p:nvSpPr>
            <p:cNvPr id="273" name="SMARTInkShape-375"/>
            <p:cNvSpPr/>
            <p:nvPr/>
          </p:nvSpPr>
          <p:spPr>
            <a:xfrm>
              <a:off x="1503972" y="4210066"/>
              <a:ext cx="246248" cy="344076"/>
            </a:xfrm>
            <a:custGeom>
              <a:avLst/>
              <a:gdLst/>
              <a:ahLst/>
              <a:cxnLst/>
              <a:rect l="0" t="0" r="0" b="0"/>
              <a:pathLst>
                <a:path w="246248" h="344076">
                  <a:moveTo>
                    <a:pt x="5145" y="67254"/>
                  </a:moveTo>
                  <a:lnTo>
                    <a:pt x="405" y="71995"/>
                  </a:lnTo>
                  <a:lnTo>
                    <a:pt x="0" y="75376"/>
                  </a:lnTo>
                  <a:lnTo>
                    <a:pt x="2197" y="84424"/>
                  </a:lnTo>
                  <a:lnTo>
                    <a:pt x="4172" y="86638"/>
                  </a:lnTo>
                  <a:lnTo>
                    <a:pt x="6481" y="87122"/>
                  </a:lnTo>
                  <a:lnTo>
                    <a:pt x="13676" y="84022"/>
                  </a:lnTo>
                  <a:lnTo>
                    <a:pt x="26796" y="76029"/>
                  </a:lnTo>
                  <a:lnTo>
                    <a:pt x="60398" y="69854"/>
                  </a:lnTo>
                  <a:lnTo>
                    <a:pt x="98778" y="74897"/>
                  </a:lnTo>
                  <a:lnTo>
                    <a:pt x="141037" y="81646"/>
                  </a:lnTo>
                  <a:lnTo>
                    <a:pt x="177591" y="84086"/>
                  </a:lnTo>
                  <a:lnTo>
                    <a:pt x="221633" y="84031"/>
                  </a:lnTo>
                  <a:lnTo>
                    <a:pt x="242613" y="77413"/>
                  </a:lnTo>
                  <a:lnTo>
                    <a:pt x="243824" y="77996"/>
                  </a:lnTo>
                  <a:lnTo>
                    <a:pt x="244632" y="79376"/>
                  </a:lnTo>
                  <a:lnTo>
                    <a:pt x="245170" y="81289"/>
                  </a:lnTo>
                  <a:lnTo>
                    <a:pt x="243122" y="78122"/>
                  </a:lnTo>
                  <a:lnTo>
                    <a:pt x="233746" y="65183"/>
                  </a:lnTo>
                  <a:lnTo>
                    <a:pt x="224816" y="53435"/>
                  </a:lnTo>
                  <a:lnTo>
                    <a:pt x="217540" y="38292"/>
                  </a:lnTo>
                  <a:lnTo>
                    <a:pt x="205707" y="26932"/>
                  </a:lnTo>
                  <a:lnTo>
                    <a:pt x="173857" y="11554"/>
                  </a:lnTo>
                  <a:lnTo>
                    <a:pt x="134457" y="2997"/>
                  </a:lnTo>
                  <a:lnTo>
                    <a:pt x="114211" y="0"/>
                  </a:lnTo>
                  <a:lnTo>
                    <a:pt x="72157" y="5191"/>
                  </a:lnTo>
                  <a:lnTo>
                    <a:pt x="61056" y="9244"/>
                  </a:lnTo>
                  <a:lnTo>
                    <a:pt x="49507" y="22290"/>
                  </a:lnTo>
                  <a:lnTo>
                    <a:pt x="31850" y="54593"/>
                  </a:lnTo>
                  <a:lnTo>
                    <a:pt x="19342" y="90292"/>
                  </a:lnTo>
                  <a:lnTo>
                    <a:pt x="15635" y="125012"/>
                  </a:lnTo>
                  <a:lnTo>
                    <a:pt x="17183" y="166719"/>
                  </a:lnTo>
                  <a:lnTo>
                    <a:pt x="22401" y="192820"/>
                  </a:lnTo>
                  <a:lnTo>
                    <a:pt x="47522" y="237187"/>
                  </a:lnTo>
                  <a:lnTo>
                    <a:pt x="71761" y="265561"/>
                  </a:lnTo>
                  <a:lnTo>
                    <a:pt x="115455" y="301312"/>
                  </a:lnTo>
                  <a:lnTo>
                    <a:pt x="157365" y="324467"/>
                  </a:lnTo>
                  <a:lnTo>
                    <a:pt x="246247" y="3440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376"/>
            <p:cNvSpPr/>
            <p:nvPr/>
          </p:nvSpPr>
          <p:spPr>
            <a:xfrm>
              <a:off x="1313346" y="4109853"/>
              <a:ext cx="249350" cy="417500"/>
            </a:xfrm>
            <a:custGeom>
              <a:avLst/>
              <a:gdLst/>
              <a:ahLst/>
              <a:cxnLst/>
              <a:rect l="0" t="0" r="0" b="0"/>
              <a:pathLst>
                <a:path w="249350" h="417500">
                  <a:moveTo>
                    <a:pt x="213631" y="238905"/>
                  </a:moveTo>
                  <a:lnTo>
                    <a:pt x="218371" y="234164"/>
                  </a:lnTo>
                  <a:lnTo>
                    <a:pt x="218053" y="221254"/>
                  </a:lnTo>
                  <a:lnTo>
                    <a:pt x="212229" y="183554"/>
                  </a:lnTo>
                  <a:lnTo>
                    <a:pt x="204408" y="170979"/>
                  </a:lnTo>
                  <a:lnTo>
                    <a:pt x="189027" y="161421"/>
                  </a:lnTo>
                  <a:lnTo>
                    <a:pt x="170946" y="155851"/>
                  </a:lnTo>
                  <a:lnTo>
                    <a:pt x="148618" y="158293"/>
                  </a:lnTo>
                  <a:lnTo>
                    <a:pt x="106144" y="166063"/>
                  </a:lnTo>
                  <a:lnTo>
                    <a:pt x="64428" y="181418"/>
                  </a:lnTo>
                  <a:lnTo>
                    <a:pt x="51076" y="185574"/>
                  </a:lnTo>
                  <a:lnTo>
                    <a:pt x="20306" y="205215"/>
                  </a:lnTo>
                  <a:lnTo>
                    <a:pt x="10961" y="216987"/>
                  </a:lnTo>
                  <a:lnTo>
                    <a:pt x="4493" y="231148"/>
                  </a:lnTo>
                  <a:lnTo>
                    <a:pt x="0" y="267220"/>
                  </a:lnTo>
                  <a:lnTo>
                    <a:pt x="4260" y="302416"/>
                  </a:lnTo>
                  <a:lnTo>
                    <a:pt x="20726" y="342511"/>
                  </a:lnTo>
                  <a:lnTo>
                    <a:pt x="42437" y="370386"/>
                  </a:lnTo>
                  <a:lnTo>
                    <a:pt x="64019" y="383144"/>
                  </a:lnTo>
                  <a:lnTo>
                    <a:pt x="103122" y="395352"/>
                  </a:lnTo>
                  <a:lnTo>
                    <a:pt x="118545" y="397733"/>
                  </a:lnTo>
                  <a:lnTo>
                    <a:pt x="132013" y="393501"/>
                  </a:lnTo>
                  <a:lnTo>
                    <a:pt x="138383" y="389594"/>
                  </a:lnTo>
                  <a:lnTo>
                    <a:pt x="148106" y="377315"/>
                  </a:lnTo>
                  <a:lnTo>
                    <a:pt x="162433" y="349920"/>
                  </a:lnTo>
                  <a:lnTo>
                    <a:pt x="167688" y="308165"/>
                  </a:lnTo>
                  <a:lnTo>
                    <a:pt x="168407" y="274317"/>
                  </a:lnTo>
                  <a:lnTo>
                    <a:pt x="164071" y="235176"/>
                  </a:lnTo>
                  <a:lnTo>
                    <a:pt x="161243" y="199987"/>
                  </a:lnTo>
                  <a:lnTo>
                    <a:pt x="154151" y="158678"/>
                  </a:lnTo>
                  <a:lnTo>
                    <a:pt x="151028" y="124955"/>
                  </a:lnTo>
                  <a:lnTo>
                    <a:pt x="144260" y="88836"/>
                  </a:lnTo>
                  <a:lnTo>
                    <a:pt x="135970" y="48147"/>
                  </a:lnTo>
                  <a:lnTo>
                    <a:pt x="126062" y="5217"/>
                  </a:lnTo>
                  <a:lnTo>
                    <a:pt x="124846" y="0"/>
                  </a:lnTo>
                  <a:lnTo>
                    <a:pt x="123683" y="260"/>
                  </a:lnTo>
                  <a:lnTo>
                    <a:pt x="119745" y="3194"/>
                  </a:lnTo>
                  <a:lnTo>
                    <a:pt x="117333" y="7806"/>
                  </a:lnTo>
                  <a:lnTo>
                    <a:pt x="116690" y="10425"/>
                  </a:lnTo>
                  <a:lnTo>
                    <a:pt x="122787" y="44136"/>
                  </a:lnTo>
                  <a:lnTo>
                    <a:pt x="129718" y="82418"/>
                  </a:lnTo>
                  <a:lnTo>
                    <a:pt x="134197" y="119337"/>
                  </a:lnTo>
                  <a:lnTo>
                    <a:pt x="146218" y="155411"/>
                  </a:lnTo>
                  <a:lnTo>
                    <a:pt x="156505" y="191235"/>
                  </a:lnTo>
                  <a:lnTo>
                    <a:pt x="165836" y="226985"/>
                  </a:lnTo>
                  <a:lnTo>
                    <a:pt x="174885" y="261721"/>
                  </a:lnTo>
                  <a:lnTo>
                    <a:pt x="189478" y="303274"/>
                  </a:lnTo>
                  <a:lnTo>
                    <a:pt x="206434" y="339924"/>
                  </a:lnTo>
                  <a:lnTo>
                    <a:pt x="225042" y="379502"/>
                  </a:lnTo>
                  <a:lnTo>
                    <a:pt x="249349" y="4174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377"/>
            <p:cNvSpPr/>
            <p:nvPr/>
          </p:nvSpPr>
          <p:spPr>
            <a:xfrm>
              <a:off x="1134070" y="4252561"/>
              <a:ext cx="222299" cy="285474"/>
            </a:xfrm>
            <a:custGeom>
              <a:avLst/>
              <a:gdLst/>
              <a:ahLst/>
              <a:cxnLst/>
              <a:rect l="0" t="0" r="0" b="0"/>
              <a:pathLst>
                <a:path w="222299" h="285474">
                  <a:moveTo>
                    <a:pt x="26789" y="15830"/>
                  </a:moveTo>
                  <a:lnTo>
                    <a:pt x="26789" y="11089"/>
                  </a:lnTo>
                  <a:lnTo>
                    <a:pt x="25797" y="9693"/>
                  </a:lnTo>
                  <a:lnTo>
                    <a:pt x="24143" y="8762"/>
                  </a:lnTo>
                  <a:lnTo>
                    <a:pt x="22049" y="8141"/>
                  </a:lnTo>
                  <a:lnTo>
                    <a:pt x="20652" y="9712"/>
                  </a:lnTo>
                  <a:lnTo>
                    <a:pt x="18411" y="23845"/>
                  </a:lnTo>
                  <a:lnTo>
                    <a:pt x="17932" y="61901"/>
                  </a:lnTo>
                  <a:lnTo>
                    <a:pt x="18873" y="98382"/>
                  </a:lnTo>
                  <a:lnTo>
                    <a:pt x="30291" y="141329"/>
                  </a:lnTo>
                  <a:lnTo>
                    <a:pt x="47672" y="179089"/>
                  </a:lnTo>
                  <a:lnTo>
                    <a:pt x="72807" y="217926"/>
                  </a:lnTo>
                  <a:lnTo>
                    <a:pt x="105839" y="259358"/>
                  </a:lnTo>
                  <a:lnTo>
                    <a:pt x="141955" y="284860"/>
                  </a:lnTo>
                  <a:lnTo>
                    <a:pt x="148215" y="285473"/>
                  </a:lnTo>
                  <a:lnTo>
                    <a:pt x="163108" y="280861"/>
                  </a:lnTo>
                  <a:lnTo>
                    <a:pt x="197352" y="259947"/>
                  </a:lnTo>
                  <a:lnTo>
                    <a:pt x="212484" y="238863"/>
                  </a:lnTo>
                  <a:lnTo>
                    <a:pt x="220055" y="221702"/>
                  </a:lnTo>
                  <a:lnTo>
                    <a:pt x="222298" y="186631"/>
                  </a:lnTo>
                  <a:lnTo>
                    <a:pt x="215927" y="142834"/>
                  </a:lnTo>
                  <a:lnTo>
                    <a:pt x="205114" y="105519"/>
                  </a:lnTo>
                  <a:lnTo>
                    <a:pt x="193728" y="73163"/>
                  </a:lnTo>
                  <a:lnTo>
                    <a:pt x="188683" y="60004"/>
                  </a:lnTo>
                  <a:lnTo>
                    <a:pt x="172495" y="40093"/>
                  </a:lnTo>
                  <a:lnTo>
                    <a:pt x="139245" y="15882"/>
                  </a:lnTo>
                  <a:lnTo>
                    <a:pt x="105530" y="4821"/>
                  </a:lnTo>
                  <a:lnTo>
                    <a:pt x="64121" y="0"/>
                  </a:lnTo>
                  <a:lnTo>
                    <a:pt x="0" y="158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378"/>
            <p:cNvSpPr/>
            <p:nvPr/>
          </p:nvSpPr>
          <p:spPr>
            <a:xfrm>
              <a:off x="920369" y="4201699"/>
              <a:ext cx="256918" cy="309144"/>
            </a:xfrm>
            <a:custGeom>
              <a:avLst/>
              <a:gdLst/>
              <a:ahLst/>
              <a:cxnLst/>
              <a:rect l="0" t="0" r="0" b="0"/>
              <a:pathLst>
                <a:path w="256918" h="309144">
                  <a:moveTo>
                    <a:pt x="204772" y="93481"/>
                  </a:moveTo>
                  <a:lnTo>
                    <a:pt x="204772" y="85792"/>
                  </a:lnTo>
                  <a:lnTo>
                    <a:pt x="203779" y="85378"/>
                  </a:lnTo>
                  <a:lnTo>
                    <a:pt x="200031" y="84919"/>
                  </a:lnTo>
                  <a:lnTo>
                    <a:pt x="198635" y="83804"/>
                  </a:lnTo>
                  <a:lnTo>
                    <a:pt x="177799" y="39606"/>
                  </a:lnTo>
                  <a:lnTo>
                    <a:pt x="170955" y="28856"/>
                  </a:lnTo>
                  <a:lnTo>
                    <a:pt x="156939" y="18219"/>
                  </a:lnTo>
                  <a:lnTo>
                    <a:pt x="114069" y="3699"/>
                  </a:lnTo>
                  <a:lnTo>
                    <a:pt x="97983" y="0"/>
                  </a:lnTo>
                  <a:lnTo>
                    <a:pt x="60573" y="3437"/>
                  </a:lnTo>
                  <a:lnTo>
                    <a:pt x="34715" y="13443"/>
                  </a:lnTo>
                  <a:lnTo>
                    <a:pt x="17683" y="24235"/>
                  </a:lnTo>
                  <a:lnTo>
                    <a:pt x="6353" y="38458"/>
                  </a:lnTo>
                  <a:lnTo>
                    <a:pt x="0" y="55610"/>
                  </a:lnTo>
                  <a:lnTo>
                    <a:pt x="24300" y="82431"/>
                  </a:lnTo>
                  <a:lnTo>
                    <a:pt x="46127" y="94947"/>
                  </a:lnTo>
                  <a:lnTo>
                    <a:pt x="66705" y="100199"/>
                  </a:lnTo>
                  <a:lnTo>
                    <a:pt x="104702" y="102965"/>
                  </a:lnTo>
                  <a:lnTo>
                    <a:pt x="131796" y="110402"/>
                  </a:lnTo>
                  <a:lnTo>
                    <a:pt x="174963" y="135813"/>
                  </a:lnTo>
                  <a:lnTo>
                    <a:pt x="216942" y="155292"/>
                  </a:lnTo>
                  <a:lnTo>
                    <a:pt x="238154" y="172498"/>
                  </a:lnTo>
                  <a:lnTo>
                    <a:pt x="250822" y="189213"/>
                  </a:lnTo>
                  <a:lnTo>
                    <a:pt x="256119" y="206733"/>
                  </a:lnTo>
                  <a:lnTo>
                    <a:pt x="256917" y="237559"/>
                  </a:lnTo>
                  <a:lnTo>
                    <a:pt x="253414" y="254750"/>
                  </a:lnTo>
                  <a:lnTo>
                    <a:pt x="245903" y="267020"/>
                  </a:lnTo>
                  <a:lnTo>
                    <a:pt x="241123" y="271682"/>
                  </a:lnTo>
                  <a:lnTo>
                    <a:pt x="230519" y="276861"/>
                  </a:lnTo>
                  <a:lnTo>
                    <a:pt x="224913" y="278242"/>
                  </a:lnTo>
                  <a:lnTo>
                    <a:pt x="180347" y="305620"/>
                  </a:lnTo>
                  <a:lnTo>
                    <a:pt x="166466" y="309143"/>
                  </a:lnTo>
                  <a:lnTo>
                    <a:pt x="154012" y="306408"/>
                  </a:lnTo>
                  <a:lnTo>
                    <a:pt x="116325" y="288484"/>
                  </a:lnTo>
                  <a:lnTo>
                    <a:pt x="71685" y="261156"/>
                  </a:lnTo>
                  <a:lnTo>
                    <a:pt x="44037" y="2363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379"/>
            <p:cNvSpPr/>
            <p:nvPr/>
          </p:nvSpPr>
          <p:spPr>
            <a:xfrm>
              <a:off x="866180" y="4125516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380"/>
            <p:cNvSpPr/>
            <p:nvPr/>
          </p:nvSpPr>
          <p:spPr>
            <a:xfrm>
              <a:off x="875115" y="4175485"/>
              <a:ext cx="80363" cy="360797"/>
            </a:xfrm>
            <a:custGeom>
              <a:avLst/>
              <a:gdLst/>
              <a:ahLst/>
              <a:cxnLst/>
              <a:rect l="0" t="0" r="0" b="0"/>
              <a:pathLst>
                <a:path w="80363" h="360797">
                  <a:moveTo>
                    <a:pt x="17854" y="3609"/>
                  </a:moveTo>
                  <a:lnTo>
                    <a:pt x="13113" y="8349"/>
                  </a:lnTo>
                  <a:lnTo>
                    <a:pt x="8140" y="10677"/>
                  </a:lnTo>
                  <a:lnTo>
                    <a:pt x="5425" y="11297"/>
                  </a:lnTo>
                  <a:lnTo>
                    <a:pt x="3615" y="10719"/>
                  </a:lnTo>
                  <a:lnTo>
                    <a:pt x="2408" y="9341"/>
                  </a:lnTo>
                  <a:lnTo>
                    <a:pt x="1067" y="5164"/>
                  </a:lnTo>
                  <a:lnTo>
                    <a:pt x="471" y="0"/>
                  </a:lnTo>
                  <a:lnTo>
                    <a:pt x="312" y="211"/>
                  </a:lnTo>
                  <a:lnTo>
                    <a:pt x="0" y="42724"/>
                  </a:lnTo>
                  <a:lnTo>
                    <a:pt x="1981" y="59689"/>
                  </a:lnTo>
                  <a:lnTo>
                    <a:pt x="16776" y="100271"/>
                  </a:lnTo>
                  <a:lnTo>
                    <a:pt x="29547" y="137246"/>
                  </a:lnTo>
                  <a:lnTo>
                    <a:pt x="35487" y="173212"/>
                  </a:lnTo>
                  <a:lnTo>
                    <a:pt x="47982" y="213173"/>
                  </a:lnTo>
                  <a:lnTo>
                    <a:pt x="53460" y="252665"/>
                  </a:lnTo>
                  <a:lnTo>
                    <a:pt x="63068" y="296038"/>
                  </a:lnTo>
                  <a:lnTo>
                    <a:pt x="71600" y="319119"/>
                  </a:lnTo>
                  <a:lnTo>
                    <a:pt x="76467" y="329375"/>
                  </a:lnTo>
                  <a:lnTo>
                    <a:pt x="80362" y="3607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381"/>
            <p:cNvSpPr/>
            <p:nvPr/>
          </p:nvSpPr>
          <p:spPr>
            <a:xfrm>
              <a:off x="580439" y="4155353"/>
              <a:ext cx="258404" cy="252031"/>
            </a:xfrm>
            <a:custGeom>
              <a:avLst/>
              <a:gdLst/>
              <a:ahLst/>
              <a:cxnLst/>
              <a:rect l="0" t="0" r="0" b="0"/>
              <a:pathLst>
                <a:path w="258404" h="252031">
                  <a:moveTo>
                    <a:pt x="8920" y="86249"/>
                  </a:moveTo>
                  <a:lnTo>
                    <a:pt x="8920" y="91393"/>
                  </a:lnTo>
                  <a:lnTo>
                    <a:pt x="8920" y="89196"/>
                  </a:lnTo>
                  <a:lnTo>
                    <a:pt x="7928" y="88214"/>
                  </a:lnTo>
                  <a:lnTo>
                    <a:pt x="1232" y="86507"/>
                  </a:lnTo>
                  <a:lnTo>
                    <a:pt x="542" y="83718"/>
                  </a:lnTo>
                  <a:lnTo>
                    <a:pt x="0" y="59387"/>
                  </a:lnTo>
                  <a:lnTo>
                    <a:pt x="2641" y="51820"/>
                  </a:lnTo>
                  <a:lnTo>
                    <a:pt x="4734" y="48414"/>
                  </a:lnTo>
                  <a:lnTo>
                    <a:pt x="7122" y="46142"/>
                  </a:lnTo>
                  <a:lnTo>
                    <a:pt x="30043" y="28733"/>
                  </a:lnTo>
                  <a:lnTo>
                    <a:pt x="52002" y="7360"/>
                  </a:lnTo>
                  <a:lnTo>
                    <a:pt x="65771" y="1577"/>
                  </a:lnTo>
                  <a:lnTo>
                    <a:pt x="80820" y="0"/>
                  </a:lnTo>
                  <a:lnTo>
                    <a:pt x="94123" y="2606"/>
                  </a:lnTo>
                  <a:lnTo>
                    <a:pt x="117791" y="12517"/>
                  </a:lnTo>
                  <a:lnTo>
                    <a:pt x="152205" y="21638"/>
                  </a:lnTo>
                  <a:lnTo>
                    <a:pt x="188940" y="40503"/>
                  </a:lnTo>
                  <a:lnTo>
                    <a:pt x="221530" y="68944"/>
                  </a:lnTo>
                  <a:lnTo>
                    <a:pt x="231737" y="82196"/>
                  </a:lnTo>
                  <a:lnTo>
                    <a:pt x="246373" y="120138"/>
                  </a:lnTo>
                  <a:lnTo>
                    <a:pt x="256173" y="157325"/>
                  </a:lnTo>
                  <a:lnTo>
                    <a:pt x="258403" y="179112"/>
                  </a:lnTo>
                  <a:lnTo>
                    <a:pt x="238786" y="221291"/>
                  </a:lnTo>
                  <a:lnTo>
                    <a:pt x="234594" y="226878"/>
                  </a:lnTo>
                  <a:lnTo>
                    <a:pt x="224644" y="233087"/>
                  </a:lnTo>
                  <a:lnTo>
                    <a:pt x="193966" y="243209"/>
                  </a:lnTo>
                  <a:lnTo>
                    <a:pt x="156010" y="246237"/>
                  </a:lnTo>
                  <a:lnTo>
                    <a:pt x="114463" y="252030"/>
                  </a:lnTo>
                  <a:lnTo>
                    <a:pt x="75813" y="245628"/>
                  </a:lnTo>
                  <a:lnTo>
                    <a:pt x="50361" y="238059"/>
                  </a:lnTo>
                  <a:lnTo>
                    <a:pt x="44639" y="2380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382"/>
            <p:cNvSpPr/>
            <p:nvPr/>
          </p:nvSpPr>
          <p:spPr>
            <a:xfrm>
              <a:off x="607464" y="4186015"/>
              <a:ext cx="124771" cy="519931"/>
            </a:xfrm>
            <a:custGeom>
              <a:avLst/>
              <a:gdLst/>
              <a:ahLst/>
              <a:cxnLst/>
              <a:rect l="0" t="0" r="0" b="0"/>
              <a:pathLst>
                <a:path w="124771" h="519931">
                  <a:moveTo>
                    <a:pt x="8684" y="19868"/>
                  </a:moveTo>
                  <a:lnTo>
                    <a:pt x="3944" y="15127"/>
                  </a:lnTo>
                  <a:lnTo>
                    <a:pt x="1617" y="7509"/>
                  </a:lnTo>
                  <a:lnTo>
                    <a:pt x="582" y="484"/>
                  </a:lnTo>
                  <a:lnTo>
                    <a:pt x="306" y="0"/>
                  </a:lnTo>
                  <a:lnTo>
                    <a:pt x="0" y="3100"/>
                  </a:lnTo>
                  <a:lnTo>
                    <a:pt x="820" y="16002"/>
                  </a:lnTo>
                  <a:lnTo>
                    <a:pt x="7453" y="43955"/>
                  </a:lnTo>
                  <a:lnTo>
                    <a:pt x="13814" y="88487"/>
                  </a:lnTo>
                  <a:lnTo>
                    <a:pt x="24029" y="128893"/>
                  </a:lnTo>
                  <a:lnTo>
                    <a:pt x="33176" y="170241"/>
                  </a:lnTo>
                  <a:lnTo>
                    <a:pt x="44537" y="213980"/>
                  </a:lnTo>
                  <a:lnTo>
                    <a:pt x="51595" y="256318"/>
                  </a:lnTo>
                  <a:lnTo>
                    <a:pt x="61111" y="296762"/>
                  </a:lnTo>
                  <a:lnTo>
                    <a:pt x="75779" y="336647"/>
                  </a:lnTo>
                  <a:lnTo>
                    <a:pt x="84004" y="373704"/>
                  </a:lnTo>
                  <a:lnTo>
                    <a:pt x="98101" y="416840"/>
                  </a:lnTo>
                  <a:lnTo>
                    <a:pt x="105171" y="456461"/>
                  </a:lnTo>
                  <a:lnTo>
                    <a:pt x="113750" y="494877"/>
                  </a:lnTo>
                  <a:lnTo>
                    <a:pt x="115903" y="508795"/>
                  </a:lnTo>
                  <a:lnTo>
                    <a:pt x="124770" y="519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383"/>
            <p:cNvSpPr/>
            <p:nvPr/>
          </p:nvSpPr>
          <p:spPr>
            <a:xfrm>
              <a:off x="242343" y="4140440"/>
              <a:ext cx="400596" cy="430599"/>
            </a:xfrm>
            <a:custGeom>
              <a:avLst/>
              <a:gdLst/>
              <a:ahLst/>
              <a:cxnLst/>
              <a:rect l="0" t="0" r="0" b="0"/>
              <a:pathLst>
                <a:path w="400596" h="430599">
                  <a:moveTo>
                    <a:pt x="7688" y="181529"/>
                  </a:moveTo>
                  <a:lnTo>
                    <a:pt x="0" y="173840"/>
                  </a:lnTo>
                  <a:lnTo>
                    <a:pt x="578" y="173427"/>
                  </a:lnTo>
                  <a:lnTo>
                    <a:pt x="11282" y="170117"/>
                  </a:lnTo>
                  <a:lnTo>
                    <a:pt x="23966" y="162934"/>
                  </a:lnTo>
                  <a:lnTo>
                    <a:pt x="27470" y="160203"/>
                  </a:lnTo>
                  <a:lnTo>
                    <a:pt x="39301" y="159813"/>
                  </a:lnTo>
                  <a:lnTo>
                    <a:pt x="80630" y="167648"/>
                  </a:lnTo>
                  <a:lnTo>
                    <a:pt x="99969" y="167753"/>
                  </a:lnTo>
                  <a:lnTo>
                    <a:pt x="142774" y="159736"/>
                  </a:lnTo>
                  <a:lnTo>
                    <a:pt x="184525" y="151479"/>
                  </a:lnTo>
                  <a:lnTo>
                    <a:pt x="224667" y="147922"/>
                  </a:lnTo>
                  <a:lnTo>
                    <a:pt x="262258" y="152279"/>
                  </a:lnTo>
                  <a:lnTo>
                    <a:pt x="303081" y="154253"/>
                  </a:lnTo>
                  <a:lnTo>
                    <a:pt x="332227" y="153684"/>
                  </a:lnTo>
                  <a:lnTo>
                    <a:pt x="352431" y="147043"/>
                  </a:lnTo>
                  <a:lnTo>
                    <a:pt x="354595" y="147624"/>
                  </a:lnTo>
                  <a:lnTo>
                    <a:pt x="363326" y="153606"/>
                  </a:lnTo>
                  <a:lnTo>
                    <a:pt x="363842" y="152992"/>
                  </a:lnTo>
                  <a:lnTo>
                    <a:pt x="364417" y="149664"/>
                  </a:lnTo>
                  <a:lnTo>
                    <a:pt x="362026" y="144877"/>
                  </a:lnTo>
                  <a:lnTo>
                    <a:pt x="359999" y="142211"/>
                  </a:lnTo>
                  <a:lnTo>
                    <a:pt x="357747" y="133958"/>
                  </a:lnTo>
                  <a:lnTo>
                    <a:pt x="356051" y="115155"/>
                  </a:lnTo>
                  <a:lnTo>
                    <a:pt x="331098" y="76197"/>
                  </a:lnTo>
                  <a:lnTo>
                    <a:pt x="308753" y="41072"/>
                  </a:lnTo>
                  <a:lnTo>
                    <a:pt x="297268" y="32122"/>
                  </a:lnTo>
                  <a:lnTo>
                    <a:pt x="259832" y="12075"/>
                  </a:lnTo>
                  <a:lnTo>
                    <a:pt x="222418" y="0"/>
                  </a:lnTo>
                  <a:lnTo>
                    <a:pt x="185854" y="522"/>
                  </a:lnTo>
                  <a:lnTo>
                    <a:pt x="157823" y="2220"/>
                  </a:lnTo>
                  <a:lnTo>
                    <a:pt x="140891" y="10555"/>
                  </a:lnTo>
                  <a:lnTo>
                    <a:pt x="97880" y="40466"/>
                  </a:lnTo>
                  <a:lnTo>
                    <a:pt x="77296" y="54294"/>
                  </a:lnTo>
                  <a:lnTo>
                    <a:pt x="59622" y="76361"/>
                  </a:lnTo>
                  <a:lnTo>
                    <a:pt x="40998" y="119283"/>
                  </a:lnTo>
                  <a:lnTo>
                    <a:pt x="35765" y="155783"/>
                  </a:lnTo>
                  <a:lnTo>
                    <a:pt x="34732" y="197536"/>
                  </a:lnTo>
                  <a:lnTo>
                    <a:pt x="37199" y="233566"/>
                  </a:lnTo>
                  <a:lnTo>
                    <a:pt x="41640" y="264188"/>
                  </a:lnTo>
                  <a:lnTo>
                    <a:pt x="50711" y="307334"/>
                  </a:lnTo>
                  <a:lnTo>
                    <a:pt x="66517" y="340843"/>
                  </a:lnTo>
                  <a:lnTo>
                    <a:pt x="95377" y="381927"/>
                  </a:lnTo>
                  <a:lnTo>
                    <a:pt x="114368" y="400648"/>
                  </a:lnTo>
                  <a:lnTo>
                    <a:pt x="143303" y="420603"/>
                  </a:lnTo>
                  <a:lnTo>
                    <a:pt x="173658" y="428313"/>
                  </a:lnTo>
                  <a:lnTo>
                    <a:pt x="212528" y="430598"/>
                  </a:lnTo>
                  <a:lnTo>
                    <a:pt x="233004" y="425841"/>
                  </a:lnTo>
                  <a:lnTo>
                    <a:pt x="276540" y="411358"/>
                  </a:lnTo>
                  <a:lnTo>
                    <a:pt x="313677" y="401982"/>
                  </a:lnTo>
                  <a:lnTo>
                    <a:pt x="348515" y="394078"/>
                  </a:lnTo>
                  <a:lnTo>
                    <a:pt x="400595" y="3601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2" name="SMARTInkShape-Group38"/>
          <p:cNvGrpSpPr/>
          <p:nvPr/>
        </p:nvGrpSpPr>
        <p:grpSpPr>
          <a:xfrm>
            <a:off x="312539" y="4832747"/>
            <a:ext cx="1357314" cy="593300"/>
            <a:chOff x="312539" y="4832747"/>
            <a:chExt cx="1357314" cy="593300"/>
          </a:xfrm>
        </p:grpSpPr>
        <p:sp>
          <p:nvSpPr>
            <p:cNvPr id="283" name="SMARTInkShape-384"/>
            <p:cNvSpPr/>
            <p:nvPr/>
          </p:nvSpPr>
          <p:spPr>
            <a:xfrm>
              <a:off x="1401961" y="5161359"/>
              <a:ext cx="267892" cy="35720"/>
            </a:xfrm>
            <a:custGeom>
              <a:avLst/>
              <a:gdLst/>
              <a:ahLst/>
              <a:cxnLst/>
              <a:rect l="0" t="0" r="0" b="0"/>
              <a:pathLst>
                <a:path w="267892" h="35720">
                  <a:moveTo>
                    <a:pt x="0" y="35719"/>
                  </a:moveTo>
                  <a:lnTo>
                    <a:pt x="7688" y="28030"/>
                  </a:lnTo>
                  <a:lnTo>
                    <a:pt x="50848" y="14469"/>
                  </a:lnTo>
                  <a:lnTo>
                    <a:pt x="88758" y="4880"/>
                  </a:lnTo>
                  <a:lnTo>
                    <a:pt x="127555" y="7836"/>
                  </a:lnTo>
                  <a:lnTo>
                    <a:pt x="161487" y="8606"/>
                  </a:lnTo>
                  <a:lnTo>
                    <a:pt x="203768" y="8866"/>
                  </a:lnTo>
                  <a:lnTo>
                    <a:pt x="26789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385"/>
            <p:cNvSpPr/>
            <p:nvPr/>
          </p:nvSpPr>
          <p:spPr>
            <a:xfrm>
              <a:off x="1510726" y="5000625"/>
              <a:ext cx="69830" cy="396176"/>
            </a:xfrm>
            <a:custGeom>
              <a:avLst/>
              <a:gdLst/>
              <a:ahLst/>
              <a:cxnLst/>
              <a:rect l="0" t="0" r="0" b="0"/>
              <a:pathLst>
                <a:path w="69830" h="396176">
                  <a:moveTo>
                    <a:pt x="16251" y="0"/>
                  </a:moveTo>
                  <a:lnTo>
                    <a:pt x="16251" y="4740"/>
                  </a:lnTo>
                  <a:lnTo>
                    <a:pt x="13605" y="9713"/>
                  </a:lnTo>
                  <a:lnTo>
                    <a:pt x="2012" y="23916"/>
                  </a:lnTo>
                  <a:lnTo>
                    <a:pt x="0" y="29811"/>
                  </a:lnTo>
                  <a:lnTo>
                    <a:pt x="5838" y="68213"/>
                  </a:lnTo>
                  <a:lnTo>
                    <a:pt x="13900" y="109165"/>
                  </a:lnTo>
                  <a:lnTo>
                    <a:pt x="20527" y="150437"/>
                  </a:lnTo>
                  <a:lnTo>
                    <a:pt x="25758" y="179639"/>
                  </a:lnTo>
                  <a:lnTo>
                    <a:pt x="31390" y="215769"/>
                  </a:lnTo>
                  <a:lnTo>
                    <a:pt x="37200" y="254978"/>
                  </a:lnTo>
                  <a:lnTo>
                    <a:pt x="45736" y="290264"/>
                  </a:lnTo>
                  <a:lnTo>
                    <a:pt x="56406" y="330082"/>
                  </a:lnTo>
                  <a:lnTo>
                    <a:pt x="66444" y="373021"/>
                  </a:lnTo>
                  <a:lnTo>
                    <a:pt x="69532" y="396175"/>
                  </a:lnTo>
                  <a:lnTo>
                    <a:pt x="69829" y="392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386"/>
            <p:cNvSpPr/>
            <p:nvPr/>
          </p:nvSpPr>
          <p:spPr>
            <a:xfrm>
              <a:off x="1253941" y="5055651"/>
              <a:ext cx="237318" cy="266444"/>
            </a:xfrm>
            <a:custGeom>
              <a:avLst/>
              <a:gdLst/>
              <a:ahLst/>
              <a:cxnLst/>
              <a:rect l="0" t="0" r="0" b="0"/>
              <a:pathLst>
                <a:path w="237318" h="266444">
                  <a:moveTo>
                    <a:pt x="5145" y="7482"/>
                  </a:moveTo>
                  <a:lnTo>
                    <a:pt x="404" y="12222"/>
                  </a:lnTo>
                  <a:lnTo>
                    <a:pt x="0" y="15603"/>
                  </a:lnTo>
                  <a:lnTo>
                    <a:pt x="4757" y="55077"/>
                  </a:lnTo>
                  <a:lnTo>
                    <a:pt x="7676" y="79793"/>
                  </a:lnTo>
                  <a:lnTo>
                    <a:pt x="17551" y="119551"/>
                  </a:lnTo>
                  <a:lnTo>
                    <a:pt x="34646" y="160619"/>
                  </a:lnTo>
                  <a:lnTo>
                    <a:pt x="43061" y="176746"/>
                  </a:lnTo>
                  <a:lnTo>
                    <a:pt x="53647" y="218924"/>
                  </a:lnTo>
                  <a:lnTo>
                    <a:pt x="61960" y="238252"/>
                  </a:lnTo>
                  <a:lnTo>
                    <a:pt x="73971" y="256936"/>
                  </a:lnTo>
                  <a:lnTo>
                    <a:pt x="76430" y="265886"/>
                  </a:lnTo>
                  <a:lnTo>
                    <a:pt x="66849" y="242520"/>
                  </a:lnTo>
                  <a:lnTo>
                    <a:pt x="64140" y="238588"/>
                  </a:lnTo>
                  <a:lnTo>
                    <a:pt x="49718" y="194128"/>
                  </a:lnTo>
                  <a:lnTo>
                    <a:pt x="26264" y="150831"/>
                  </a:lnTo>
                  <a:lnTo>
                    <a:pt x="15602" y="109707"/>
                  </a:lnTo>
                  <a:lnTo>
                    <a:pt x="8240" y="72800"/>
                  </a:lnTo>
                  <a:lnTo>
                    <a:pt x="7054" y="50869"/>
                  </a:lnTo>
                  <a:lnTo>
                    <a:pt x="10293" y="38009"/>
                  </a:lnTo>
                  <a:lnTo>
                    <a:pt x="22435" y="19614"/>
                  </a:lnTo>
                  <a:lnTo>
                    <a:pt x="43341" y="6336"/>
                  </a:lnTo>
                  <a:lnTo>
                    <a:pt x="58906" y="858"/>
                  </a:lnTo>
                  <a:lnTo>
                    <a:pt x="88304" y="0"/>
                  </a:lnTo>
                  <a:lnTo>
                    <a:pt x="117979" y="6808"/>
                  </a:lnTo>
                  <a:lnTo>
                    <a:pt x="146790" y="26384"/>
                  </a:lnTo>
                  <a:lnTo>
                    <a:pt x="176631" y="56236"/>
                  </a:lnTo>
                  <a:lnTo>
                    <a:pt x="204396" y="98940"/>
                  </a:lnTo>
                  <a:lnTo>
                    <a:pt x="225134" y="141540"/>
                  </a:lnTo>
                  <a:lnTo>
                    <a:pt x="233266" y="163399"/>
                  </a:lnTo>
                  <a:lnTo>
                    <a:pt x="236517" y="202690"/>
                  </a:lnTo>
                  <a:lnTo>
                    <a:pt x="237159" y="244148"/>
                  </a:lnTo>
                  <a:lnTo>
                    <a:pt x="237317" y="2664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387"/>
            <p:cNvSpPr/>
            <p:nvPr/>
          </p:nvSpPr>
          <p:spPr>
            <a:xfrm>
              <a:off x="1098352" y="5029850"/>
              <a:ext cx="223243" cy="340257"/>
            </a:xfrm>
            <a:custGeom>
              <a:avLst/>
              <a:gdLst/>
              <a:ahLst/>
              <a:cxnLst/>
              <a:rect l="0" t="0" r="0" b="0"/>
              <a:pathLst>
                <a:path w="223243" h="340257">
                  <a:moveTo>
                    <a:pt x="0" y="140439"/>
                  </a:moveTo>
                  <a:lnTo>
                    <a:pt x="0" y="130958"/>
                  </a:lnTo>
                  <a:lnTo>
                    <a:pt x="2646" y="123658"/>
                  </a:lnTo>
                  <a:lnTo>
                    <a:pt x="4740" y="120322"/>
                  </a:lnTo>
                  <a:lnTo>
                    <a:pt x="15005" y="116616"/>
                  </a:lnTo>
                  <a:lnTo>
                    <a:pt x="59364" y="113823"/>
                  </a:lnTo>
                  <a:lnTo>
                    <a:pt x="98988" y="106605"/>
                  </a:lnTo>
                  <a:lnTo>
                    <a:pt x="138836" y="105093"/>
                  </a:lnTo>
                  <a:lnTo>
                    <a:pt x="153647" y="107532"/>
                  </a:lnTo>
                  <a:lnTo>
                    <a:pt x="170210" y="111837"/>
                  </a:lnTo>
                  <a:lnTo>
                    <a:pt x="175981" y="112442"/>
                  </a:lnTo>
                  <a:lnTo>
                    <a:pt x="179828" y="111852"/>
                  </a:lnTo>
                  <a:lnTo>
                    <a:pt x="182393" y="110467"/>
                  </a:lnTo>
                  <a:lnTo>
                    <a:pt x="186510" y="105856"/>
                  </a:lnTo>
                  <a:lnTo>
                    <a:pt x="180194" y="85542"/>
                  </a:lnTo>
                  <a:lnTo>
                    <a:pt x="172038" y="69917"/>
                  </a:lnTo>
                  <a:lnTo>
                    <a:pt x="171246" y="66635"/>
                  </a:lnTo>
                  <a:lnTo>
                    <a:pt x="165076" y="60343"/>
                  </a:lnTo>
                  <a:lnTo>
                    <a:pt x="127004" y="27175"/>
                  </a:lnTo>
                  <a:lnTo>
                    <a:pt x="97863" y="4869"/>
                  </a:lnTo>
                  <a:lnTo>
                    <a:pt x="85166" y="810"/>
                  </a:lnTo>
                  <a:lnTo>
                    <a:pt x="69602" y="0"/>
                  </a:lnTo>
                  <a:lnTo>
                    <a:pt x="46088" y="5121"/>
                  </a:lnTo>
                  <a:lnTo>
                    <a:pt x="36028" y="10183"/>
                  </a:lnTo>
                  <a:lnTo>
                    <a:pt x="24786" y="23352"/>
                  </a:lnTo>
                  <a:lnTo>
                    <a:pt x="6038" y="62009"/>
                  </a:lnTo>
                  <a:lnTo>
                    <a:pt x="6529" y="96916"/>
                  </a:lnTo>
                  <a:lnTo>
                    <a:pt x="12959" y="133938"/>
                  </a:lnTo>
                  <a:lnTo>
                    <a:pt x="26927" y="177164"/>
                  </a:lnTo>
                  <a:lnTo>
                    <a:pt x="42682" y="220939"/>
                  </a:lnTo>
                  <a:lnTo>
                    <a:pt x="65941" y="259197"/>
                  </a:lnTo>
                  <a:lnTo>
                    <a:pt x="92959" y="290390"/>
                  </a:lnTo>
                  <a:lnTo>
                    <a:pt x="137036" y="328527"/>
                  </a:lnTo>
                  <a:lnTo>
                    <a:pt x="168485" y="340256"/>
                  </a:lnTo>
                  <a:lnTo>
                    <a:pt x="223242" y="3368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388"/>
            <p:cNvSpPr/>
            <p:nvPr/>
          </p:nvSpPr>
          <p:spPr>
            <a:xfrm>
              <a:off x="822773" y="5032027"/>
              <a:ext cx="355708" cy="281138"/>
            </a:xfrm>
            <a:custGeom>
              <a:avLst/>
              <a:gdLst/>
              <a:ahLst/>
              <a:cxnLst/>
              <a:rect l="0" t="0" r="0" b="0"/>
              <a:pathLst>
                <a:path w="355708" h="281138">
                  <a:moveTo>
                    <a:pt x="7688" y="13246"/>
                  </a:moveTo>
                  <a:lnTo>
                    <a:pt x="7688" y="8506"/>
                  </a:lnTo>
                  <a:lnTo>
                    <a:pt x="5042" y="3533"/>
                  </a:lnTo>
                  <a:lnTo>
                    <a:pt x="2948" y="818"/>
                  </a:lnTo>
                  <a:lnTo>
                    <a:pt x="1551" y="0"/>
                  </a:lnTo>
                  <a:lnTo>
                    <a:pt x="620" y="446"/>
                  </a:lnTo>
                  <a:lnTo>
                    <a:pt x="0" y="1737"/>
                  </a:lnTo>
                  <a:lnTo>
                    <a:pt x="578" y="3589"/>
                  </a:lnTo>
                  <a:lnTo>
                    <a:pt x="19781" y="45358"/>
                  </a:lnTo>
                  <a:lnTo>
                    <a:pt x="31537" y="83934"/>
                  </a:lnTo>
                  <a:lnTo>
                    <a:pt x="43414" y="121834"/>
                  </a:lnTo>
                  <a:lnTo>
                    <a:pt x="49363" y="135922"/>
                  </a:lnTo>
                  <a:lnTo>
                    <a:pt x="61267" y="180096"/>
                  </a:lnTo>
                  <a:lnTo>
                    <a:pt x="72058" y="222106"/>
                  </a:lnTo>
                  <a:lnTo>
                    <a:pt x="78712" y="248794"/>
                  </a:lnTo>
                  <a:lnTo>
                    <a:pt x="79842" y="250645"/>
                  </a:lnTo>
                  <a:lnTo>
                    <a:pt x="81587" y="251880"/>
                  </a:lnTo>
                  <a:lnTo>
                    <a:pt x="83743" y="252702"/>
                  </a:lnTo>
                  <a:lnTo>
                    <a:pt x="85181" y="254243"/>
                  </a:lnTo>
                  <a:lnTo>
                    <a:pt x="86778" y="258601"/>
                  </a:lnTo>
                  <a:lnTo>
                    <a:pt x="86211" y="260160"/>
                  </a:lnTo>
                  <a:lnTo>
                    <a:pt x="84841" y="261200"/>
                  </a:lnTo>
                  <a:lnTo>
                    <a:pt x="82936" y="261893"/>
                  </a:lnTo>
                  <a:lnTo>
                    <a:pt x="81666" y="260370"/>
                  </a:lnTo>
                  <a:lnTo>
                    <a:pt x="69456" y="216588"/>
                  </a:lnTo>
                  <a:lnTo>
                    <a:pt x="56208" y="175696"/>
                  </a:lnTo>
                  <a:lnTo>
                    <a:pt x="51684" y="135591"/>
                  </a:lnTo>
                  <a:lnTo>
                    <a:pt x="47292" y="104839"/>
                  </a:lnTo>
                  <a:lnTo>
                    <a:pt x="52755" y="62433"/>
                  </a:lnTo>
                  <a:lnTo>
                    <a:pt x="65616" y="23856"/>
                  </a:lnTo>
                  <a:lnTo>
                    <a:pt x="73452" y="15316"/>
                  </a:lnTo>
                  <a:lnTo>
                    <a:pt x="83549" y="9206"/>
                  </a:lnTo>
                  <a:lnTo>
                    <a:pt x="94651" y="6489"/>
                  </a:lnTo>
                  <a:lnTo>
                    <a:pt x="103554" y="7928"/>
                  </a:lnTo>
                  <a:lnTo>
                    <a:pt x="112803" y="13859"/>
                  </a:lnTo>
                  <a:lnTo>
                    <a:pt x="154690" y="53247"/>
                  </a:lnTo>
                  <a:lnTo>
                    <a:pt x="188626" y="94178"/>
                  </a:lnTo>
                  <a:lnTo>
                    <a:pt x="214200" y="133596"/>
                  </a:lnTo>
                  <a:lnTo>
                    <a:pt x="226596" y="171038"/>
                  </a:lnTo>
                  <a:lnTo>
                    <a:pt x="229004" y="186233"/>
                  </a:lnTo>
                  <a:lnTo>
                    <a:pt x="228654" y="191079"/>
                  </a:lnTo>
                  <a:lnTo>
                    <a:pt x="227428" y="194309"/>
                  </a:lnTo>
                  <a:lnTo>
                    <a:pt x="225619" y="196462"/>
                  </a:lnTo>
                  <a:lnTo>
                    <a:pt x="223609" y="201501"/>
                  </a:lnTo>
                  <a:lnTo>
                    <a:pt x="223073" y="204234"/>
                  </a:lnTo>
                  <a:lnTo>
                    <a:pt x="221723" y="206056"/>
                  </a:lnTo>
                  <a:lnTo>
                    <a:pt x="219831" y="207271"/>
                  </a:lnTo>
                  <a:lnTo>
                    <a:pt x="217578" y="208080"/>
                  </a:lnTo>
                  <a:lnTo>
                    <a:pt x="216075" y="209612"/>
                  </a:lnTo>
                  <a:lnTo>
                    <a:pt x="214406" y="213961"/>
                  </a:lnTo>
                  <a:lnTo>
                    <a:pt x="211977" y="214524"/>
                  </a:lnTo>
                  <a:lnTo>
                    <a:pt x="203986" y="212505"/>
                  </a:lnTo>
                  <a:lnTo>
                    <a:pt x="196465" y="205654"/>
                  </a:lnTo>
                  <a:lnTo>
                    <a:pt x="186653" y="187996"/>
                  </a:lnTo>
                  <a:lnTo>
                    <a:pt x="170208" y="149225"/>
                  </a:lnTo>
                  <a:lnTo>
                    <a:pt x="160891" y="111419"/>
                  </a:lnTo>
                  <a:lnTo>
                    <a:pt x="159677" y="67504"/>
                  </a:lnTo>
                  <a:lnTo>
                    <a:pt x="160567" y="51251"/>
                  </a:lnTo>
                  <a:lnTo>
                    <a:pt x="171932" y="24474"/>
                  </a:lnTo>
                  <a:lnTo>
                    <a:pt x="175723" y="20731"/>
                  </a:lnTo>
                  <a:lnTo>
                    <a:pt x="219193" y="1109"/>
                  </a:lnTo>
                  <a:lnTo>
                    <a:pt x="231005" y="576"/>
                  </a:lnTo>
                  <a:lnTo>
                    <a:pt x="236933" y="1823"/>
                  </a:lnTo>
                  <a:lnTo>
                    <a:pt x="266843" y="24219"/>
                  </a:lnTo>
                  <a:lnTo>
                    <a:pt x="286660" y="44720"/>
                  </a:lnTo>
                  <a:lnTo>
                    <a:pt x="311135" y="83551"/>
                  </a:lnTo>
                  <a:lnTo>
                    <a:pt x="330337" y="120179"/>
                  </a:lnTo>
                  <a:lnTo>
                    <a:pt x="343685" y="156077"/>
                  </a:lnTo>
                  <a:lnTo>
                    <a:pt x="354135" y="196024"/>
                  </a:lnTo>
                  <a:lnTo>
                    <a:pt x="355707" y="237040"/>
                  </a:lnTo>
                  <a:lnTo>
                    <a:pt x="354848" y="253600"/>
                  </a:lnTo>
                  <a:lnTo>
                    <a:pt x="347016" y="2811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389"/>
            <p:cNvSpPr/>
            <p:nvPr/>
          </p:nvSpPr>
          <p:spPr>
            <a:xfrm>
              <a:off x="714775" y="4991695"/>
              <a:ext cx="248277" cy="434352"/>
            </a:xfrm>
            <a:custGeom>
              <a:avLst/>
              <a:gdLst/>
              <a:ahLst/>
              <a:cxnLst/>
              <a:rect l="0" t="0" r="0" b="0"/>
              <a:pathLst>
                <a:path w="248277" h="434352">
                  <a:moveTo>
                    <a:pt x="17459" y="0"/>
                  </a:moveTo>
                  <a:lnTo>
                    <a:pt x="17459" y="4741"/>
                  </a:lnTo>
                  <a:lnTo>
                    <a:pt x="14814" y="9714"/>
                  </a:lnTo>
                  <a:lnTo>
                    <a:pt x="11323" y="15231"/>
                  </a:lnTo>
                  <a:lnTo>
                    <a:pt x="8365" y="23916"/>
                  </a:lnTo>
                  <a:lnTo>
                    <a:pt x="4157" y="29812"/>
                  </a:lnTo>
                  <a:lnTo>
                    <a:pt x="0" y="70695"/>
                  </a:lnTo>
                  <a:lnTo>
                    <a:pt x="671" y="113110"/>
                  </a:lnTo>
                  <a:lnTo>
                    <a:pt x="6752" y="147836"/>
                  </a:lnTo>
                  <a:lnTo>
                    <a:pt x="17696" y="181448"/>
                  </a:lnTo>
                  <a:lnTo>
                    <a:pt x="37985" y="218986"/>
                  </a:lnTo>
                  <a:lnTo>
                    <a:pt x="71272" y="252218"/>
                  </a:lnTo>
                  <a:lnTo>
                    <a:pt x="77147" y="254465"/>
                  </a:lnTo>
                  <a:lnTo>
                    <a:pt x="88966" y="254317"/>
                  </a:lnTo>
                  <a:lnTo>
                    <a:pt x="101826" y="249952"/>
                  </a:lnTo>
                  <a:lnTo>
                    <a:pt x="133521" y="234906"/>
                  </a:lnTo>
                  <a:lnTo>
                    <a:pt x="141141" y="225450"/>
                  </a:lnTo>
                  <a:lnTo>
                    <a:pt x="162327" y="185646"/>
                  </a:lnTo>
                  <a:lnTo>
                    <a:pt x="167894" y="147208"/>
                  </a:lnTo>
                  <a:lnTo>
                    <a:pt x="166212" y="121008"/>
                  </a:lnTo>
                  <a:lnTo>
                    <a:pt x="156755" y="81340"/>
                  </a:lnTo>
                  <a:lnTo>
                    <a:pt x="148249" y="63348"/>
                  </a:lnTo>
                  <a:lnTo>
                    <a:pt x="139446" y="51733"/>
                  </a:lnTo>
                  <a:lnTo>
                    <a:pt x="122437" y="37927"/>
                  </a:lnTo>
                  <a:lnTo>
                    <a:pt x="116575" y="20894"/>
                  </a:lnTo>
                  <a:lnTo>
                    <a:pt x="116279" y="20875"/>
                  </a:lnTo>
                  <a:lnTo>
                    <a:pt x="115949" y="23500"/>
                  </a:lnTo>
                  <a:lnTo>
                    <a:pt x="123397" y="54306"/>
                  </a:lnTo>
                  <a:lnTo>
                    <a:pt x="144770" y="90396"/>
                  </a:lnTo>
                  <a:lnTo>
                    <a:pt x="162117" y="129090"/>
                  </a:lnTo>
                  <a:lnTo>
                    <a:pt x="174974" y="165139"/>
                  </a:lnTo>
                  <a:lnTo>
                    <a:pt x="196593" y="204489"/>
                  </a:lnTo>
                  <a:lnTo>
                    <a:pt x="211427" y="234553"/>
                  </a:lnTo>
                  <a:lnTo>
                    <a:pt x="225328" y="275527"/>
                  </a:lnTo>
                  <a:lnTo>
                    <a:pt x="242773" y="318421"/>
                  </a:lnTo>
                  <a:lnTo>
                    <a:pt x="248276" y="356586"/>
                  </a:lnTo>
                  <a:lnTo>
                    <a:pt x="246584" y="383799"/>
                  </a:lnTo>
                  <a:lnTo>
                    <a:pt x="239799" y="405421"/>
                  </a:lnTo>
                  <a:lnTo>
                    <a:pt x="237123" y="410179"/>
                  </a:lnTo>
                  <a:lnTo>
                    <a:pt x="219136" y="426357"/>
                  </a:lnTo>
                  <a:lnTo>
                    <a:pt x="203336" y="432578"/>
                  </a:lnTo>
                  <a:lnTo>
                    <a:pt x="185399" y="434351"/>
                  </a:lnTo>
                  <a:lnTo>
                    <a:pt x="164198" y="431831"/>
                  </a:lnTo>
                  <a:lnTo>
                    <a:pt x="146838" y="424759"/>
                  </a:lnTo>
                  <a:lnTo>
                    <a:pt x="131516" y="416985"/>
                  </a:lnTo>
                  <a:lnTo>
                    <a:pt x="94780" y="409349"/>
                  </a:lnTo>
                  <a:lnTo>
                    <a:pt x="69142" y="401417"/>
                  </a:lnTo>
                  <a:lnTo>
                    <a:pt x="26389" y="3661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390"/>
            <p:cNvSpPr/>
            <p:nvPr/>
          </p:nvSpPr>
          <p:spPr>
            <a:xfrm>
              <a:off x="563410" y="4977192"/>
              <a:ext cx="195614" cy="300254"/>
            </a:xfrm>
            <a:custGeom>
              <a:avLst/>
              <a:gdLst/>
              <a:ahLst/>
              <a:cxnLst/>
              <a:rect l="0" t="0" r="0" b="0"/>
              <a:pathLst>
                <a:path w="195614" h="300254">
                  <a:moveTo>
                    <a:pt x="159895" y="41292"/>
                  </a:moveTo>
                  <a:lnTo>
                    <a:pt x="159895" y="46033"/>
                  </a:lnTo>
                  <a:lnTo>
                    <a:pt x="157910" y="47429"/>
                  </a:lnTo>
                  <a:lnTo>
                    <a:pt x="150414" y="48981"/>
                  </a:lnTo>
                  <a:lnTo>
                    <a:pt x="147621" y="48402"/>
                  </a:lnTo>
                  <a:lnTo>
                    <a:pt x="145759" y="47025"/>
                  </a:lnTo>
                  <a:lnTo>
                    <a:pt x="113421" y="7972"/>
                  </a:lnTo>
                  <a:lnTo>
                    <a:pt x="109068" y="4196"/>
                  </a:lnTo>
                  <a:lnTo>
                    <a:pt x="98941" y="0"/>
                  </a:lnTo>
                  <a:lnTo>
                    <a:pt x="77342" y="2378"/>
                  </a:lnTo>
                  <a:lnTo>
                    <a:pt x="38260" y="15473"/>
                  </a:lnTo>
                  <a:lnTo>
                    <a:pt x="19157" y="28439"/>
                  </a:lnTo>
                  <a:lnTo>
                    <a:pt x="15468" y="29747"/>
                  </a:lnTo>
                  <a:lnTo>
                    <a:pt x="8723" y="39137"/>
                  </a:lnTo>
                  <a:lnTo>
                    <a:pt x="3411" y="53233"/>
                  </a:lnTo>
                  <a:lnTo>
                    <a:pt x="0" y="91827"/>
                  </a:lnTo>
                  <a:lnTo>
                    <a:pt x="2055" y="129688"/>
                  </a:lnTo>
                  <a:lnTo>
                    <a:pt x="6898" y="168556"/>
                  </a:lnTo>
                  <a:lnTo>
                    <a:pt x="12852" y="182520"/>
                  </a:lnTo>
                  <a:lnTo>
                    <a:pt x="37584" y="212395"/>
                  </a:lnTo>
                  <a:lnTo>
                    <a:pt x="74473" y="242751"/>
                  </a:lnTo>
                  <a:lnTo>
                    <a:pt x="85219" y="242286"/>
                  </a:lnTo>
                  <a:lnTo>
                    <a:pt x="92251" y="240772"/>
                  </a:lnTo>
                  <a:lnTo>
                    <a:pt x="105357" y="231154"/>
                  </a:lnTo>
                  <a:lnTo>
                    <a:pt x="115812" y="217948"/>
                  </a:lnTo>
                  <a:lnTo>
                    <a:pt x="130571" y="174153"/>
                  </a:lnTo>
                  <a:lnTo>
                    <a:pt x="140330" y="135187"/>
                  </a:lnTo>
                  <a:lnTo>
                    <a:pt x="135561" y="95815"/>
                  </a:lnTo>
                  <a:lnTo>
                    <a:pt x="130945" y="55112"/>
                  </a:lnTo>
                  <a:lnTo>
                    <a:pt x="124293" y="32757"/>
                  </a:lnTo>
                  <a:lnTo>
                    <a:pt x="124180" y="68121"/>
                  </a:lnTo>
                  <a:lnTo>
                    <a:pt x="125170" y="88935"/>
                  </a:lnTo>
                  <a:lnTo>
                    <a:pt x="131244" y="123611"/>
                  </a:lnTo>
                  <a:lnTo>
                    <a:pt x="135200" y="164240"/>
                  </a:lnTo>
                  <a:lnTo>
                    <a:pt x="145302" y="201414"/>
                  </a:lnTo>
                  <a:lnTo>
                    <a:pt x="165102" y="242074"/>
                  </a:lnTo>
                  <a:lnTo>
                    <a:pt x="180632" y="282964"/>
                  </a:lnTo>
                  <a:lnTo>
                    <a:pt x="184891" y="295130"/>
                  </a:lnTo>
                  <a:lnTo>
                    <a:pt x="186481" y="296838"/>
                  </a:lnTo>
                  <a:lnTo>
                    <a:pt x="195613" y="3002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391"/>
            <p:cNvSpPr/>
            <p:nvPr/>
          </p:nvSpPr>
          <p:spPr>
            <a:xfrm>
              <a:off x="312539" y="4832747"/>
              <a:ext cx="301931" cy="229969"/>
            </a:xfrm>
            <a:custGeom>
              <a:avLst/>
              <a:gdLst/>
              <a:ahLst/>
              <a:cxnLst/>
              <a:rect l="0" t="0" r="0" b="0"/>
              <a:pathLst>
                <a:path w="301931" h="229969">
                  <a:moveTo>
                    <a:pt x="0" y="96441"/>
                  </a:moveTo>
                  <a:lnTo>
                    <a:pt x="0" y="91296"/>
                  </a:lnTo>
                  <a:lnTo>
                    <a:pt x="0" y="104926"/>
                  </a:lnTo>
                  <a:lnTo>
                    <a:pt x="0" y="78754"/>
                  </a:lnTo>
                  <a:lnTo>
                    <a:pt x="2646" y="71051"/>
                  </a:lnTo>
                  <a:lnTo>
                    <a:pt x="6137" y="64320"/>
                  </a:lnTo>
                  <a:lnTo>
                    <a:pt x="9094" y="54953"/>
                  </a:lnTo>
                  <a:lnTo>
                    <a:pt x="25990" y="35170"/>
                  </a:lnTo>
                  <a:lnTo>
                    <a:pt x="62671" y="5778"/>
                  </a:lnTo>
                  <a:lnTo>
                    <a:pt x="78124" y="4222"/>
                  </a:lnTo>
                  <a:lnTo>
                    <a:pt x="120383" y="6566"/>
                  </a:lnTo>
                  <a:lnTo>
                    <a:pt x="135525" y="4241"/>
                  </a:lnTo>
                  <a:lnTo>
                    <a:pt x="149530" y="893"/>
                  </a:lnTo>
                  <a:lnTo>
                    <a:pt x="184314" y="0"/>
                  </a:lnTo>
                  <a:lnTo>
                    <a:pt x="208256" y="3307"/>
                  </a:lnTo>
                  <a:lnTo>
                    <a:pt x="229480" y="13376"/>
                  </a:lnTo>
                  <a:lnTo>
                    <a:pt x="252872" y="33134"/>
                  </a:lnTo>
                  <a:lnTo>
                    <a:pt x="285999" y="72227"/>
                  </a:lnTo>
                  <a:lnTo>
                    <a:pt x="298392" y="91912"/>
                  </a:lnTo>
                  <a:lnTo>
                    <a:pt x="301290" y="103358"/>
                  </a:lnTo>
                  <a:lnTo>
                    <a:pt x="301930" y="131122"/>
                  </a:lnTo>
                  <a:lnTo>
                    <a:pt x="291090" y="171930"/>
                  </a:lnTo>
                  <a:lnTo>
                    <a:pt x="277851" y="191128"/>
                  </a:lnTo>
                  <a:lnTo>
                    <a:pt x="261734" y="200700"/>
                  </a:lnTo>
                  <a:lnTo>
                    <a:pt x="223790" y="214931"/>
                  </a:lnTo>
                  <a:lnTo>
                    <a:pt x="185734" y="223243"/>
                  </a:lnTo>
                  <a:lnTo>
                    <a:pt x="141726" y="229759"/>
                  </a:lnTo>
                  <a:lnTo>
                    <a:pt x="139132" y="229968"/>
                  </a:lnTo>
                  <a:lnTo>
                    <a:pt x="107156" y="2214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392"/>
            <p:cNvSpPr/>
            <p:nvPr/>
          </p:nvSpPr>
          <p:spPr>
            <a:xfrm>
              <a:off x="406448" y="4848820"/>
              <a:ext cx="66826" cy="392908"/>
            </a:xfrm>
            <a:custGeom>
              <a:avLst/>
              <a:gdLst/>
              <a:ahLst/>
              <a:cxnLst/>
              <a:rect l="0" t="0" r="0" b="0"/>
              <a:pathLst>
                <a:path w="66826" h="392908">
                  <a:moveTo>
                    <a:pt x="13247" y="0"/>
                  </a:moveTo>
                  <a:lnTo>
                    <a:pt x="8507" y="4741"/>
                  </a:lnTo>
                  <a:lnTo>
                    <a:pt x="3534" y="7068"/>
                  </a:lnTo>
                  <a:lnTo>
                    <a:pt x="818" y="7689"/>
                  </a:lnTo>
                  <a:lnTo>
                    <a:pt x="0" y="7110"/>
                  </a:lnTo>
                  <a:lnTo>
                    <a:pt x="447" y="5733"/>
                  </a:lnTo>
                  <a:lnTo>
                    <a:pt x="3553" y="1133"/>
                  </a:lnTo>
                  <a:lnTo>
                    <a:pt x="6863" y="26644"/>
                  </a:lnTo>
                  <a:lnTo>
                    <a:pt x="11986" y="45833"/>
                  </a:lnTo>
                  <a:lnTo>
                    <a:pt x="17877" y="82496"/>
                  </a:lnTo>
                  <a:lnTo>
                    <a:pt x="28679" y="118229"/>
                  </a:lnTo>
                  <a:lnTo>
                    <a:pt x="36924" y="161017"/>
                  </a:lnTo>
                  <a:lnTo>
                    <a:pt x="42067" y="201801"/>
                  </a:lnTo>
                  <a:lnTo>
                    <a:pt x="46922" y="237394"/>
                  </a:lnTo>
                  <a:lnTo>
                    <a:pt x="53303" y="280829"/>
                  </a:lnTo>
                  <a:lnTo>
                    <a:pt x="56535" y="320562"/>
                  </a:lnTo>
                  <a:lnTo>
                    <a:pt x="63764" y="362190"/>
                  </a:lnTo>
                  <a:lnTo>
                    <a:pt x="66825" y="3929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3" name="SMARTInkShape-Group39"/>
          <p:cNvGrpSpPr/>
          <p:nvPr/>
        </p:nvGrpSpPr>
        <p:grpSpPr>
          <a:xfrm>
            <a:off x="303718" y="5457776"/>
            <a:ext cx="1151822" cy="551905"/>
            <a:chOff x="303718" y="5457776"/>
            <a:chExt cx="1151822" cy="551905"/>
          </a:xfrm>
        </p:grpSpPr>
        <p:sp>
          <p:nvSpPr>
            <p:cNvPr id="293" name="SMARTInkShape-393"/>
            <p:cNvSpPr/>
            <p:nvPr/>
          </p:nvSpPr>
          <p:spPr>
            <a:xfrm>
              <a:off x="1178719" y="5657166"/>
              <a:ext cx="276821" cy="343585"/>
            </a:xfrm>
            <a:custGeom>
              <a:avLst/>
              <a:gdLst/>
              <a:ahLst/>
              <a:cxnLst/>
              <a:rect l="0" t="0" r="0" b="0"/>
              <a:pathLst>
                <a:path w="276821" h="343585">
                  <a:moveTo>
                    <a:pt x="0" y="75693"/>
                  </a:moveTo>
                  <a:lnTo>
                    <a:pt x="0" y="50882"/>
                  </a:lnTo>
                  <a:lnTo>
                    <a:pt x="0" y="81624"/>
                  </a:lnTo>
                  <a:lnTo>
                    <a:pt x="13266" y="118720"/>
                  </a:lnTo>
                  <a:lnTo>
                    <a:pt x="23824" y="155740"/>
                  </a:lnTo>
                  <a:lnTo>
                    <a:pt x="27455" y="174770"/>
                  </a:lnTo>
                  <a:lnTo>
                    <a:pt x="45956" y="219324"/>
                  </a:lnTo>
                  <a:lnTo>
                    <a:pt x="57603" y="251865"/>
                  </a:lnTo>
                  <a:lnTo>
                    <a:pt x="66279" y="289528"/>
                  </a:lnTo>
                  <a:lnTo>
                    <a:pt x="71135" y="322004"/>
                  </a:lnTo>
                  <a:lnTo>
                    <a:pt x="71398" y="317677"/>
                  </a:lnTo>
                  <a:lnTo>
                    <a:pt x="53344" y="275354"/>
                  </a:lnTo>
                  <a:lnTo>
                    <a:pt x="41933" y="241016"/>
                  </a:lnTo>
                  <a:lnTo>
                    <a:pt x="29780" y="203931"/>
                  </a:lnTo>
                  <a:lnTo>
                    <a:pt x="19258" y="165663"/>
                  </a:lnTo>
                  <a:lnTo>
                    <a:pt x="4392" y="125178"/>
                  </a:lnTo>
                  <a:lnTo>
                    <a:pt x="2944" y="108601"/>
                  </a:lnTo>
                  <a:lnTo>
                    <a:pt x="10099" y="65620"/>
                  </a:lnTo>
                  <a:lnTo>
                    <a:pt x="12686" y="54095"/>
                  </a:lnTo>
                  <a:lnTo>
                    <a:pt x="23497" y="35997"/>
                  </a:lnTo>
                  <a:lnTo>
                    <a:pt x="41027" y="19945"/>
                  </a:lnTo>
                  <a:lnTo>
                    <a:pt x="65320" y="9780"/>
                  </a:lnTo>
                  <a:lnTo>
                    <a:pt x="103927" y="4355"/>
                  </a:lnTo>
                  <a:lnTo>
                    <a:pt x="119281" y="0"/>
                  </a:lnTo>
                  <a:lnTo>
                    <a:pt x="126153" y="427"/>
                  </a:lnTo>
                  <a:lnTo>
                    <a:pt x="157515" y="15854"/>
                  </a:lnTo>
                  <a:lnTo>
                    <a:pt x="193455" y="54112"/>
                  </a:lnTo>
                  <a:lnTo>
                    <a:pt x="210156" y="85652"/>
                  </a:lnTo>
                  <a:lnTo>
                    <a:pt x="230803" y="129407"/>
                  </a:lnTo>
                  <a:lnTo>
                    <a:pt x="249459" y="171291"/>
                  </a:lnTo>
                  <a:lnTo>
                    <a:pt x="254738" y="185650"/>
                  </a:lnTo>
                  <a:lnTo>
                    <a:pt x="260772" y="227059"/>
                  </a:lnTo>
                  <a:lnTo>
                    <a:pt x="265781" y="269371"/>
                  </a:lnTo>
                  <a:lnTo>
                    <a:pt x="269911" y="307043"/>
                  </a:lnTo>
                  <a:lnTo>
                    <a:pt x="276820" y="3435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394"/>
            <p:cNvSpPr/>
            <p:nvPr/>
          </p:nvSpPr>
          <p:spPr>
            <a:xfrm>
              <a:off x="983875" y="5697610"/>
              <a:ext cx="210995" cy="258251"/>
            </a:xfrm>
            <a:custGeom>
              <a:avLst/>
              <a:gdLst/>
              <a:ahLst/>
              <a:cxnLst/>
              <a:rect l="0" t="0" r="0" b="0"/>
              <a:pathLst>
                <a:path w="210995" h="258251">
                  <a:moveTo>
                    <a:pt x="16250" y="26320"/>
                  </a:moveTo>
                  <a:lnTo>
                    <a:pt x="2011" y="56782"/>
                  </a:lnTo>
                  <a:lnTo>
                    <a:pt x="0" y="68302"/>
                  </a:lnTo>
                  <a:lnTo>
                    <a:pt x="3608" y="90683"/>
                  </a:lnTo>
                  <a:lnTo>
                    <a:pt x="16545" y="131944"/>
                  </a:lnTo>
                  <a:lnTo>
                    <a:pt x="27913" y="168740"/>
                  </a:lnTo>
                  <a:lnTo>
                    <a:pt x="43849" y="199487"/>
                  </a:lnTo>
                  <a:lnTo>
                    <a:pt x="73904" y="239109"/>
                  </a:lnTo>
                  <a:lnTo>
                    <a:pt x="89499" y="249215"/>
                  </a:lnTo>
                  <a:lnTo>
                    <a:pt x="127917" y="256659"/>
                  </a:lnTo>
                  <a:lnTo>
                    <a:pt x="161287" y="258250"/>
                  </a:lnTo>
                  <a:lnTo>
                    <a:pt x="168504" y="255354"/>
                  </a:lnTo>
                  <a:lnTo>
                    <a:pt x="181814" y="244199"/>
                  </a:lnTo>
                  <a:lnTo>
                    <a:pt x="189053" y="231964"/>
                  </a:lnTo>
                  <a:lnTo>
                    <a:pt x="201210" y="187713"/>
                  </a:lnTo>
                  <a:lnTo>
                    <a:pt x="210994" y="144416"/>
                  </a:lnTo>
                  <a:lnTo>
                    <a:pt x="207456" y="122496"/>
                  </a:lnTo>
                  <a:lnTo>
                    <a:pt x="189251" y="80301"/>
                  </a:lnTo>
                  <a:lnTo>
                    <a:pt x="163312" y="35807"/>
                  </a:lnTo>
                  <a:lnTo>
                    <a:pt x="153048" y="23591"/>
                  </a:lnTo>
                  <a:lnTo>
                    <a:pt x="138565" y="11547"/>
                  </a:lnTo>
                  <a:lnTo>
                    <a:pt x="122206" y="4871"/>
                  </a:lnTo>
                  <a:lnTo>
                    <a:pt x="81213" y="0"/>
                  </a:lnTo>
                  <a:lnTo>
                    <a:pt x="61989" y="1724"/>
                  </a:lnTo>
                  <a:lnTo>
                    <a:pt x="30687" y="16354"/>
                  </a:lnTo>
                  <a:lnTo>
                    <a:pt x="25875" y="19675"/>
                  </a:lnTo>
                  <a:lnTo>
                    <a:pt x="17882" y="33950"/>
                  </a:lnTo>
                  <a:lnTo>
                    <a:pt x="7320" y="798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395"/>
            <p:cNvSpPr/>
            <p:nvPr/>
          </p:nvSpPr>
          <p:spPr>
            <a:xfrm>
              <a:off x="964406" y="5625703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396"/>
            <p:cNvSpPr/>
            <p:nvPr/>
          </p:nvSpPr>
          <p:spPr>
            <a:xfrm>
              <a:off x="955844" y="5652492"/>
              <a:ext cx="71071" cy="357189"/>
            </a:xfrm>
            <a:custGeom>
              <a:avLst/>
              <a:gdLst/>
              <a:ahLst/>
              <a:cxnLst/>
              <a:rect l="0" t="0" r="0" b="0"/>
              <a:pathLst>
                <a:path w="71071" h="357189">
                  <a:moveTo>
                    <a:pt x="8562" y="0"/>
                  </a:moveTo>
                  <a:lnTo>
                    <a:pt x="8562" y="4741"/>
                  </a:lnTo>
                  <a:lnTo>
                    <a:pt x="5916" y="9714"/>
                  </a:lnTo>
                  <a:lnTo>
                    <a:pt x="874" y="16250"/>
                  </a:lnTo>
                  <a:lnTo>
                    <a:pt x="0" y="22123"/>
                  </a:lnTo>
                  <a:lnTo>
                    <a:pt x="697" y="40126"/>
                  </a:lnTo>
                  <a:lnTo>
                    <a:pt x="6715" y="70728"/>
                  </a:lnTo>
                  <a:lnTo>
                    <a:pt x="10661" y="112238"/>
                  </a:lnTo>
                  <a:lnTo>
                    <a:pt x="18114" y="154303"/>
                  </a:lnTo>
                  <a:lnTo>
                    <a:pt x="29521" y="195182"/>
                  </a:lnTo>
                  <a:lnTo>
                    <a:pt x="41329" y="233905"/>
                  </a:lnTo>
                  <a:lnTo>
                    <a:pt x="49249" y="270168"/>
                  </a:lnTo>
                  <a:lnTo>
                    <a:pt x="55074" y="306999"/>
                  </a:lnTo>
                  <a:lnTo>
                    <a:pt x="71070" y="3571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397"/>
            <p:cNvSpPr/>
            <p:nvPr/>
          </p:nvSpPr>
          <p:spPr>
            <a:xfrm>
              <a:off x="767953" y="5759648"/>
              <a:ext cx="232173" cy="30280"/>
            </a:xfrm>
            <a:custGeom>
              <a:avLst/>
              <a:gdLst/>
              <a:ahLst/>
              <a:cxnLst/>
              <a:rect l="0" t="0" r="0" b="0"/>
              <a:pathLst>
                <a:path w="232173" h="30280">
                  <a:moveTo>
                    <a:pt x="0" y="8930"/>
                  </a:moveTo>
                  <a:lnTo>
                    <a:pt x="0" y="30279"/>
                  </a:lnTo>
                  <a:lnTo>
                    <a:pt x="0" y="29002"/>
                  </a:lnTo>
                  <a:lnTo>
                    <a:pt x="9481" y="17964"/>
                  </a:lnTo>
                  <a:lnTo>
                    <a:pt x="22073" y="12945"/>
                  </a:lnTo>
                  <a:lnTo>
                    <a:pt x="36599" y="11707"/>
                  </a:lnTo>
                  <a:lnTo>
                    <a:pt x="77666" y="16854"/>
                  </a:lnTo>
                  <a:lnTo>
                    <a:pt x="115837" y="17561"/>
                  </a:lnTo>
                  <a:lnTo>
                    <a:pt x="153826" y="13031"/>
                  </a:lnTo>
                  <a:lnTo>
                    <a:pt x="197405" y="6824"/>
                  </a:lnTo>
                  <a:lnTo>
                    <a:pt x="23217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398"/>
            <p:cNvSpPr/>
            <p:nvPr/>
          </p:nvSpPr>
          <p:spPr>
            <a:xfrm>
              <a:off x="857323" y="5625703"/>
              <a:ext cx="71366" cy="383978"/>
            </a:xfrm>
            <a:custGeom>
              <a:avLst/>
              <a:gdLst/>
              <a:ahLst/>
              <a:cxnLst/>
              <a:rect l="0" t="0" r="0" b="0"/>
              <a:pathLst>
                <a:path w="71366" h="383978">
                  <a:moveTo>
                    <a:pt x="8857" y="0"/>
                  </a:moveTo>
                  <a:lnTo>
                    <a:pt x="8857" y="4741"/>
                  </a:lnTo>
                  <a:lnTo>
                    <a:pt x="6211" y="9713"/>
                  </a:lnTo>
                  <a:lnTo>
                    <a:pt x="1168" y="16250"/>
                  </a:lnTo>
                  <a:lnTo>
                    <a:pt x="295" y="22123"/>
                  </a:lnTo>
                  <a:lnTo>
                    <a:pt x="0" y="55376"/>
                  </a:lnTo>
                  <a:lnTo>
                    <a:pt x="941" y="92586"/>
                  </a:lnTo>
                  <a:lnTo>
                    <a:pt x="6070" y="125329"/>
                  </a:lnTo>
                  <a:lnTo>
                    <a:pt x="9023" y="163583"/>
                  </a:lnTo>
                  <a:lnTo>
                    <a:pt x="18407" y="204182"/>
                  </a:lnTo>
                  <a:lnTo>
                    <a:pt x="29815" y="240864"/>
                  </a:lnTo>
                  <a:lnTo>
                    <a:pt x="40631" y="282911"/>
                  </a:lnTo>
                  <a:lnTo>
                    <a:pt x="46442" y="323554"/>
                  </a:lnTo>
                  <a:lnTo>
                    <a:pt x="54058" y="349868"/>
                  </a:lnTo>
                  <a:lnTo>
                    <a:pt x="71365" y="3839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399"/>
            <p:cNvSpPr/>
            <p:nvPr/>
          </p:nvSpPr>
          <p:spPr>
            <a:xfrm>
              <a:off x="642938" y="5679281"/>
              <a:ext cx="205383" cy="255359"/>
            </a:xfrm>
            <a:custGeom>
              <a:avLst/>
              <a:gdLst/>
              <a:ahLst/>
              <a:cxnLst/>
              <a:rect l="0" t="0" r="0" b="0"/>
              <a:pathLst>
                <a:path w="205383" h="255359">
                  <a:moveTo>
                    <a:pt x="0" y="0"/>
                  </a:moveTo>
                  <a:lnTo>
                    <a:pt x="0" y="40199"/>
                  </a:lnTo>
                  <a:lnTo>
                    <a:pt x="0" y="44659"/>
                  </a:lnTo>
                  <a:lnTo>
                    <a:pt x="2645" y="52260"/>
                  </a:lnTo>
                  <a:lnTo>
                    <a:pt x="4740" y="55676"/>
                  </a:lnTo>
                  <a:lnTo>
                    <a:pt x="11023" y="97817"/>
                  </a:lnTo>
                  <a:lnTo>
                    <a:pt x="24088" y="137677"/>
                  </a:lnTo>
                  <a:lnTo>
                    <a:pt x="38731" y="181902"/>
                  </a:lnTo>
                  <a:lnTo>
                    <a:pt x="61298" y="224774"/>
                  </a:lnTo>
                  <a:lnTo>
                    <a:pt x="85924" y="255045"/>
                  </a:lnTo>
                  <a:lnTo>
                    <a:pt x="87048" y="255358"/>
                  </a:lnTo>
                  <a:lnTo>
                    <a:pt x="87797" y="254575"/>
                  </a:lnTo>
                  <a:lnTo>
                    <a:pt x="88852" y="248732"/>
                  </a:lnTo>
                  <a:lnTo>
                    <a:pt x="89000" y="246188"/>
                  </a:lnTo>
                  <a:lnTo>
                    <a:pt x="88107" y="244493"/>
                  </a:lnTo>
                  <a:lnTo>
                    <a:pt x="86519" y="243362"/>
                  </a:lnTo>
                  <a:lnTo>
                    <a:pt x="81582" y="241548"/>
                  </a:lnTo>
                  <a:lnTo>
                    <a:pt x="44231" y="197868"/>
                  </a:lnTo>
                  <a:lnTo>
                    <a:pt x="12238" y="155020"/>
                  </a:lnTo>
                  <a:lnTo>
                    <a:pt x="4067" y="139088"/>
                  </a:lnTo>
                  <a:lnTo>
                    <a:pt x="535" y="100545"/>
                  </a:lnTo>
                  <a:lnTo>
                    <a:pt x="1097" y="64951"/>
                  </a:lnTo>
                  <a:lnTo>
                    <a:pt x="4787" y="54333"/>
                  </a:lnTo>
                  <a:lnTo>
                    <a:pt x="15026" y="46307"/>
                  </a:lnTo>
                  <a:lnTo>
                    <a:pt x="53388" y="29984"/>
                  </a:lnTo>
                  <a:lnTo>
                    <a:pt x="90643" y="14912"/>
                  </a:lnTo>
                  <a:lnTo>
                    <a:pt x="116485" y="10703"/>
                  </a:lnTo>
                  <a:lnTo>
                    <a:pt x="138252" y="14196"/>
                  </a:lnTo>
                  <a:lnTo>
                    <a:pt x="180481" y="40978"/>
                  </a:lnTo>
                  <a:lnTo>
                    <a:pt x="188693" y="47317"/>
                  </a:lnTo>
                  <a:lnTo>
                    <a:pt x="193004" y="53441"/>
                  </a:lnTo>
                  <a:lnTo>
                    <a:pt x="194153" y="56463"/>
                  </a:lnTo>
                  <a:lnTo>
                    <a:pt x="195912" y="57486"/>
                  </a:lnTo>
                  <a:lnTo>
                    <a:pt x="205382" y="535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400"/>
            <p:cNvSpPr/>
            <p:nvPr/>
          </p:nvSpPr>
          <p:spPr>
            <a:xfrm>
              <a:off x="448093" y="5683193"/>
              <a:ext cx="198512" cy="234757"/>
            </a:xfrm>
            <a:custGeom>
              <a:avLst/>
              <a:gdLst/>
              <a:ahLst/>
              <a:cxnLst/>
              <a:rect l="0" t="0" r="0" b="0"/>
              <a:pathLst>
                <a:path w="198512" h="234757">
                  <a:moveTo>
                    <a:pt x="16251" y="22877"/>
                  </a:moveTo>
                  <a:lnTo>
                    <a:pt x="2012" y="48195"/>
                  </a:lnTo>
                  <a:lnTo>
                    <a:pt x="0" y="61911"/>
                  </a:lnTo>
                  <a:lnTo>
                    <a:pt x="1752" y="72637"/>
                  </a:lnTo>
                  <a:lnTo>
                    <a:pt x="3609" y="76886"/>
                  </a:lnTo>
                  <a:lnTo>
                    <a:pt x="7580" y="112222"/>
                  </a:lnTo>
                  <a:lnTo>
                    <a:pt x="15225" y="144820"/>
                  </a:lnTo>
                  <a:lnTo>
                    <a:pt x="28625" y="170795"/>
                  </a:lnTo>
                  <a:lnTo>
                    <a:pt x="67944" y="207604"/>
                  </a:lnTo>
                  <a:lnTo>
                    <a:pt x="96994" y="229889"/>
                  </a:lnTo>
                  <a:lnTo>
                    <a:pt x="109684" y="233945"/>
                  </a:lnTo>
                  <a:lnTo>
                    <a:pt x="125245" y="234756"/>
                  </a:lnTo>
                  <a:lnTo>
                    <a:pt x="148756" y="229633"/>
                  </a:lnTo>
                  <a:lnTo>
                    <a:pt x="174799" y="216143"/>
                  </a:lnTo>
                  <a:lnTo>
                    <a:pt x="183620" y="205016"/>
                  </a:lnTo>
                  <a:lnTo>
                    <a:pt x="197368" y="183099"/>
                  </a:lnTo>
                  <a:lnTo>
                    <a:pt x="198511" y="177317"/>
                  </a:lnTo>
                  <a:lnTo>
                    <a:pt x="195523" y="138134"/>
                  </a:lnTo>
                  <a:lnTo>
                    <a:pt x="190305" y="102448"/>
                  </a:lnTo>
                  <a:lnTo>
                    <a:pt x="179653" y="68324"/>
                  </a:lnTo>
                  <a:lnTo>
                    <a:pt x="173871" y="58620"/>
                  </a:lnTo>
                  <a:lnTo>
                    <a:pt x="134976" y="24873"/>
                  </a:lnTo>
                  <a:lnTo>
                    <a:pt x="113606" y="5940"/>
                  </a:lnTo>
                  <a:lnTo>
                    <a:pt x="100530" y="467"/>
                  </a:lnTo>
                  <a:lnTo>
                    <a:pt x="95257" y="0"/>
                  </a:lnTo>
                  <a:lnTo>
                    <a:pt x="86753" y="2126"/>
                  </a:lnTo>
                  <a:lnTo>
                    <a:pt x="46914" y="24881"/>
                  </a:lnTo>
                  <a:lnTo>
                    <a:pt x="37155" y="34021"/>
                  </a:lnTo>
                  <a:lnTo>
                    <a:pt x="16251" y="853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401"/>
            <p:cNvSpPr/>
            <p:nvPr/>
          </p:nvSpPr>
          <p:spPr>
            <a:xfrm>
              <a:off x="303718" y="5457776"/>
              <a:ext cx="276295" cy="257225"/>
            </a:xfrm>
            <a:custGeom>
              <a:avLst/>
              <a:gdLst/>
              <a:ahLst/>
              <a:cxnLst/>
              <a:rect l="0" t="0" r="0" b="0"/>
              <a:pathLst>
                <a:path w="276295" h="257225">
                  <a:moveTo>
                    <a:pt x="8821" y="185787"/>
                  </a:moveTo>
                  <a:lnTo>
                    <a:pt x="0" y="176965"/>
                  </a:lnTo>
                  <a:lnTo>
                    <a:pt x="890" y="135119"/>
                  </a:lnTo>
                  <a:lnTo>
                    <a:pt x="15705" y="93541"/>
                  </a:lnTo>
                  <a:lnTo>
                    <a:pt x="31243" y="55012"/>
                  </a:lnTo>
                  <a:lnTo>
                    <a:pt x="40614" y="42336"/>
                  </a:lnTo>
                  <a:lnTo>
                    <a:pt x="51394" y="33396"/>
                  </a:lnTo>
                  <a:lnTo>
                    <a:pt x="62800" y="28760"/>
                  </a:lnTo>
                  <a:lnTo>
                    <a:pt x="73491" y="25708"/>
                  </a:lnTo>
                  <a:lnTo>
                    <a:pt x="117323" y="7057"/>
                  </a:lnTo>
                  <a:lnTo>
                    <a:pt x="147221" y="0"/>
                  </a:lnTo>
                  <a:lnTo>
                    <a:pt x="170875" y="3518"/>
                  </a:lnTo>
                  <a:lnTo>
                    <a:pt x="191995" y="15585"/>
                  </a:lnTo>
                  <a:lnTo>
                    <a:pt x="210772" y="29319"/>
                  </a:lnTo>
                  <a:lnTo>
                    <a:pt x="226857" y="34585"/>
                  </a:lnTo>
                  <a:lnTo>
                    <a:pt x="243199" y="47831"/>
                  </a:lnTo>
                  <a:lnTo>
                    <a:pt x="254765" y="62339"/>
                  </a:lnTo>
                  <a:lnTo>
                    <a:pt x="261335" y="66429"/>
                  </a:lnTo>
                  <a:lnTo>
                    <a:pt x="263484" y="69504"/>
                  </a:lnTo>
                  <a:lnTo>
                    <a:pt x="275303" y="111597"/>
                  </a:lnTo>
                  <a:lnTo>
                    <a:pt x="276294" y="129298"/>
                  </a:lnTo>
                  <a:lnTo>
                    <a:pt x="273880" y="138522"/>
                  </a:lnTo>
                  <a:lnTo>
                    <a:pt x="261250" y="165835"/>
                  </a:lnTo>
                  <a:lnTo>
                    <a:pt x="254585" y="184160"/>
                  </a:lnTo>
                  <a:lnTo>
                    <a:pt x="244057" y="192671"/>
                  </a:lnTo>
                  <a:lnTo>
                    <a:pt x="222526" y="206219"/>
                  </a:lnTo>
                  <a:lnTo>
                    <a:pt x="189373" y="235537"/>
                  </a:lnTo>
                  <a:lnTo>
                    <a:pt x="168482" y="244074"/>
                  </a:lnTo>
                  <a:lnTo>
                    <a:pt x="125018" y="248047"/>
                  </a:lnTo>
                  <a:lnTo>
                    <a:pt x="100411" y="248280"/>
                  </a:lnTo>
                  <a:lnTo>
                    <a:pt x="89188" y="2572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402"/>
            <p:cNvSpPr/>
            <p:nvPr/>
          </p:nvSpPr>
          <p:spPr>
            <a:xfrm>
              <a:off x="411133" y="5518547"/>
              <a:ext cx="61740" cy="419696"/>
            </a:xfrm>
            <a:custGeom>
              <a:avLst/>
              <a:gdLst/>
              <a:ahLst/>
              <a:cxnLst/>
              <a:rect l="0" t="0" r="0" b="0"/>
              <a:pathLst>
                <a:path w="61740" h="419696">
                  <a:moveTo>
                    <a:pt x="8562" y="0"/>
                  </a:moveTo>
                  <a:lnTo>
                    <a:pt x="8562" y="4740"/>
                  </a:lnTo>
                  <a:lnTo>
                    <a:pt x="7570" y="5145"/>
                  </a:lnTo>
                  <a:lnTo>
                    <a:pt x="0" y="259"/>
                  </a:lnTo>
                  <a:lnTo>
                    <a:pt x="5842" y="14309"/>
                  </a:lnTo>
                  <a:lnTo>
                    <a:pt x="8403" y="56365"/>
                  </a:lnTo>
                  <a:lnTo>
                    <a:pt x="8541" y="97601"/>
                  </a:lnTo>
                  <a:lnTo>
                    <a:pt x="13300" y="139975"/>
                  </a:lnTo>
                  <a:lnTo>
                    <a:pt x="26654" y="182720"/>
                  </a:lnTo>
                  <a:lnTo>
                    <a:pt x="35198" y="224410"/>
                  </a:lnTo>
                  <a:lnTo>
                    <a:pt x="42193" y="254966"/>
                  </a:lnTo>
                  <a:lnTo>
                    <a:pt x="44998" y="296946"/>
                  </a:lnTo>
                  <a:lnTo>
                    <a:pt x="51933" y="334886"/>
                  </a:lnTo>
                  <a:lnTo>
                    <a:pt x="59095" y="372148"/>
                  </a:lnTo>
                  <a:lnTo>
                    <a:pt x="61739" y="407015"/>
                  </a:lnTo>
                  <a:lnTo>
                    <a:pt x="60881" y="410250"/>
                  </a:lnTo>
                  <a:lnTo>
                    <a:pt x="53211" y="4196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9" name="SMARTInkShape-Group40"/>
          <p:cNvGrpSpPr/>
          <p:nvPr/>
        </p:nvGrpSpPr>
        <p:grpSpPr>
          <a:xfrm>
            <a:off x="1750219" y="4692449"/>
            <a:ext cx="944433" cy="397474"/>
            <a:chOff x="1750219" y="4692449"/>
            <a:chExt cx="944433" cy="397474"/>
          </a:xfrm>
        </p:grpSpPr>
        <p:sp>
          <p:nvSpPr>
            <p:cNvPr id="304" name="SMARTInkShape-403"/>
            <p:cNvSpPr/>
            <p:nvPr/>
          </p:nvSpPr>
          <p:spPr>
            <a:xfrm>
              <a:off x="2437805" y="4806607"/>
              <a:ext cx="256847" cy="251124"/>
            </a:xfrm>
            <a:custGeom>
              <a:avLst/>
              <a:gdLst/>
              <a:ahLst/>
              <a:cxnLst/>
              <a:rect l="0" t="0" r="0" b="0"/>
              <a:pathLst>
                <a:path w="256847" h="251124">
                  <a:moveTo>
                    <a:pt x="0" y="15424"/>
                  </a:moveTo>
                  <a:lnTo>
                    <a:pt x="0" y="42364"/>
                  </a:lnTo>
                  <a:lnTo>
                    <a:pt x="2645" y="49887"/>
                  </a:lnTo>
                  <a:lnTo>
                    <a:pt x="4740" y="53282"/>
                  </a:lnTo>
                  <a:lnTo>
                    <a:pt x="15813" y="91130"/>
                  </a:lnTo>
                  <a:lnTo>
                    <a:pt x="24327" y="123423"/>
                  </a:lnTo>
                  <a:lnTo>
                    <a:pt x="28705" y="146973"/>
                  </a:lnTo>
                  <a:lnTo>
                    <a:pt x="42574" y="190764"/>
                  </a:lnTo>
                  <a:lnTo>
                    <a:pt x="50869" y="204740"/>
                  </a:lnTo>
                  <a:lnTo>
                    <a:pt x="56673" y="208705"/>
                  </a:lnTo>
                  <a:lnTo>
                    <a:pt x="58618" y="212739"/>
                  </a:lnTo>
                  <a:lnTo>
                    <a:pt x="64385" y="235309"/>
                  </a:lnTo>
                  <a:lnTo>
                    <a:pt x="68303" y="243127"/>
                  </a:lnTo>
                  <a:lnTo>
                    <a:pt x="70509" y="251123"/>
                  </a:lnTo>
                  <a:lnTo>
                    <a:pt x="70818" y="250939"/>
                  </a:lnTo>
                  <a:lnTo>
                    <a:pt x="71024" y="249825"/>
                  </a:lnTo>
                  <a:lnTo>
                    <a:pt x="60397" y="208854"/>
                  </a:lnTo>
                  <a:lnTo>
                    <a:pt x="50184" y="170821"/>
                  </a:lnTo>
                  <a:lnTo>
                    <a:pt x="38309" y="130121"/>
                  </a:lnTo>
                  <a:lnTo>
                    <a:pt x="36230" y="86036"/>
                  </a:lnTo>
                  <a:lnTo>
                    <a:pt x="35870" y="48804"/>
                  </a:lnTo>
                  <a:lnTo>
                    <a:pt x="38432" y="35220"/>
                  </a:lnTo>
                  <a:lnTo>
                    <a:pt x="51951" y="12519"/>
                  </a:lnTo>
                  <a:lnTo>
                    <a:pt x="61453" y="4873"/>
                  </a:lnTo>
                  <a:lnTo>
                    <a:pt x="74938" y="813"/>
                  </a:lnTo>
                  <a:lnTo>
                    <a:pt x="89860" y="0"/>
                  </a:lnTo>
                  <a:lnTo>
                    <a:pt x="131202" y="10184"/>
                  </a:lnTo>
                  <a:lnTo>
                    <a:pt x="171164" y="34161"/>
                  </a:lnTo>
                  <a:lnTo>
                    <a:pt x="213660" y="69080"/>
                  </a:lnTo>
                  <a:lnTo>
                    <a:pt x="242906" y="107373"/>
                  </a:lnTo>
                  <a:lnTo>
                    <a:pt x="254204" y="127005"/>
                  </a:lnTo>
                  <a:lnTo>
                    <a:pt x="256846" y="138438"/>
                  </a:lnTo>
                  <a:lnTo>
                    <a:pt x="255897" y="178115"/>
                  </a:lnTo>
                  <a:lnTo>
                    <a:pt x="250803" y="219705"/>
                  </a:lnTo>
                  <a:lnTo>
                    <a:pt x="250031" y="2297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404"/>
            <p:cNvSpPr/>
            <p:nvPr/>
          </p:nvSpPr>
          <p:spPr>
            <a:xfrm>
              <a:off x="2279299" y="4797479"/>
              <a:ext cx="208730" cy="238270"/>
            </a:xfrm>
            <a:custGeom>
              <a:avLst/>
              <a:gdLst/>
              <a:ahLst/>
              <a:cxnLst/>
              <a:rect l="0" t="0" r="0" b="0"/>
              <a:pathLst>
                <a:path w="208730" h="238270">
                  <a:moveTo>
                    <a:pt x="15631" y="78130"/>
                  </a:moveTo>
                  <a:lnTo>
                    <a:pt x="15631" y="90559"/>
                  </a:lnTo>
                  <a:lnTo>
                    <a:pt x="16623" y="91377"/>
                  </a:lnTo>
                  <a:lnTo>
                    <a:pt x="18277" y="90931"/>
                  </a:lnTo>
                  <a:lnTo>
                    <a:pt x="58531" y="67169"/>
                  </a:lnTo>
                  <a:lnTo>
                    <a:pt x="91291" y="62315"/>
                  </a:lnTo>
                  <a:lnTo>
                    <a:pt x="129795" y="66812"/>
                  </a:lnTo>
                  <a:lnTo>
                    <a:pt x="169982" y="68991"/>
                  </a:lnTo>
                  <a:lnTo>
                    <a:pt x="188144" y="68146"/>
                  </a:lnTo>
                  <a:lnTo>
                    <a:pt x="208539" y="61504"/>
                  </a:lnTo>
                  <a:lnTo>
                    <a:pt x="208729" y="61093"/>
                  </a:lnTo>
                  <a:lnTo>
                    <a:pt x="204255" y="59522"/>
                  </a:lnTo>
                  <a:lnTo>
                    <a:pt x="165076" y="34549"/>
                  </a:lnTo>
                  <a:lnTo>
                    <a:pt x="126079" y="5313"/>
                  </a:lnTo>
                  <a:lnTo>
                    <a:pt x="107998" y="0"/>
                  </a:lnTo>
                  <a:lnTo>
                    <a:pt x="70844" y="5334"/>
                  </a:lnTo>
                  <a:lnTo>
                    <a:pt x="39105" y="15942"/>
                  </a:lnTo>
                  <a:lnTo>
                    <a:pt x="5294" y="39425"/>
                  </a:lnTo>
                  <a:lnTo>
                    <a:pt x="2787" y="44389"/>
                  </a:lnTo>
                  <a:lnTo>
                    <a:pt x="0" y="60488"/>
                  </a:lnTo>
                  <a:lnTo>
                    <a:pt x="5341" y="96033"/>
                  </a:lnTo>
                  <a:lnTo>
                    <a:pt x="18820" y="140644"/>
                  </a:lnTo>
                  <a:lnTo>
                    <a:pt x="31548" y="174374"/>
                  </a:lnTo>
                  <a:lnTo>
                    <a:pt x="69443" y="216817"/>
                  </a:lnTo>
                  <a:lnTo>
                    <a:pt x="93068" y="232085"/>
                  </a:lnTo>
                  <a:lnTo>
                    <a:pt x="110894" y="236856"/>
                  </a:lnTo>
                  <a:lnTo>
                    <a:pt x="124004" y="238269"/>
                  </a:lnTo>
                  <a:lnTo>
                    <a:pt x="140646" y="2299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405"/>
            <p:cNvSpPr/>
            <p:nvPr/>
          </p:nvSpPr>
          <p:spPr>
            <a:xfrm>
              <a:off x="2098477" y="4700801"/>
              <a:ext cx="217960" cy="389122"/>
            </a:xfrm>
            <a:custGeom>
              <a:avLst/>
              <a:gdLst/>
              <a:ahLst/>
              <a:cxnLst/>
              <a:rect l="0" t="0" r="0" b="0"/>
              <a:pathLst>
                <a:path w="217960" h="389122">
                  <a:moveTo>
                    <a:pt x="0" y="5144"/>
                  </a:moveTo>
                  <a:lnTo>
                    <a:pt x="0" y="0"/>
                  </a:lnTo>
                  <a:lnTo>
                    <a:pt x="4740" y="43964"/>
                  </a:lnTo>
                  <a:lnTo>
                    <a:pt x="9094" y="87337"/>
                  </a:lnTo>
                  <a:lnTo>
                    <a:pt x="13302" y="117081"/>
                  </a:lnTo>
                  <a:lnTo>
                    <a:pt x="21125" y="150144"/>
                  </a:lnTo>
                  <a:lnTo>
                    <a:pt x="34040" y="194289"/>
                  </a:lnTo>
                  <a:lnTo>
                    <a:pt x="46797" y="228867"/>
                  </a:lnTo>
                  <a:lnTo>
                    <a:pt x="57852" y="261602"/>
                  </a:lnTo>
                  <a:lnTo>
                    <a:pt x="66328" y="299329"/>
                  </a:lnTo>
                  <a:lnTo>
                    <a:pt x="80478" y="337340"/>
                  </a:lnTo>
                  <a:lnTo>
                    <a:pt x="86369" y="351224"/>
                  </a:lnTo>
                  <a:lnTo>
                    <a:pt x="96469" y="360869"/>
                  </a:lnTo>
                  <a:lnTo>
                    <a:pt x="97054" y="360364"/>
                  </a:lnTo>
                  <a:lnTo>
                    <a:pt x="98072" y="354515"/>
                  </a:lnTo>
                  <a:lnTo>
                    <a:pt x="88492" y="317340"/>
                  </a:lnTo>
                  <a:lnTo>
                    <a:pt x="81972" y="281896"/>
                  </a:lnTo>
                  <a:lnTo>
                    <a:pt x="80578" y="241729"/>
                  </a:lnTo>
                  <a:lnTo>
                    <a:pt x="81387" y="203538"/>
                  </a:lnTo>
                  <a:lnTo>
                    <a:pt x="90086" y="162330"/>
                  </a:lnTo>
                  <a:lnTo>
                    <a:pt x="101359" y="124718"/>
                  </a:lnTo>
                  <a:lnTo>
                    <a:pt x="113140" y="87193"/>
                  </a:lnTo>
                  <a:lnTo>
                    <a:pt x="125021" y="62288"/>
                  </a:lnTo>
                  <a:lnTo>
                    <a:pt x="127996" y="58123"/>
                  </a:lnTo>
                  <a:lnTo>
                    <a:pt x="130971" y="57331"/>
                  </a:lnTo>
                  <a:lnTo>
                    <a:pt x="133947" y="58787"/>
                  </a:lnTo>
                  <a:lnTo>
                    <a:pt x="136923" y="61742"/>
                  </a:lnTo>
                  <a:lnTo>
                    <a:pt x="137914" y="65696"/>
                  </a:lnTo>
                  <a:lnTo>
                    <a:pt x="134664" y="87251"/>
                  </a:lnTo>
                  <a:lnTo>
                    <a:pt x="104410" y="128148"/>
                  </a:lnTo>
                  <a:lnTo>
                    <a:pt x="78927" y="171898"/>
                  </a:lnTo>
                  <a:lnTo>
                    <a:pt x="51589" y="212918"/>
                  </a:lnTo>
                  <a:lnTo>
                    <a:pt x="30679" y="246377"/>
                  </a:lnTo>
                  <a:lnTo>
                    <a:pt x="19743" y="254017"/>
                  </a:lnTo>
                  <a:lnTo>
                    <a:pt x="43864" y="216748"/>
                  </a:lnTo>
                  <a:lnTo>
                    <a:pt x="65154" y="175122"/>
                  </a:lnTo>
                  <a:lnTo>
                    <a:pt x="76582" y="167341"/>
                  </a:lnTo>
                  <a:lnTo>
                    <a:pt x="120734" y="143116"/>
                  </a:lnTo>
                  <a:lnTo>
                    <a:pt x="136011" y="140879"/>
                  </a:lnTo>
                  <a:lnTo>
                    <a:pt x="147431" y="142531"/>
                  </a:lnTo>
                  <a:lnTo>
                    <a:pt x="159438" y="149039"/>
                  </a:lnTo>
                  <a:lnTo>
                    <a:pt x="177124" y="164868"/>
                  </a:lnTo>
                  <a:lnTo>
                    <a:pt x="198735" y="207498"/>
                  </a:lnTo>
                  <a:lnTo>
                    <a:pt x="210248" y="243254"/>
                  </a:lnTo>
                  <a:lnTo>
                    <a:pt x="217959" y="276999"/>
                  </a:lnTo>
                  <a:lnTo>
                    <a:pt x="212681" y="312476"/>
                  </a:lnTo>
                  <a:lnTo>
                    <a:pt x="206824" y="357114"/>
                  </a:lnTo>
                  <a:lnTo>
                    <a:pt x="203377" y="372581"/>
                  </a:lnTo>
                  <a:lnTo>
                    <a:pt x="196453" y="3891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406"/>
            <p:cNvSpPr/>
            <p:nvPr/>
          </p:nvSpPr>
          <p:spPr>
            <a:xfrm>
              <a:off x="1750219" y="4743652"/>
              <a:ext cx="363209" cy="282526"/>
            </a:xfrm>
            <a:custGeom>
              <a:avLst/>
              <a:gdLst/>
              <a:ahLst/>
              <a:cxnLst/>
              <a:rect l="0" t="0" r="0" b="0"/>
              <a:pathLst>
                <a:path w="363209" h="282526">
                  <a:moveTo>
                    <a:pt x="0" y="60520"/>
                  </a:moveTo>
                  <a:lnTo>
                    <a:pt x="4740" y="55779"/>
                  </a:lnTo>
                  <a:lnTo>
                    <a:pt x="6137" y="55375"/>
                  </a:lnTo>
                  <a:lnTo>
                    <a:pt x="7068" y="56098"/>
                  </a:lnTo>
                  <a:lnTo>
                    <a:pt x="7688" y="57572"/>
                  </a:lnTo>
                  <a:lnTo>
                    <a:pt x="50266" y="53064"/>
                  </a:lnTo>
                  <a:lnTo>
                    <a:pt x="91068" y="51881"/>
                  </a:lnTo>
                  <a:lnTo>
                    <a:pt x="134178" y="47207"/>
                  </a:lnTo>
                  <a:lnTo>
                    <a:pt x="166095" y="50291"/>
                  </a:lnTo>
                  <a:lnTo>
                    <a:pt x="208330" y="51419"/>
                  </a:lnTo>
                  <a:lnTo>
                    <a:pt x="225218" y="50548"/>
                  </a:lnTo>
                  <a:lnTo>
                    <a:pt x="233380" y="46827"/>
                  </a:lnTo>
                  <a:lnTo>
                    <a:pt x="235954" y="44446"/>
                  </a:lnTo>
                  <a:lnTo>
                    <a:pt x="238814" y="39155"/>
                  </a:lnTo>
                  <a:lnTo>
                    <a:pt x="238584" y="36355"/>
                  </a:lnTo>
                  <a:lnTo>
                    <a:pt x="235683" y="30597"/>
                  </a:lnTo>
                  <a:lnTo>
                    <a:pt x="233520" y="29657"/>
                  </a:lnTo>
                  <a:lnTo>
                    <a:pt x="231086" y="30023"/>
                  </a:lnTo>
                  <a:lnTo>
                    <a:pt x="225736" y="32083"/>
                  </a:lnTo>
                  <a:lnTo>
                    <a:pt x="220051" y="32998"/>
                  </a:lnTo>
                  <a:lnTo>
                    <a:pt x="218138" y="32250"/>
                  </a:lnTo>
                  <a:lnTo>
                    <a:pt x="216863" y="30760"/>
                  </a:lnTo>
                  <a:lnTo>
                    <a:pt x="216013" y="28774"/>
                  </a:lnTo>
                  <a:lnTo>
                    <a:pt x="214454" y="28442"/>
                  </a:lnTo>
                  <a:lnTo>
                    <a:pt x="210076" y="30719"/>
                  </a:lnTo>
                  <a:lnTo>
                    <a:pt x="202033" y="51800"/>
                  </a:lnTo>
                  <a:lnTo>
                    <a:pt x="198106" y="73701"/>
                  </a:lnTo>
                  <a:lnTo>
                    <a:pt x="203738" y="112012"/>
                  </a:lnTo>
                  <a:lnTo>
                    <a:pt x="209798" y="151720"/>
                  </a:lnTo>
                  <a:lnTo>
                    <a:pt x="215405" y="194069"/>
                  </a:lnTo>
                  <a:lnTo>
                    <a:pt x="233563" y="236978"/>
                  </a:lnTo>
                  <a:lnTo>
                    <a:pt x="256259" y="269670"/>
                  </a:lnTo>
                  <a:lnTo>
                    <a:pt x="265367" y="277499"/>
                  </a:lnTo>
                  <a:lnTo>
                    <a:pt x="272722" y="280979"/>
                  </a:lnTo>
                  <a:lnTo>
                    <a:pt x="279298" y="282525"/>
                  </a:lnTo>
                  <a:lnTo>
                    <a:pt x="298060" y="273915"/>
                  </a:lnTo>
                  <a:lnTo>
                    <a:pt x="308749" y="264171"/>
                  </a:lnTo>
                  <a:lnTo>
                    <a:pt x="335044" y="222643"/>
                  </a:lnTo>
                  <a:lnTo>
                    <a:pt x="355587" y="192892"/>
                  </a:lnTo>
                  <a:lnTo>
                    <a:pt x="362997" y="154532"/>
                  </a:lnTo>
                  <a:lnTo>
                    <a:pt x="363208" y="116597"/>
                  </a:lnTo>
                  <a:lnTo>
                    <a:pt x="352577" y="76364"/>
                  </a:lnTo>
                  <a:lnTo>
                    <a:pt x="341710" y="45701"/>
                  </a:lnTo>
                  <a:lnTo>
                    <a:pt x="326364" y="24600"/>
                  </a:lnTo>
                  <a:lnTo>
                    <a:pt x="315045" y="15451"/>
                  </a:lnTo>
                  <a:lnTo>
                    <a:pt x="288036" y="4723"/>
                  </a:lnTo>
                  <a:lnTo>
                    <a:pt x="250157" y="0"/>
                  </a:lnTo>
                  <a:lnTo>
                    <a:pt x="216995" y="3341"/>
                  </a:lnTo>
                  <a:lnTo>
                    <a:pt x="188318" y="15356"/>
                  </a:lnTo>
                  <a:lnTo>
                    <a:pt x="160734" y="426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407"/>
            <p:cNvSpPr/>
            <p:nvPr/>
          </p:nvSpPr>
          <p:spPr>
            <a:xfrm>
              <a:off x="1849805" y="4692449"/>
              <a:ext cx="87938" cy="380587"/>
            </a:xfrm>
            <a:custGeom>
              <a:avLst/>
              <a:gdLst/>
              <a:ahLst/>
              <a:cxnLst/>
              <a:rect l="0" t="0" r="0" b="0"/>
              <a:pathLst>
                <a:path w="87938" h="380587">
                  <a:moveTo>
                    <a:pt x="25429" y="31356"/>
                  </a:moveTo>
                  <a:lnTo>
                    <a:pt x="20689" y="31356"/>
                  </a:lnTo>
                  <a:lnTo>
                    <a:pt x="19293" y="29371"/>
                  </a:lnTo>
                  <a:lnTo>
                    <a:pt x="16335" y="18090"/>
                  </a:lnTo>
                  <a:lnTo>
                    <a:pt x="8920" y="6544"/>
                  </a:lnTo>
                  <a:lnTo>
                    <a:pt x="5524" y="5445"/>
                  </a:lnTo>
                  <a:lnTo>
                    <a:pt x="3230" y="5153"/>
                  </a:lnTo>
                  <a:lnTo>
                    <a:pt x="1700" y="3965"/>
                  </a:lnTo>
                  <a:lnTo>
                    <a:pt x="0" y="0"/>
                  </a:lnTo>
                  <a:lnTo>
                    <a:pt x="539" y="530"/>
                  </a:lnTo>
                  <a:lnTo>
                    <a:pt x="6448" y="11397"/>
                  </a:lnTo>
                  <a:lnTo>
                    <a:pt x="14477" y="46742"/>
                  </a:lnTo>
                  <a:lnTo>
                    <a:pt x="22972" y="84445"/>
                  </a:lnTo>
                  <a:lnTo>
                    <a:pt x="29685" y="120556"/>
                  </a:lnTo>
                  <a:lnTo>
                    <a:pt x="37714" y="161635"/>
                  </a:lnTo>
                  <a:lnTo>
                    <a:pt x="46378" y="197287"/>
                  </a:lnTo>
                  <a:lnTo>
                    <a:pt x="61163" y="240755"/>
                  </a:lnTo>
                  <a:lnTo>
                    <a:pt x="70082" y="278939"/>
                  </a:lnTo>
                  <a:lnTo>
                    <a:pt x="79009" y="322664"/>
                  </a:lnTo>
                  <a:lnTo>
                    <a:pt x="86174" y="363513"/>
                  </a:lnTo>
                  <a:lnTo>
                    <a:pt x="87589" y="380586"/>
                  </a:lnTo>
                  <a:lnTo>
                    <a:pt x="87937" y="3706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0" name="SMARTInkShape-408"/>
          <p:cNvSpPr/>
          <p:nvPr/>
        </p:nvSpPr>
        <p:spPr>
          <a:xfrm>
            <a:off x="1850450" y="5228196"/>
            <a:ext cx="319465" cy="477875"/>
          </a:xfrm>
          <a:custGeom>
            <a:avLst/>
            <a:gdLst/>
            <a:ahLst/>
            <a:cxnLst/>
            <a:rect l="0" t="0" r="0" b="0"/>
            <a:pathLst>
              <a:path w="319465" h="477875">
                <a:moveTo>
                  <a:pt x="256956" y="183195"/>
                </a:moveTo>
                <a:lnTo>
                  <a:pt x="243395" y="183195"/>
                </a:lnTo>
                <a:lnTo>
                  <a:pt x="241962" y="182202"/>
                </a:lnTo>
                <a:lnTo>
                  <a:pt x="241007" y="180549"/>
                </a:lnTo>
                <a:lnTo>
                  <a:pt x="240370" y="178454"/>
                </a:lnTo>
                <a:lnTo>
                  <a:pt x="239946" y="178050"/>
                </a:lnTo>
                <a:lnTo>
                  <a:pt x="239663" y="178773"/>
                </a:lnTo>
                <a:lnTo>
                  <a:pt x="239474" y="180247"/>
                </a:lnTo>
                <a:lnTo>
                  <a:pt x="239348" y="180237"/>
                </a:lnTo>
                <a:lnTo>
                  <a:pt x="239209" y="177580"/>
                </a:lnTo>
                <a:lnTo>
                  <a:pt x="239171" y="177468"/>
                </a:lnTo>
                <a:lnTo>
                  <a:pt x="239100" y="182913"/>
                </a:lnTo>
                <a:lnTo>
                  <a:pt x="239098" y="178371"/>
                </a:lnTo>
                <a:lnTo>
                  <a:pt x="236451" y="173444"/>
                </a:lnTo>
                <a:lnTo>
                  <a:pt x="232960" y="167947"/>
                </a:lnTo>
                <a:lnTo>
                  <a:pt x="230995" y="158281"/>
                </a:lnTo>
                <a:lnTo>
                  <a:pt x="230535" y="148640"/>
                </a:lnTo>
                <a:lnTo>
                  <a:pt x="229420" y="145276"/>
                </a:lnTo>
                <a:lnTo>
                  <a:pt x="227685" y="143033"/>
                </a:lnTo>
                <a:lnTo>
                  <a:pt x="225536" y="141537"/>
                </a:lnTo>
                <a:lnTo>
                  <a:pt x="224103" y="139548"/>
                </a:lnTo>
                <a:lnTo>
                  <a:pt x="221615" y="131120"/>
                </a:lnTo>
                <a:lnTo>
                  <a:pt x="216609" y="125321"/>
                </a:lnTo>
                <a:lnTo>
                  <a:pt x="211574" y="122746"/>
                </a:lnTo>
                <a:lnTo>
                  <a:pt x="208842" y="122060"/>
                </a:lnTo>
                <a:lnTo>
                  <a:pt x="200257" y="116353"/>
                </a:lnTo>
                <a:lnTo>
                  <a:pt x="165920" y="90886"/>
                </a:lnTo>
                <a:lnTo>
                  <a:pt x="153988" y="87598"/>
                </a:lnTo>
                <a:lnTo>
                  <a:pt x="140747" y="85145"/>
                </a:lnTo>
                <a:lnTo>
                  <a:pt x="131555" y="80747"/>
                </a:lnTo>
                <a:lnTo>
                  <a:pt x="118871" y="80777"/>
                </a:lnTo>
                <a:lnTo>
                  <a:pt x="105296" y="84098"/>
                </a:lnTo>
                <a:lnTo>
                  <a:pt x="74745" y="101028"/>
                </a:lnTo>
                <a:lnTo>
                  <a:pt x="36322" y="131722"/>
                </a:lnTo>
                <a:lnTo>
                  <a:pt x="14030" y="159660"/>
                </a:lnTo>
                <a:lnTo>
                  <a:pt x="1412" y="196118"/>
                </a:lnTo>
                <a:lnTo>
                  <a:pt x="0" y="220096"/>
                </a:lnTo>
                <a:lnTo>
                  <a:pt x="10558" y="263718"/>
                </a:lnTo>
                <a:lnTo>
                  <a:pt x="21937" y="305448"/>
                </a:lnTo>
                <a:lnTo>
                  <a:pt x="36385" y="343384"/>
                </a:lnTo>
                <a:lnTo>
                  <a:pt x="46808" y="359562"/>
                </a:lnTo>
                <a:lnTo>
                  <a:pt x="87362" y="402235"/>
                </a:lnTo>
                <a:lnTo>
                  <a:pt x="130085" y="430995"/>
                </a:lnTo>
                <a:lnTo>
                  <a:pt x="161462" y="446823"/>
                </a:lnTo>
                <a:lnTo>
                  <a:pt x="191440" y="450524"/>
                </a:lnTo>
                <a:lnTo>
                  <a:pt x="209322" y="446179"/>
                </a:lnTo>
                <a:lnTo>
                  <a:pt x="218587" y="438652"/>
                </a:lnTo>
                <a:lnTo>
                  <a:pt x="246659" y="395538"/>
                </a:lnTo>
                <a:lnTo>
                  <a:pt x="258246" y="352599"/>
                </a:lnTo>
                <a:lnTo>
                  <a:pt x="264880" y="320450"/>
                </a:lnTo>
                <a:lnTo>
                  <a:pt x="265754" y="280681"/>
                </a:lnTo>
                <a:lnTo>
                  <a:pt x="263223" y="236675"/>
                </a:lnTo>
                <a:lnTo>
                  <a:pt x="253454" y="201035"/>
                </a:lnTo>
                <a:lnTo>
                  <a:pt x="248106" y="159195"/>
                </a:lnTo>
                <a:lnTo>
                  <a:pt x="235879" y="118592"/>
                </a:lnTo>
                <a:lnTo>
                  <a:pt x="219877" y="75560"/>
                </a:lnTo>
                <a:lnTo>
                  <a:pt x="211905" y="60683"/>
                </a:lnTo>
                <a:lnTo>
                  <a:pt x="198364" y="42634"/>
                </a:lnTo>
                <a:lnTo>
                  <a:pt x="194616" y="29320"/>
                </a:lnTo>
                <a:lnTo>
                  <a:pt x="192576" y="27033"/>
                </a:lnTo>
                <a:lnTo>
                  <a:pt x="190224" y="25509"/>
                </a:lnTo>
                <a:lnTo>
                  <a:pt x="188655" y="22508"/>
                </a:lnTo>
                <a:lnTo>
                  <a:pt x="185456" y="10789"/>
                </a:lnTo>
                <a:lnTo>
                  <a:pt x="183493" y="8726"/>
                </a:lnTo>
                <a:lnTo>
                  <a:pt x="181191" y="7351"/>
                </a:lnTo>
                <a:lnTo>
                  <a:pt x="179657" y="5442"/>
                </a:lnTo>
                <a:lnTo>
                  <a:pt x="177498" y="0"/>
                </a:lnTo>
                <a:lnTo>
                  <a:pt x="177195" y="541"/>
                </a:lnTo>
                <a:lnTo>
                  <a:pt x="176993" y="1894"/>
                </a:lnTo>
                <a:lnTo>
                  <a:pt x="179414" y="6044"/>
                </a:lnTo>
                <a:lnTo>
                  <a:pt x="181449" y="8539"/>
                </a:lnTo>
                <a:lnTo>
                  <a:pt x="183710" y="16604"/>
                </a:lnTo>
                <a:lnTo>
                  <a:pt x="188006" y="49519"/>
                </a:lnTo>
                <a:lnTo>
                  <a:pt x="192539" y="67189"/>
                </a:lnTo>
                <a:lnTo>
                  <a:pt x="196529" y="84992"/>
                </a:lnTo>
                <a:lnTo>
                  <a:pt x="200334" y="97877"/>
                </a:lnTo>
                <a:lnTo>
                  <a:pt x="207718" y="139071"/>
                </a:lnTo>
                <a:lnTo>
                  <a:pt x="221417" y="183264"/>
                </a:lnTo>
                <a:lnTo>
                  <a:pt x="233179" y="223668"/>
                </a:lnTo>
                <a:lnTo>
                  <a:pt x="242084" y="258135"/>
                </a:lnTo>
                <a:lnTo>
                  <a:pt x="251006" y="293483"/>
                </a:lnTo>
                <a:lnTo>
                  <a:pt x="259934" y="329092"/>
                </a:lnTo>
                <a:lnTo>
                  <a:pt x="271839" y="369551"/>
                </a:lnTo>
                <a:lnTo>
                  <a:pt x="286722" y="410473"/>
                </a:lnTo>
                <a:lnTo>
                  <a:pt x="304581" y="450888"/>
                </a:lnTo>
                <a:lnTo>
                  <a:pt x="319464" y="477874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1" name="SMARTInkShape-Group42"/>
          <p:cNvGrpSpPr/>
          <p:nvPr/>
        </p:nvGrpSpPr>
        <p:grpSpPr>
          <a:xfrm>
            <a:off x="2080617" y="5304234"/>
            <a:ext cx="812603" cy="419697"/>
            <a:chOff x="2080617" y="5304234"/>
            <a:chExt cx="812603" cy="419697"/>
          </a:xfrm>
        </p:grpSpPr>
        <p:sp>
          <p:nvSpPr>
            <p:cNvPr id="311" name="SMARTInkShape-409"/>
            <p:cNvSpPr/>
            <p:nvPr/>
          </p:nvSpPr>
          <p:spPr>
            <a:xfrm>
              <a:off x="2687836" y="5417621"/>
              <a:ext cx="205384" cy="306310"/>
            </a:xfrm>
            <a:custGeom>
              <a:avLst/>
              <a:gdLst/>
              <a:ahLst/>
              <a:cxnLst/>
              <a:rect l="0" t="0" r="0" b="0"/>
              <a:pathLst>
                <a:path w="205384" h="306310">
                  <a:moveTo>
                    <a:pt x="0" y="2699"/>
                  </a:moveTo>
                  <a:lnTo>
                    <a:pt x="992" y="46409"/>
                  </a:lnTo>
                  <a:lnTo>
                    <a:pt x="15231" y="90951"/>
                  </a:lnTo>
                  <a:lnTo>
                    <a:pt x="29811" y="131767"/>
                  </a:lnTo>
                  <a:lnTo>
                    <a:pt x="47300" y="172897"/>
                  </a:lnTo>
                  <a:lnTo>
                    <a:pt x="68241" y="213629"/>
                  </a:lnTo>
                  <a:lnTo>
                    <a:pt x="70017" y="219477"/>
                  </a:lnTo>
                  <a:lnTo>
                    <a:pt x="70490" y="219647"/>
                  </a:lnTo>
                  <a:lnTo>
                    <a:pt x="71250" y="217533"/>
                  </a:lnTo>
                  <a:lnTo>
                    <a:pt x="71382" y="212425"/>
                  </a:lnTo>
                  <a:lnTo>
                    <a:pt x="54649" y="174222"/>
                  </a:lnTo>
                  <a:lnTo>
                    <a:pt x="44966" y="137196"/>
                  </a:lnTo>
                  <a:lnTo>
                    <a:pt x="35944" y="96589"/>
                  </a:lnTo>
                  <a:lnTo>
                    <a:pt x="28191" y="55707"/>
                  </a:lnTo>
                  <a:lnTo>
                    <a:pt x="34601" y="15078"/>
                  </a:lnTo>
                  <a:lnTo>
                    <a:pt x="36958" y="9960"/>
                  </a:lnTo>
                  <a:lnTo>
                    <a:pt x="44869" y="1627"/>
                  </a:lnTo>
                  <a:lnTo>
                    <a:pt x="49756" y="0"/>
                  </a:lnTo>
                  <a:lnTo>
                    <a:pt x="60478" y="838"/>
                  </a:lnTo>
                  <a:lnTo>
                    <a:pt x="77671" y="11628"/>
                  </a:lnTo>
                  <a:lnTo>
                    <a:pt x="107193" y="41456"/>
                  </a:lnTo>
                  <a:lnTo>
                    <a:pt x="136927" y="82474"/>
                  </a:lnTo>
                  <a:lnTo>
                    <a:pt x="158090" y="111796"/>
                  </a:lnTo>
                  <a:lnTo>
                    <a:pt x="171526" y="134574"/>
                  </a:lnTo>
                  <a:lnTo>
                    <a:pt x="176859" y="141218"/>
                  </a:lnTo>
                  <a:lnTo>
                    <a:pt x="182783" y="156536"/>
                  </a:lnTo>
                  <a:lnTo>
                    <a:pt x="187401" y="173267"/>
                  </a:lnTo>
                  <a:lnTo>
                    <a:pt x="201243" y="208260"/>
                  </a:lnTo>
                  <a:lnTo>
                    <a:pt x="204156" y="240216"/>
                  </a:lnTo>
                  <a:lnTo>
                    <a:pt x="205383" y="3063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410"/>
            <p:cNvSpPr/>
            <p:nvPr/>
          </p:nvSpPr>
          <p:spPr>
            <a:xfrm>
              <a:off x="2521348" y="5417372"/>
              <a:ext cx="183366" cy="248394"/>
            </a:xfrm>
            <a:custGeom>
              <a:avLst/>
              <a:gdLst/>
              <a:ahLst/>
              <a:cxnLst/>
              <a:rect l="0" t="0" r="0" b="0"/>
              <a:pathLst>
                <a:path w="183366" h="248394">
                  <a:moveTo>
                    <a:pt x="50402" y="2948"/>
                  </a:moveTo>
                  <a:lnTo>
                    <a:pt x="50402" y="10637"/>
                  </a:lnTo>
                  <a:lnTo>
                    <a:pt x="49410" y="11051"/>
                  </a:lnTo>
                  <a:lnTo>
                    <a:pt x="45662" y="11510"/>
                  </a:lnTo>
                  <a:lnTo>
                    <a:pt x="40688" y="14360"/>
                  </a:lnTo>
                  <a:lnTo>
                    <a:pt x="37973" y="16510"/>
                  </a:lnTo>
                  <a:lnTo>
                    <a:pt x="34956" y="24190"/>
                  </a:lnTo>
                  <a:lnTo>
                    <a:pt x="32860" y="55979"/>
                  </a:lnTo>
                  <a:lnTo>
                    <a:pt x="33629" y="100241"/>
                  </a:lnTo>
                  <a:lnTo>
                    <a:pt x="39629" y="143875"/>
                  </a:lnTo>
                  <a:lnTo>
                    <a:pt x="45849" y="181157"/>
                  </a:lnTo>
                  <a:lnTo>
                    <a:pt x="63761" y="216193"/>
                  </a:lnTo>
                  <a:lnTo>
                    <a:pt x="74860" y="230346"/>
                  </a:lnTo>
                  <a:lnTo>
                    <a:pt x="86408" y="237959"/>
                  </a:lnTo>
                  <a:lnTo>
                    <a:pt x="116916" y="248393"/>
                  </a:lnTo>
                  <a:lnTo>
                    <a:pt x="132550" y="246642"/>
                  </a:lnTo>
                  <a:lnTo>
                    <a:pt x="144128" y="239910"/>
                  </a:lnTo>
                  <a:lnTo>
                    <a:pt x="153574" y="227327"/>
                  </a:lnTo>
                  <a:lnTo>
                    <a:pt x="169056" y="192352"/>
                  </a:lnTo>
                  <a:lnTo>
                    <a:pt x="179376" y="153546"/>
                  </a:lnTo>
                  <a:lnTo>
                    <a:pt x="183365" y="115856"/>
                  </a:lnTo>
                  <a:lnTo>
                    <a:pt x="181411" y="82374"/>
                  </a:lnTo>
                  <a:lnTo>
                    <a:pt x="179413" y="70781"/>
                  </a:lnTo>
                  <a:lnTo>
                    <a:pt x="157640" y="35504"/>
                  </a:lnTo>
                  <a:lnTo>
                    <a:pt x="135534" y="14138"/>
                  </a:lnTo>
                  <a:lnTo>
                    <a:pt x="106935" y="1524"/>
                  </a:lnTo>
                  <a:lnTo>
                    <a:pt x="87434" y="0"/>
                  </a:lnTo>
                  <a:lnTo>
                    <a:pt x="69837" y="3622"/>
                  </a:lnTo>
                  <a:lnTo>
                    <a:pt x="48774" y="16818"/>
                  </a:lnTo>
                  <a:lnTo>
                    <a:pt x="26525" y="39055"/>
                  </a:lnTo>
                  <a:lnTo>
                    <a:pt x="7541" y="76778"/>
                  </a:lnTo>
                  <a:lnTo>
                    <a:pt x="0" y="98686"/>
                  </a:lnTo>
                  <a:lnTo>
                    <a:pt x="14683" y="1636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411"/>
            <p:cNvSpPr/>
            <p:nvPr/>
          </p:nvSpPr>
          <p:spPr>
            <a:xfrm>
              <a:off x="2500313" y="5331023"/>
              <a:ext cx="1" cy="53580"/>
            </a:xfrm>
            <a:custGeom>
              <a:avLst/>
              <a:gdLst/>
              <a:ahLst/>
              <a:cxnLst/>
              <a:rect l="0" t="0" r="0" b="0"/>
              <a:pathLst>
                <a:path w="1" h="53580">
                  <a:moveTo>
                    <a:pt x="0" y="0"/>
                  </a:moveTo>
                  <a:lnTo>
                    <a:pt x="0" y="535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412"/>
            <p:cNvSpPr/>
            <p:nvPr/>
          </p:nvSpPr>
          <p:spPr>
            <a:xfrm>
              <a:off x="2496049" y="5366742"/>
              <a:ext cx="31228" cy="294681"/>
            </a:xfrm>
            <a:custGeom>
              <a:avLst/>
              <a:gdLst/>
              <a:ahLst/>
              <a:cxnLst/>
              <a:rect l="0" t="0" r="0" b="0"/>
              <a:pathLst>
                <a:path w="31228" h="294681">
                  <a:moveTo>
                    <a:pt x="22123" y="0"/>
                  </a:moveTo>
                  <a:lnTo>
                    <a:pt x="5873" y="24812"/>
                  </a:lnTo>
                  <a:lnTo>
                    <a:pt x="0" y="30944"/>
                  </a:lnTo>
                  <a:lnTo>
                    <a:pt x="54" y="44180"/>
                  </a:lnTo>
                  <a:lnTo>
                    <a:pt x="8172" y="80275"/>
                  </a:lnTo>
                  <a:lnTo>
                    <a:pt x="13194" y="117060"/>
                  </a:lnTo>
                  <a:lnTo>
                    <a:pt x="20028" y="151983"/>
                  </a:lnTo>
                  <a:lnTo>
                    <a:pt x="25492" y="182642"/>
                  </a:lnTo>
                  <a:lnTo>
                    <a:pt x="31227" y="213465"/>
                  </a:lnTo>
                  <a:lnTo>
                    <a:pt x="31053" y="294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413"/>
            <p:cNvSpPr/>
            <p:nvPr/>
          </p:nvSpPr>
          <p:spPr>
            <a:xfrm>
              <a:off x="2295554" y="5394188"/>
              <a:ext cx="266501" cy="230013"/>
            </a:xfrm>
            <a:custGeom>
              <a:avLst/>
              <a:gdLst/>
              <a:ahLst/>
              <a:cxnLst/>
              <a:rect l="0" t="0" r="0" b="0"/>
              <a:pathLst>
                <a:path w="266501" h="230013">
                  <a:moveTo>
                    <a:pt x="177969" y="43992"/>
                  </a:moveTo>
                  <a:lnTo>
                    <a:pt x="173229" y="43992"/>
                  </a:lnTo>
                  <a:lnTo>
                    <a:pt x="168256" y="41346"/>
                  </a:lnTo>
                  <a:lnTo>
                    <a:pt x="126785" y="4334"/>
                  </a:lnTo>
                  <a:lnTo>
                    <a:pt x="123010" y="2670"/>
                  </a:lnTo>
                  <a:lnTo>
                    <a:pt x="88437" y="0"/>
                  </a:lnTo>
                  <a:lnTo>
                    <a:pt x="46035" y="2119"/>
                  </a:lnTo>
                  <a:lnTo>
                    <a:pt x="23122" y="9095"/>
                  </a:lnTo>
                  <a:lnTo>
                    <a:pt x="18183" y="11798"/>
                  </a:lnTo>
                  <a:lnTo>
                    <a:pt x="10050" y="22738"/>
                  </a:lnTo>
                  <a:lnTo>
                    <a:pt x="4120" y="38514"/>
                  </a:lnTo>
                  <a:lnTo>
                    <a:pt x="0" y="78242"/>
                  </a:lnTo>
                  <a:lnTo>
                    <a:pt x="4945" y="89310"/>
                  </a:lnTo>
                  <a:lnTo>
                    <a:pt x="9042" y="95040"/>
                  </a:lnTo>
                  <a:lnTo>
                    <a:pt x="14749" y="98860"/>
                  </a:lnTo>
                  <a:lnTo>
                    <a:pt x="36011" y="104236"/>
                  </a:lnTo>
                  <a:lnTo>
                    <a:pt x="49062" y="105493"/>
                  </a:lnTo>
                  <a:lnTo>
                    <a:pt x="61477" y="111344"/>
                  </a:lnTo>
                  <a:lnTo>
                    <a:pt x="73609" y="118574"/>
                  </a:lnTo>
                  <a:lnTo>
                    <a:pt x="114637" y="129988"/>
                  </a:lnTo>
                  <a:lnTo>
                    <a:pt x="154367" y="137595"/>
                  </a:lnTo>
                  <a:lnTo>
                    <a:pt x="172771" y="137517"/>
                  </a:lnTo>
                  <a:lnTo>
                    <a:pt x="188558" y="136160"/>
                  </a:lnTo>
                  <a:lnTo>
                    <a:pt x="222285" y="141225"/>
                  </a:lnTo>
                  <a:lnTo>
                    <a:pt x="249121" y="155288"/>
                  </a:lnTo>
                  <a:lnTo>
                    <a:pt x="258540" y="162248"/>
                  </a:lnTo>
                  <a:lnTo>
                    <a:pt x="263388" y="171295"/>
                  </a:lnTo>
                  <a:lnTo>
                    <a:pt x="266500" y="183791"/>
                  </a:lnTo>
                  <a:lnTo>
                    <a:pt x="261634" y="188145"/>
                  </a:lnTo>
                  <a:lnTo>
                    <a:pt x="218694" y="207484"/>
                  </a:lnTo>
                  <a:lnTo>
                    <a:pt x="191028" y="218111"/>
                  </a:lnTo>
                  <a:lnTo>
                    <a:pt x="151540" y="228133"/>
                  </a:lnTo>
                  <a:lnTo>
                    <a:pt x="137780" y="230012"/>
                  </a:lnTo>
                  <a:lnTo>
                    <a:pt x="99659" y="224249"/>
                  </a:lnTo>
                  <a:lnTo>
                    <a:pt x="93021" y="223695"/>
                  </a:lnTo>
                  <a:lnTo>
                    <a:pt x="80352" y="217787"/>
                  </a:lnTo>
                  <a:lnTo>
                    <a:pt x="42847" y="193062"/>
                  </a:lnTo>
                  <a:lnTo>
                    <a:pt x="17235" y="1511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414"/>
            <p:cNvSpPr/>
            <p:nvPr/>
          </p:nvSpPr>
          <p:spPr>
            <a:xfrm>
              <a:off x="2286000" y="5348883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415"/>
            <p:cNvSpPr/>
            <p:nvPr/>
          </p:nvSpPr>
          <p:spPr>
            <a:xfrm>
              <a:off x="2277070" y="5367983"/>
              <a:ext cx="44650" cy="338088"/>
            </a:xfrm>
            <a:custGeom>
              <a:avLst/>
              <a:gdLst/>
              <a:ahLst/>
              <a:cxnLst/>
              <a:rect l="0" t="0" r="0" b="0"/>
              <a:pathLst>
                <a:path w="44650" h="338088">
                  <a:moveTo>
                    <a:pt x="0" y="7689"/>
                  </a:moveTo>
                  <a:lnTo>
                    <a:pt x="0" y="0"/>
                  </a:lnTo>
                  <a:lnTo>
                    <a:pt x="993" y="13262"/>
                  </a:lnTo>
                  <a:lnTo>
                    <a:pt x="12429" y="50254"/>
                  </a:lnTo>
                  <a:lnTo>
                    <a:pt x="16787" y="94773"/>
                  </a:lnTo>
                  <a:lnTo>
                    <a:pt x="17648" y="139139"/>
                  </a:lnTo>
                  <a:lnTo>
                    <a:pt x="22558" y="181600"/>
                  </a:lnTo>
                  <a:lnTo>
                    <a:pt x="25536" y="216425"/>
                  </a:lnTo>
                  <a:lnTo>
                    <a:pt x="31158" y="251879"/>
                  </a:lnTo>
                  <a:lnTo>
                    <a:pt x="35119" y="296307"/>
                  </a:lnTo>
                  <a:lnTo>
                    <a:pt x="35600" y="317818"/>
                  </a:lnTo>
                  <a:lnTo>
                    <a:pt x="36632" y="321598"/>
                  </a:lnTo>
                  <a:lnTo>
                    <a:pt x="38312" y="324118"/>
                  </a:lnTo>
                  <a:lnTo>
                    <a:pt x="40424" y="325798"/>
                  </a:lnTo>
                  <a:lnTo>
                    <a:pt x="42771" y="330310"/>
                  </a:lnTo>
                  <a:lnTo>
                    <a:pt x="44649" y="3380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416"/>
            <p:cNvSpPr/>
            <p:nvPr/>
          </p:nvSpPr>
          <p:spPr>
            <a:xfrm>
              <a:off x="2152164" y="5348883"/>
              <a:ext cx="115445" cy="311055"/>
            </a:xfrm>
            <a:custGeom>
              <a:avLst/>
              <a:gdLst/>
              <a:ahLst/>
              <a:cxnLst/>
              <a:rect l="0" t="0" r="0" b="0"/>
              <a:pathLst>
                <a:path w="115445" h="311055">
                  <a:moveTo>
                    <a:pt x="8820" y="53578"/>
                  </a:moveTo>
                  <a:lnTo>
                    <a:pt x="258" y="62139"/>
                  </a:lnTo>
                  <a:lnTo>
                    <a:pt x="0" y="67139"/>
                  </a:lnTo>
                  <a:lnTo>
                    <a:pt x="8991" y="108778"/>
                  </a:lnTo>
                  <a:lnTo>
                    <a:pt x="15706" y="132441"/>
                  </a:lnTo>
                  <a:lnTo>
                    <a:pt x="35664" y="177079"/>
                  </a:lnTo>
                  <a:lnTo>
                    <a:pt x="53474" y="221247"/>
                  </a:lnTo>
                  <a:lnTo>
                    <a:pt x="69344" y="259874"/>
                  </a:lnTo>
                  <a:lnTo>
                    <a:pt x="90923" y="294249"/>
                  </a:lnTo>
                  <a:lnTo>
                    <a:pt x="97566" y="299449"/>
                  </a:lnTo>
                  <a:lnTo>
                    <a:pt x="103825" y="302752"/>
                  </a:lnTo>
                  <a:lnTo>
                    <a:pt x="114180" y="311054"/>
                  </a:lnTo>
                  <a:lnTo>
                    <a:pt x="114779" y="310557"/>
                  </a:lnTo>
                  <a:lnTo>
                    <a:pt x="115444" y="307359"/>
                  </a:lnTo>
                  <a:lnTo>
                    <a:pt x="103501" y="263703"/>
                  </a:lnTo>
                  <a:lnTo>
                    <a:pt x="99713" y="225640"/>
                  </a:lnTo>
                  <a:lnTo>
                    <a:pt x="93849" y="190880"/>
                  </a:lnTo>
                  <a:lnTo>
                    <a:pt x="90108" y="152467"/>
                  </a:lnTo>
                  <a:lnTo>
                    <a:pt x="89370" y="110925"/>
                  </a:lnTo>
                  <a:lnTo>
                    <a:pt x="89242" y="72554"/>
                  </a:lnTo>
                  <a:lnTo>
                    <a:pt x="8918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417"/>
            <p:cNvSpPr/>
            <p:nvPr/>
          </p:nvSpPr>
          <p:spPr>
            <a:xfrm>
              <a:off x="2080617" y="5304234"/>
              <a:ext cx="8931" cy="44650"/>
            </a:xfrm>
            <a:custGeom>
              <a:avLst/>
              <a:gdLst/>
              <a:ahLst/>
              <a:cxnLst/>
              <a:rect l="0" t="0" r="0" b="0"/>
              <a:pathLst>
                <a:path w="8931" h="44650">
                  <a:moveTo>
                    <a:pt x="8930" y="4464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418"/>
            <p:cNvSpPr/>
            <p:nvPr/>
          </p:nvSpPr>
          <p:spPr>
            <a:xfrm>
              <a:off x="2134227" y="5366742"/>
              <a:ext cx="62477" cy="267892"/>
            </a:xfrm>
            <a:custGeom>
              <a:avLst/>
              <a:gdLst/>
              <a:ahLst/>
              <a:cxnLst/>
              <a:rect l="0" t="0" r="0" b="0"/>
              <a:pathLst>
                <a:path w="62477" h="267892">
                  <a:moveTo>
                    <a:pt x="8898" y="0"/>
                  </a:moveTo>
                  <a:lnTo>
                    <a:pt x="336" y="0"/>
                  </a:lnTo>
                  <a:lnTo>
                    <a:pt x="0" y="17170"/>
                  </a:lnTo>
                  <a:lnTo>
                    <a:pt x="7660" y="58491"/>
                  </a:lnTo>
                  <a:lnTo>
                    <a:pt x="15782" y="98389"/>
                  </a:lnTo>
                  <a:lnTo>
                    <a:pt x="24057" y="136749"/>
                  </a:lnTo>
                  <a:lnTo>
                    <a:pt x="35742" y="177384"/>
                  </a:lnTo>
                  <a:lnTo>
                    <a:pt x="47604" y="214074"/>
                  </a:lnTo>
                  <a:lnTo>
                    <a:pt x="62476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1" name="SMARTInkShape-Group43"/>
          <p:cNvGrpSpPr/>
          <p:nvPr/>
        </p:nvGrpSpPr>
        <p:grpSpPr>
          <a:xfrm>
            <a:off x="2734260" y="4589859"/>
            <a:ext cx="1248382" cy="544712"/>
            <a:chOff x="2734260" y="4589859"/>
            <a:chExt cx="1248382" cy="544712"/>
          </a:xfrm>
        </p:grpSpPr>
        <p:sp>
          <p:nvSpPr>
            <p:cNvPr id="322" name="SMARTInkShape-419"/>
            <p:cNvSpPr/>
            <p:nvPr/>
          </p:nvSpPr>
          <p:spPr>
            <a:xfrm>
              <a:off x="3750469" y="4793211"/>
              <a:ext cx="232173" cy="314047"/>
            </a:xfrm>
            <a:custGeom>
              <a:avLst/>
              <a:gdLst/>
              <a:ahLst/>
              <a:cxnLst/>
              <a:rect l="0" t="0" r="0" b="0"/>
              <a:pathLst>
                <a:path w="232173" h="314047">
                  <a:moveTo>
                    <a:pt x="0" y="19891"/>
                  </a:moveTo>
                  <a:lnTo>
                    <a:pt x="7688" y="19891"/>
                  </a:lnTo>
                  <a:lnTo>
                    <a:pt x="8102" y="20883"/>
                  </a:lnTo>
                  <a:lnTo>
                    <a:pt x="9900" y="43806"/>
                  </a:lnTo>
                  <a:lnTo>
                    <a:pt x="15060" y="53656"/>
                  </a:lnTo>
                  <a:lnTo>
                    <a:pt x="20456" y="98233"/>
                  </a:lnTo>
                  <a:lnTo>
                    <a:pt x="23974" y="106303"/>
                  </a:lnTo>
                  <a:lnTo>
                    <a:pt x="33671" y="146351"/>
                  </a:lnTo>
                  <a:lnTo>
                    <a:pt x="47747" y="189745"/>
                  </a:lnTo>
                  <a:lnTo>
                    <a:pt x="60755" y="230720"/>
                  </a:lnTo>
                  <a:lnTo>
                    <a:pt x="64374" y="240262"/>
                  </a:lnTo>
                  <a:lnTo>
                    <a:pt x="76644" y="263775"/>
                  </a:lnTo>
                  <a:lnTo>
                    <a:pt x="80256" y="274935"/>
                  </a:lnTo>
                  <a:lnTo>
                    <a:pt x="95748" y="296656"/>
                  </a:lnTo>
                  <a:lnTo>
                    <a:pt x="98183" y="314046"/>
                  </a:lnTo>
                  <a:lnTo>
                    <a:pt x="98222" y="306836"/>
                  </a:lnTo>
                  <a:lnTo>
                    <a:pt x="91097" y="292610"/>
                  </a:lnTo>
                  <a:lnTo>
                    <a:pt x="83987" y="281385"/>
                  </a:lnTo>
                  <a:lnTo>
                    <a:pt x="76103" y="254589"/>
                  </a:lnTo>
                  <a:lnTo>
                    <a:pt x="50568" y="210011"/>
                  </a:lnTo>
                  <a:lnTo>
                    <a:pt x="38360" y="173508"/>
                  </a:lnTo>
                  <a:lnTo>
                    <a:pt x="28882" y="129068"/>
                  </a:lnTo>
                  <a:lnTo>
                    <a:pt x="26973" y="84438"/>
                  </a:lnTo>
                  <a:lnTo>
                    <a:pt x="26825" y="58989"/>
                  </a:lnTo>
                  <a:lnTo>
                    <a:pt x="27805" y="54885"/>
                  </a:lnTo>
                  <a:lnTo>
                    <a:pt x="29451" y="52150"/>
                  </a:lnTo>
                  <a:lnTo>
                    <a:pt x="33925" y="47127"/>
                  </a:lnTo>
                  <a:lnTo>
                    <a:pt x="43014" y="34134"/>
                  </a:lnTo>
                  <a:lnTo>
                    <a:pt x="76777" y="8006"/>
                  </a:lnTo>
                  <a:lnTo>
                    <a:pt x="95969" y="387"/>
                  </a:lnTo>
                  <a:lnTo>
                    <a:pt x="129087" y="0"/>
                  </a:lnTo>
                  <a:lnTo>
                    <a:pt x="146999" y="6420"/>
                  </a:lnTo>
                  <a:lnTo>
                    <a:pt x="188067" y="32375"/>
                  </a:lnTo>
                  <a:lnTo>
                    <a:pt x="212489" y="49827"/>
                  </a:lnTo>
                  <a:lnTo>
                    <a:pt x="232172" y="734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420"/>
            <p:cNvSpPr/>
            <p:nvPr/>
          </p:nvSpPr>
          <p:spPr>
            <a:xfrm>
              <a:off x="3509367" y="4790172"/>
              <a:ext cx="241103" cy="304492"/>
            </a:xfrm>
            <a:custGeom>
              <a:avLst/>
              <a:gdLst/>
              <a:ahLst/>
              <a:cxnLst/>
              <a:rect l="0" t="0" r="0" b="0"/>
              <a:pathLst>
                <a:path w="241103" h="304492">
                  <a:moveTo>
                    <a:pt x="0" y="103297"/>
                  </a:moveTo>
                  <a:lnTo>
                    <a:pt x="0" y="94735"/>
                  </a:lnTo>
                  <a:lnTo>
                    <a:pt x="9095" y="84302"/>
                  </a:lnTo>
                  <a:lnTo>
                    <a:pt x="16510" y="70172"/>
                  </a:lnTo>
                  <a:lnTo>
                    <a:pt x="26940" y="63607"/>
                  </a:lnTo>
                  <a:lnTo>
                    <a:pt x="37858" y="60117"/>
                  </a:lnTo>
                  <a:lnTo>
                    <a:pt x="82452" y="58665"/>
                  </a:lnTo>
                  <a:lnTo>
                    <a:pt x="126632" y="58649"/>
                  </a:lnTo>
                  <a:lnTo>
                    <a:pt x="146759" y="59641"/>
                  </a:lnTo>
                  <a:lnTo>
                    <a:pt x="190359" y="73470"/>
                  </a:lnTo>
                  <a:lnTo>
                    <a:pt x="211062" y="77233"/>
                  </a:lnTo>
                  <a:lnTo>
                    <a:pt x="217168" y="81129"/>
                  </a:lnTo>
                  <a:lnTo>
                    <a:pt x="219192" y="81573"/>
                  </a:lnTo>
                  <a:lnTo>
                    <a:pt x="220543" y="80877"/>
                  </a:lnTo>
                  <a:lnTo>
                    <a:pt x="221442" y="79421"/>
                  </a:lnTo>
                  <a:lnTo>
                    <a:pt x="223035" y="79442"/>
                  </a:lnTo>
                  <a:lnTo>
                    <a:pt x="227449" y="82111"/>
                  </a:lnTo>
                  <a:lnTo>
                    <a:pt x="229024" y="82228"/>
                  </a:lnTo>
                  <a:lnTo>
                    <a:pt x="230073" y="81313"/>
                  </a:lnTo>
                  <a:lnTo>
                    <a:pt x="232050" y="76789"/>
                  </a:lnTo>
                  <a:lnTo>
                    <a:pt x="232161" y="84220"/>
                  </a:lnTo>
                  <a:lnTo>
                    <a:pt x="222457" y="78210"/>
                  </a:lnTo>
                  <a:lnTo>
                    <a:pt x="219742" y="77642"/>
                  </a:lnTo>
                  <a:lnTo>
                    <a:pt x="217933" y="75280"/>
                  </a:lnTo>
                  <a:lnTo>
                    <a:pt x="212382" y="59875"/>
                  </a:lnTo>
                  <a:lnTo>
                    <a:pt x="199176" y="38782"/>
                  </a:lnTo>
                  <a:lnTo>
                    <a:pt x="190425" y="31926"/>
                  </a:lnTo>
                  <a:lnTo>
                    <a:pt x="181548" y="20193"/>
                  </a:lnTo>
                  <a:lnTo>
                    <a:pt x="175607" y="16752"/>
                  </a:lnTo>
                  <a:lnTo>
                    <a:pt x="133713" y="11461"/>
                  </a:lnTo>
                  <a:lnTo>
                    <a:pt x="116017" y="6964"/>
                  </a:lnTo>
                  <a:lnTo>
                    <a:pt x="87303" y="4327"/>
                  </a:lnTo>
                  <a:lnTo>
                    <a:pt x="79150" y="441"/>
                  </a:lnTo>
                  <a:lnTo>
                    <a:pt x="74595" y="0"/>
                  </a:lnTo>
                  <a:lnTo>
                    <a:pt x="51997" y="4207"/>
                  </a:lnTo>
                  <a:lnTo>
                    <a:pt x="48556" y="6479"/>
                  </a:lnTo>
                  <a:lnTo>
                    <a:pt x="42085" y="14295"/>
                  </a:lnTo>
                  <a:lnTo>
                    <a:pt x="38549" y="24384"/>
                  </a:lnTo>
                  <a:lnTo>
                    <a:pt x="28900" y="65844"/>
                  </a:lnTo>
                  <a:lnTo>
                    <a:pt x="28719" y="78713"/>
                  </a:lnTo>
                  <a:lnTo>
                    <a:pt x="34974" y="120280"/>
                  </a:lnTo>
                  <a:lnTo>
                    <a:pt x="38218" y="142958"/>
                  </a:lnTo>
                  <a:lnTo>
                    <a:pt x="53798" y="185872"/>
                  </a:lnTo>
                  <a:lnTo>
                    <a:pt x="74627" y="227611"/>
                  </a:lnTo>
                  <a:lnTo>
                    <a:pt x="102137" y="271829"/>
                  </a:lnTo>
                  <a:lnTo>
                    <a:pt x="126351" y="292863"/>
                  </a:lnTo>
                  <a:lnTo>
                    <a:pt x="135862" y="296690"/>
                  </a:lnTo>
                  <a:lnTo>
                    <a:pt x="162971" y="304491"/>
                  </a:lnTo>
                  <a:lnTo>
                    <a:pt x="202784" y="299993"/>
                  </a:lnTo>
                  <a:lnTo>
                    <a:pt x="241102" y="2908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421"/>
            <p:cNvSpPr/>
            <p:nvPr/>
          </p:nvSpPr>
          <p:spPr>
            <a:xfrm>
              <a:off x="3375422" y="4848820"/>
              <a:ext cx="205384" cy="13248"/>
            </a:xfrm>
            <a:custGeom>
              <a:avLst/>
              <a:gdLst/>
              <a:ahLst/>
              <a:cxnLst/>
              <a:rect l="0" t="0" r="0" b="0"/>
              <a:pathLst>
                <a:path w="205384" h="13248">
                  <a:moveTo>
                    <a:pt x="0" y="0"/>
                  </a:moveTo>
                  <a:lnTo>
                    <a:pt x="0" y="4741"/>
                  </a:lnTo>
                  <a:lnTo>
                    <a:pt x="5292" y="9714"/>
                  </a:lnTo>
                  <a:lnTo>
                    <a:pt x="9481" y="12429"/>
                  </a:lnTo>
                  <a:lnTo>
                    <a:pt x="14258" y="13247"/>
                  </a:lnTo>
                  <a:lnTo>
                    <a:pt x="51462" y="4954"/>
                  </a:lnTo>
                  <a:lnTo>
                    <a:pt x="84480" y="1468"/>
                  </a:lnTo>
                  <a:lnTo>
                    <a:pt x="124140" y="436"/>
                  </a:lnTo>
                  <a:lnTo>
                    <a:pt x="164943" y="58"/>
                  </a:lnTo>
                  <a:lnTo>
                    <a:pt x="20538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422"/>
            <p:cNvSpPr/>
            <p:nvPr/>
          </p:nvSpPr>
          <p:spPr>
            <a:xfrm>
              <a:off x="3455789" y="4725414"/>
              <a:ext cx="71439" cy="319860"/>
            </a:xfrm>
            <a:custGeom>
              <a:avLst/>
              <a:gdLst/>
              <a:ahLst/>
              <a:cxnLst/>
              <a:rect l="0" t="0" r="0" b="0"/>
              <a:pathLst>
                <a:path w="71439" h="319860">
                  <a:moveTo>
                    <a:pt x="0" y="16250"/>
                  </a:moveTo>
                  <a:lnTo>
                    <a:pt x="0" y="0"/>
                  </a:lnTo>
                  <a:lnTo>
                    <a:pt x="2646" y="43040"/>
                  </a:lnTo>
                  <a:lnTo>
                    <a:pt x="9094" y="83535"/>
                  </a:lnTo>
                  <a:lnTo>
                    <a:pt x="18480" y="126518"/>
                  </a:lnTo>
                  <a:lnTo>
                    <a:pt x="32824" y="168465"/>
                  </a:lnTo>
                  <a:lnTo>
                    <a:pt x="44664" y="211792"/>
                  </a:lnTo>
                  <a:lnTo>
                    <a:pt x="53583" y="254436"/>
                  </a:lnTo>
                  <a:lnTo>
                    <a:pt x="71438" y="319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423"/>
            <p:cNvSpPr/>
            <p:nvPr/>
          </p:nvSpPr>
          <p:spPr>
            <a:xfrm>
              <a:off x="3196828" y="4723987"/>
              <a:ext cx="257062" cy="257017"/>
            </a:xfrm>
            <a:custGeom>
              <a:avLst/>
              <a:gdLst/>
              <a:ahLst/>
              <a:cxnLst/>
              <a:rect l="0" t="0" r="0" b="0"/>
              <a:pathLst>
                <a:path w="257062" h="257017">
                  <a:moveTo>
                    <a:pt x="8930" y="26607"/>
                  </a:moveTo>
                  <a:lnTo>
                    <a:pt x="4189" y="26607"/>
                  </a:lnTo>
                  <a:lnTo>
                    <a:pt x="2793" y="27599"/>
                  </a:lnTo>
                  <a:lnTo>
                    <a:pt x="1862" y="29252"/>
                  </a:lnTo>
                  <a:lnTo>
                    <a:pt x="368" y="34295"/>
                  </a:lnTo>
                  <a:lnTo>
                    <a:pt x="109" y="30428"/>
                  </a:lnTo>
                  <a:lnTo>
                    <a:pt x="4773" y="18258"/>
                  </a:lnTo>
                  <a:lnTo>
                    <a:pt x="12439" y="6825"/>
                  </a:lnTo>
                  <a:lnTo>
                    <a:pt x="20742" y="2932"/>
                  </a:lnTo>
                  <a:lnTo>
                    <a:pt x="64441" y="0"/>
                  </a:lnTo>
                  <a:lnTo>
                    <a:pt x="97616" y="846"/>
                  </a:lnTo>
                  <a:lnTo>
                    <a:pt x="139977" y="16992"/>
                  </a:lnTo>
                  <a:lnTo>
                    <a:pt x="184158" y="47087"/>
                  </a:lnTo>
                  <a:lnTo>
                    <a:pt x="222248" y="87536"/>
                  </a:lnTo>
                  <a:lnTo>
                    <a:pt x="248623" y="117356"/>
                  </a:lnTo>
                  <a:lnTo>
                    <a:pt x="256919" y="146617"/>
                  </a:lnTo>
                  <a:lnTo>
                    <a:pt x="257061" y="159320"/>
                  </a:lnTo>
                  <a:lnTo>
                    <a:pt x="253817" y="181502"/>
                  </a:lnTo>
                  <a:lnTo>
                    <a:pt x="243777" y="202605"/>
                  </a:lnTo>
                  <a:lnTo>
                    <a:pt x="230385" y="218930"/>
                  </a:lnTo>
                  <a:lnTo>
                    <a:pt x="217818" y="226185"/>
                  </a:lnTo>
                  <a:lnTo>
                    <a:pt x="185365" y="235010"/>
                  </a:lnTo>
                  <a:lnTo>
                    <a:pt x="144330" y="243909"/>
                  </a:lnTo>
                  <a:lnTo>
                    <a:pt x="105493" y="252829"/>
                  </a:lnTo>
                  <a:lnTo>
                    <a:pt x="73591" y="257016"/>
                  </a:lnTo>
                  <a:lnTo>
                    <a:pt x="54535" y="252703"/>
                  </a:lnTo>
                  <a:lnTo>
                    <a:pt x="29719" y="239119"/>
                  </a:lnTo>
                  <a:lnTo>
                    <a:pt x="0" y="2052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424"/>
            <p:cNvSpPr/>
            <p:nvPr/>
          </p:nvSpPr>
          <p:spPr>
            <a:xfrm>
              <a:off x="3232915" y="4790098"/>
              <a:ext cx="44281" cy="344473"/>
            </a:xfrm>
            <a:custGeom>
              <a:avLst/>
              <a:gdLst/>
              <a:ahLst/>
              <a:cxnLst/>
              <a:rect l="0" t="0" r="0" b="0"/>
              <a:pathLst>
                <a:path w="44281" h="344473">
                  <a:moveTo>
                    <a:pt x="8562" y="5144"/>
                  </a:moveTo>
                  <a:lnTo>
                    <a:pt x="3821" y="404"/>
                  </a:lnTo>
                  <a:lnTo>
                    <a:pt x="2425" y="0"/>
                  </a:lnTo>
                  <a:lnTo>
                    <a:pt x="1494" y="722"/>
                  </a:lnTo>
                  <a:lnTo>
                    <a:pt x="873" y="2196"/>
                  </a:lnTo>
                  <a:lnTo>
                    <a:pt x="0" y="13751"/>
                  </a:lnTo>
                  <a:lnTo>
                    <a:pt x="5841" y="57813"/>
                  </a:lnTo>
                  <a:lnTo>
                    <a:pt x="7353" y="89076"/>
                  </a:lnTo>
                  <a:lnTo>
                    <a:pt x="8203" y="130665"/>
                  </a:lnTo>
                  <a:lnTo>
                    <a:pt x="14628" y="173144"/>
                  </a:lnTo>
                  <a:lnTo>
                    <a:pt x="17635" y="204081"/>
                  </a:lnTo>
                  <a:lnTo>
                    <a:pt x="24369" y="247643"/>
                  </a:lnTo>
                  <a:lnTo>
                    <a:pt x="32888" y="290986"/>
                  </a:lnTo>
                  <a:lnTo>
                    <a:pt x="44280" y="3444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425"/>
            <p:cNvSpPr/>
            <p:nvPr/>
          </p:nvSpPr>
          <p:spPr>
            <a:xfrm>
              <a:off x="3041565" y="4701823"/>
              <a:ext cx="199913" cy="361311"/>
            </a:xfrm>
            <a:custGeom>
              <a:avLst/>
              <a:gdLst/>
              <a:ahLst/>
              <a:cxnLst/>
              <a:rect l="0" t="0" r="0" b="0"/>
              <a:pathLst>
                <a:path w="199913" h="361311">
                  <a:moveTo>
                    <a:pt x="137404" y="39841"/>
                  </a:moveTo>
                  <a:lnTo>
                    <a:pt x="137404" y="35101"/>
                  </a:lnTo>
                  <a:lnTo>
                    <a:pt x="127923" y="22672"/>
                  </a:lnTo>
                  <a:lnTo>
                    <a:pt x="112546" y="11162"/>
                  </a:lnTo>
                  <a:lnTo>
                    <a:pt x="73041" y="0"/>
                  </a:lnTo>
                  <a:lnTo>
                    <a:pt x="53566" y="2621"/>
                  </a:lnTo>
                  <a:lnTo>
                    <a:pt x="34658" y="10400"/>
                  </a:lnTo>
                  <a:lnTo>
                    <a:pt x="22947" y="20472"/>
                  </a:lnTo>
                  <a:lnTo>
                    <a:pt x="10776" y="51521"/>
                  </a:lnTo>
                  <a:lnTo>
                    <a:pt x="4065" y="80751"/>
                  </a:lnTo>
                  <a:lnTo>
                    <a:pt x="0" y="120093"/>
                  </a:lnTo>
                  <a:lnTo>
                    <a:pt x="5080" y="152255"/>
                  </a:lnTo>
                  <a:lnTo>
                    <a:pt x="12868" y="187912"/>
                  </a:lnTo>
                  <a:lnTo>
                    <a:pt x="19547" y="206853"/>
                  </a:lnTo>
                  <a:lnTo>
                    <a:pt x="50421" y="246246"/>
                  </a:lnTo>
                  <a:lnTo>
                    <a:pt x="64349" y="255600"/>
                  </a:lnTo>
                  <a:lnTo>
                    <a:pt x="70841" y="258094"/>
                  </a:lnTo>
                  <a:lnTo>
                    <a:pt x="85992" y="258220"/>
                  </a:lnTo>
                  <a:lnTo>
                    <a:pt x="94200" y="256864"/>
                  </a:lnTo>
                  <a:lnTo>
                    <a:pt x="119972" y="240735"/>
                  </a:lnTo>
                  <a:lnTo>
                    <a:pt x="136979" y="221845"/>
                  </a:lnTo>
                  <a:lnTo>
                    <a:pt x="154815" y="179343"/>
                  </a:lnTo>
                  <a:lnTo>
                    <a:pt x="159033" y="159389"/>
                  </a:lnTo>
                  <a:lnTo>
                    <a:pt x="156302" y="125118"/>
                  </a:lnTo>
                  <a:lnTo>
                    <a:pt x="150728" y="85460"/>
                  </a:lnTo>
                  <a:lnTo>
                    <a:pt x="147201" y="65205"/>
                  </a:lnTo>
                  <a:lnTo>
                    <a:pt x="146912" y="64688"/>
                  </a:lnTo>
                  <a:lnTo>
                    <a:pt x="146590" y="66759"/>
                  </a:lnTo>
                  <a:lnTo>
                    <a:pt x="148984" y="104056"/>
                  </a:lnTo>
                  <a:lnTo>
                    <a:pt x="156049" y="138573"/>
                  </a:lnTo>
                  <a:lnTo>
                    <a:pt x="162584" y="181052"/>
                  </a:lnTo>
                  <a:lnTo>
                    <a:pt x="170012" y="219098"/>
                  </a:lnTo>
                  <a:lnTo>
                    <a:pt x="175154" y="261157"/>
                  </a:lnTo>
                  <a:lnTo>
                    <a:pt x="182654" y="294593"/>
                  </a:lnTo>
                  <a:lnTo>
                    <a:pt x="189337" y="336115"/>
                  </a:lnTo>
                  <a:lnTo>
                    <a:pt x="199912" y="3613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426"/>
            <p:cNvSpPr/>
            <p:nvPr/>
          </p:nvSpPr>
          <p:spPr>
            <a:xfrm>
              <a:off x="2937867" y="4589859"/>
              <a:ext cx="177324" cy="383795"/>
            </a:xfrm>
            <a:custGeom>
              <a:avLst/>
              <a:gdLst/>
              <a:ahLst/>
              <a:cxnLst/>
              <a:rect l="0" t="0" r="0" b="0"/>
              <a:pathLst>
                <a:path w="177324" h="383795">
                  <a:moveTo>
                    <a:pt x="0" y="0"/>
                  </a:moveTo>
                  <a:lnTo>
                    <a:pt x="992" y="29471"/>
                  </a:lnTo>
                  <a:lnTo>
                    <a:pt x="4741" y="37242"/>
                  </a:lnTo>
                  <a:lnTo>
                    <a:pt x="6137" y="38718"/>
                  </a:lnTo>
                  <a:lnTo>
                    <a:pt x="7068" y="38711"/>
                  </a:lnTo>
                  <a:lnTo>
                    <a:pt x="7689" y="37714"/>
                  </a:lnTo>
                  <a:lnTo>
                    <a:pt x="8378" y="41897"/>
                  </a:lnTo>
                  <a:lnTo>
                    <a:pt x="8821" y="74973"/>
                  </a:lnTo>
                  <a:lnTo>
                    <a:pt x="8881" y="103767"/>
                  </a:lnTo>
                  <a:lnTo>
                    <a:pt x="8915" y="142863"/>
                  </a:lnTo>
                  <a:lnTo>
                    <a:pt x="11571" y="174952"/>
                  </a:lnTo>
                  <a:lnTo>
                    <a:pt x="15996" y="210588"/>
                  </a:lnTo>
                  <a:lnTo>
                    <a:pt x="19953" y="245290"/>
                  </a:lnTo>
                  <a:lnTo>
                    <a:pt x="27410" y="281700"/>
                  </a:lnTo>
                  <a:lnTo>
                    <a:pt x="38818" y="320669"/>
                  </a:lnTo>
                  <a:lnTo>
                    <a:pt x="53594" y="360721"/>
                  </a:lnTo>
                  <a:lnTo>
                    <a:pt x="59867" y="373448"/>
                  </a:lnTo>
                  <a:lnTo>
                    <a:pt x="60747" y="376958"/>
                  </a:lnTo>
                  <a:lnTo>
                    <a:pt x="62326" y="379297"/>
                  </a:lnTo>
                  <a:lnTo>
                    <a:pt x="64371" y="380857"/>
                  </a:lnTo>
                  <a:lnTo>
                    <a:pt x="71024" y="383794"/>
                  </a:lnTo>
                  <a:lnTo>
                    <a:pt x="58090" y="368691"/>
                  </a:lnTo>
                  <a:lnTo>
                    <a:pt x="39823" y="333185"/>
                  </a:lnTo>
                  <a:lnTo>
                    <a:pt x="31519" y="293871"/>
                  </a:lnTo>
                  <a:lnTo>
                    <a:pt x="19516" y="253460"/>
                  </a:lnTo>
                  <a:lnTo>
                    <a:pt x="18187" y="215027"/>
                  </a:lnTo>
                  <a:lnTo>
                    <a:pt x="17924" y="174509"/>
                  </a:lnTo>
                  <a:lnTo>
                    <a:pt x="17903" y="166941"/>
                  </a:lnTo>
                  <a:lnTo>
                    <a:pt x="19873" y="160904"/>
                  </a:lnTo>
                  <a:lnTo>
                    <a:pt x="42721" y="135965"/>
                  </a:lnTo>
                  <a:lnTo>
                    <a:pt x="51399" y="129882"/>
                  </a:lnTo>
                  <a:lnTo>
                    <a:pt x="59555" y="127179"/>
                  </a:lnTo>
                  <a:lnTo>
                    <a:pt x="86715" y="125301"/>
                  </a:lnTo>
                  <a:lnTo>
                    <a:pt x="98402" y="130434"/>
                  </a:lnTo>
                  <a:lnTo>
                    <a:pt x="128015" y="151343"/>
                  </a:lnTo>
                  <a:lnTo>
                    <a:pt x="144866" y="179008"/>
                  </a:lnTo>
                  <a:lnTo>
                    <a:pt x="163190" y="221374"/>
                  </a:lnTo>
                  <a:lnTo>
                    <a:pt x="171457" y="262537"/>
                  </a:lnTo>
                  <a:lnTo>
                    <a:pt x="176479" y="295739"/>
                  </a:lnTo>
                  <a:lnTo>
                    <a:pt x="177323" y="339101"/>
                  </a:lnTo>
                  <a:lnTo>
                    <a:pt x="169664" y="3571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427"/>
            <p:cNvSpPr/>
            <p:nvPr/>
          </p:nvSpPr>
          <p:spPr>
            <a:xfrm>
              <a:off x="2734260" y="4590573"/>
              <a:ext cx="230397" cy="338188"/>
            </a:xfrm>
            <a:custGeom>
              <a:avLst/>
              <a:gdLst/>
              <a:ahLst/>
              <a:cxnLst/>
              <a:rect l="0" t="0" r="0" b="0"/>
              <a:pathLst>
                <a:path w="230397" h="338188">
                  <a:moveTo>
                    <a:pt x="176818" y="52865"/>
                  </a:moveTo>
                  <a:lnTo>
                    <a:pt x="176818" y="45176"/>
                  </a:lnTo>
                  <a:lnTo>
                    <a:pt x="176818" y="49043"/>
                  </a:lnTo>
                  <a:lnTo>
                    <a:pt x="175826" y="50317"/>
                  </a:lnTo>
                  <a:lnTo>
                    <a:pt x="172078" y="51732"/>
                  </a:lnTo>
                  <a:lnTo>
                    <a:pt x="170681" y="50125"/>
                  </a:lnTo>
                  <a:lnTo>
                    <a:pt x="166149" y="33618"/>
                  </a:lnTo>
                  <a:lnTo>
                    <a:pt x="147803" y="7408"/>
                  </a:lnTo>
                  <a:lnTo>
                    <a:pt x="141433" y="2896"/>
                  </a:lnTo>
                  <a:lnTo>
                    <a:pt x="134303" y="891"/>
                  </a:lnTo>
                  <a:lnTo>
                    <a:pt x="124519" y="0"/>
                  </a:lnTo>
                  <a:lnTo>
                    <a:pt x="86514" y="9094"/>
                  </a:lnTo>
                  <a:lnTo>
                    <a:pt x="61084" y="15556"/>
                  </a:lnTo>
                  <a:lnTo>
                    <a:pt x="50636" y="24376"/>
                  </a:lnTo>
                  <a:lnTo>
                    <a:pt x="36243" y="46077"/>
                  </a:lnTo>
                  <a:lnTo>
                    <a:pt x="19363" y="88865"/>
                  </a:lnTo>
                  <a:lnTo>
                    <a:pt x="4217" y="128528"/>
                  </a:lnTo>
                  <a:lnTo>
                    <a:pt x="0" y="147603"/>
                  </a:lnTo>
                  <a:lnTo>
                    <a:pt x="3491" y="180044"/>
                  </a:lnTo>
                  <a:lnTo>
                    <a:pt x="15549" y="221075"/>
                  </a:lnTo>
                  <a:lnTo>
                    <a:pt x="31690" y="255171"/>
                  </a:lnTo>
                  <a:lnTo>
                    <a:pt x="58521" y="293606"/>
                  </a:lnTo>
                  <a:lnTo>
                    <a:pt x="82126" y="322191"/>
                  </a:lnTo>
                  <a:lnTo>
                    <a:pt x="98021" y="331316"/>
                  </a:lnTo>
                  <a:lnTo>
                    <a:pt x="128997" y="336452"/>
                  </a:lnTo>
                  <a:lnTo>
                    <a:pt x="169687" y="338187"/>
                  </a:lnTo>
                  <a:lnTo>
                    <a:pt x="230396" y="3296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7" name="SMARTInkShape-Group44"/>
          <p:cNvGrpSpPr/>
          <p:nvPr/>
        </p:nvGrpSpPr>
        <p:grpSpPr>
          <a:xfrm>
            <a:off x="6831442" y="4134782"/>
            <a:ext cx="964158" cy="562235"/>
            <a:chOff x="6831442" y="4134782"/>
            <a:chExt cx="964158" cy="562235"/>
          </a:xfrm>
        </p:grpSpPr>
        <p:sp>
          <p:nvSpPr>
            <p:cNvPr id="332" name="SMARTInkShape-428"/>
            <p:cNvSpPr/>
            <p:nvPr/>
          </p:nvSpPr>
          <p:spPr>
            <a:xfrm>
              <a:off x="7520037" y="4317087"/>
              <a:ext cx="275563" cy="379930"/>
            </a:xfrm>
            <a:custGeom>
              <a:avLst/>
              <a:gdLst/>
              <a:ahLst/>
              <a:cxnLst/>
              <a:rect l="0" t="0" r="0" b="0"/>
              <a:pathLst>
                <a:path w="275563" h="379930">
                  <a:moveTo>
                    <a:pt x="7690" y="156686"/>
                  </a:moveTo>
                  <a:lnTo>
                    <a:pt x="7690" y="151946"/>
                  </a:lnTo>
                  <a:lnTo>
                    <a:pt x="0" y="132748"/>
                  </a:lnTo>
                  <a:lnTo>
                    <a:pt x="8609" y="121261"/>
                  </a:lnTo>
                  <a:lnTo>
                    <a:pt x="36034" y="100419"/>
                  </a:lnTo>
                  <a:lnTo>
                    <a:pt x="41468" y="99331"/>
                  </a:lnTo>
                  <a:lnTo>
                    <a:pt x="84789" y="97675"/>
                  </a:lnTo>
                  <a:lnTo>
                    <a:pt x="128274" y="87740"/>
                  </a:lnTo>
                  <a:lnTo>
                    <a:pt x="165969" y="78869"/>
                  </a:lnTo>
                  <a:lnTo>
                    <a:pt x="190153" y="79437"/>
                  </a:lnTo>
                  <a:lnTo>
                    <a:pt x="234455" y="91845"/>
                  </a:lnTo>
                  <a:lnTo>
                    <a:pt x="247711" y="90496"/>
                  </a:lnTo>
                  <a:lnTo>
                    <a:pt x="259225" y="86589"/>
                  </a:lnTo>
                  <a:lnTo>
                    <a:pt x="273230" y="77868"/>
                  </a:lnTo>
                  <a:lnTo>
                    <a:pt x="274014" y="78344"/>
                  </a:lnTo>
                  <a:lnTo>
                    <a:pt x="275562" y="85152"/>
                  </a:lnTo>
                  <a:lnTo>
                    <a:pt x="270835" y="80480"/>
                  </a:lnTo>
                  <a:lnTo>
                    <a:pt x="268509" y="72877"/>
                  </a:lnTo>
                  <a:lnTo>
                    <a:pt x="266485" y="63875"/>
                  </a:lnTo>
                  <a:lnTo>
                    <a:pt x="262277" y="56567"/>
                  </a:lnTo>
                  <a:lnTo>
                    <a:pt x="258774" y="54221"/>
                  </a:lnTo>
                  <a:lnTo>
                    <a:pt x="220396" y="41821"/>
                  </a:lnTo>
                  <a:lnTo>
                    <a:pt x="195729" y="26300"/>
                  </a:lnTo>
                  <a:lnTo>
                    <a:pt x="181882" y="11424"/>
                  </a:lnTo>
                  <a:lnTo>
                    <a:pt x="163823" y="2829"/>
                  </a:lnTo>
                  <a:lnTo>
                    <a:pt x="142567" y="0"/>
                  </a:lnTo>
                  <a:lnTo>
                    <a:pt x="99032" y="4043"/>
                  </a:lnTo>
                  <a:lnTo>
                    <a:pt x="56474" y="17237"/>
                  </a:lnTo>
                  <a:lnTo>
                    <a:pt x="46569" y="25586"/>
                  </a:lnTo>
                  <a:lnTo>
                    <a:pt x="42540" y="30591"/>
                  </a:lnTo>
                  <a:lnTo>
                    <a:pt x="36867" y="61337"/>
                  </a:lnTo>
                  <a:lnTo>
                    <a:pt x="41087" y="102905"/>
                  </a:lnTo>
                  <a:lnTo>
                    <a:pt x="45596" y="145658"/>
                  </a:lnTo>
                  <a:lnTo>
                    <a:pt x="52986" y="181862"/>
                  </a:lnTo>
                  <a:lnTo>
                    <a:pt x="59572" y="212524"/>
                  </a:lnTo>
                  <a:lnTo>
                    <a:pt x="73443" y="254701"/>
                  </a:lnTo>
                  <a:lnTo>
                    <a:pt x="90168" y="290884"/>
                  </a:lnTo>
                  <a:lnTo>
                    <a:pt x="116894" y="330096"/>
                  </a:lnTo>
                  <a:lnTo>
                    <a:pt x="139063" y="358069"/>
                  </a:lnTo>
                  <a:lnTo>
                    <a:pt x="166119" y="371908"/>
                  </a:lnTo>
                  <a:lnTo>
                    <a:pt x="182613" y="373718"/>
                  </a:lnTo>
                  <a:lnTo>
                    <a:pt x="197551" y="373200"/>
                  </a:lnTo>
                  <a:lnTo>
                    <a:pt x="257721" y="379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429"/>
            <p:cNvSpPr/>
            <p:nvPr/>
          </p:nvSpPr>
          <p:spPr>
            <a:xfrm>
              <a:off x="7448600" y="4214813"/>
              <a:ext cx="159495" cy="428626"/>
            </a:xfrm>
            <a:custGeom>
              <a:avLst/>
              <a:gdLst/>
              <a:ahLst/>
              <a:cxnLst/>
              <a:rect l="0" t="0" r="0" b="0"/>
              <a:pathLst>
                <a:path w="159495" h="428626">
                  <a:moveTo>
                    <a:pt x="7689" y="0"/>
                  </a:moveTo>
                  <a:lnTo>
                    <a:pt x="2948" y="0"/>
                  </a:lnTo>
                  <a:lnTo>
                    <a:pt x="1552" y="992"/>
                  </a:lnTo>
                  <a:lnTo>
                    <a:pt x="621" y="2645"/>
                  </a:lnTo>
                  <a:lnTo>
                    <a:pt x="0" y="4740"/>
                  </a:lnTo>
                  <a:lnTo>
                    <a:pt x="6557" y="31627"/>
                  </a:lnTo>
                  <a:lnTo>
                    <a:pt x="26967" y="74034"/>
                  </a:lnTo>
                  <a:lnTo>
                    <a:pt x="43828" y="115863"/>
                  </a:lnTo>
                  <a:lnTo>
                    <a:pt x="54509" y="149721"/>
                  </a:lnTo>
                  <a:lnTo>
                    <a:pt x="66100" y="190103"/>
                  </a:lnTo>
                  <a:lnTo>
                    <a:pt x="78906" y="230917"/>
                  </a:lnTo>
                  <a:lnTo>
                    <a:pt x="90989" y="272383"/>
                  </a:lnTo>
                  <a:lnTo>
                    <a:pt x="110060" y="307509"/>
                  </a:lnTo>
                  <a:lnTo>
                    <a:pt x="130289" y="351196"/>
                  </a:lnTo>
                  <a:lnTo>
                    <a:pt x="148874" y="394037"/>
                  </a:lnTo>
                  <a:lnTo>
                    <a:pt x="159494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430"/>
            <p:cNvSpPr/>
            <p:nvPr/>
          </p:nvSpPr>
          <p:spPr>
            <a:xfrm>
              <a:off x="7295573" y="4295180"/>
              <a:ext cx="221299" cy="320459"/>
            </a:xfrm>
            <a:custGeom>
              <a:avLst/>
              <a:gdLst/>
              <a:ahLst/>
              <a:cxnLst/>
              <a:rect l="0" t="0" r="0" b="0"/>
              <a:pathLst>
                <a:path w="221299" h="320459">
                  <a:moveTo>
                    <a:pt x="17841" y="0"/>
                  </a:moveTo>
                  <a:lnTo>
                    <a:pt x="10712" y="8121"/>
                  </a:lnTo>
                  <a:lnTo>
                    <a:pt x="5412" y="17169"/>
                  </a:lnTo>
                  <a:lnTo>
                    <a:pt x="696" y="61730"/>
                  </a:lnTo>
                  <a:lnTo>
                    <a:pt x="76" y="102901"/>
                  </a:lnTo>
                  <a:lnTo>
                    <a:pt x="0" y="143320"/>
                  </a:lnTo>
                  <a:lnTo>
                    <a:pt x="4726" y="180997"/>
                  </a:lnTo>
                  <a:lnTo>
                    <a:pt x="17198" y="223937"/>
                  </a:lnTo>
                  <a:lnTo>
                    <a:pt x="38156" y="262915"/>
                  </a:lnTo>
                  <a:lnTo>
                    <a:pt x="69258" y="304206"/>
                  </a:lnTo>
                  <a:lnTo>
                    <a:pt x="75932" y="309961"/>
                  </a:lnTo>
                  <a:lnTo>
                    <a:pt x="91285" y="316354"/>
                  </a:lnTo>
                  <a:lnTo>
                    <a:pt x="130134" y="320458"/>
                  </a:lnTo>
                  <a:lnTo>
                    <a:pt x="154851" y="316428"/>
                  </a:lnTo>
                  <a:lnTo>
                    <a:pt x="180981" y="305186"/>
                  </a:lnTo>
                  <a:lnTo>
                    <a:pt x="193204" y="295711"/>
                  </a:lnTo>
                  <a:lnTo>
                    <a:pt x="206502" y="274480"/>
                  </a:lnTo>
                  <a:lnTo>
                    <a:pt x="216725" y="235116"/>
                  </a:lnTo>
                  <a:lnTo>
                    <a:pt x="221298" y="195231"/>
                  </a:lnTo>
                  <a:lnTo>
                    <a:pt x="217913" y="158277"/>
                  </a:lnTo>
                  <a:lnTo>
                    <a:pt x="210626" y="131674"/>
                  </a:lnTo>
                  <a:lnTo>
                    <a:pt x="185709" y="92596"/>
                  </a:lnTo>
                  <a:lnTo>
                    <a:pt x="159589" y="57243"/>
                  </a:lnTo>
                  <a:lnTo>
                    <a:pt x="128217" y="29268"/>
                  </a:lnTo>
                  <a:lnTo>
                    <a:pt x="121191" y="26457"/>
                  </a:lnTo>
                  <a:lnTo>
                    <a:pt x="105447" y="25980"/>
                  </a:lnTo>
                  <a:lnTo>
                    <a:pt x="70093" y="34750"/>
                  </a:lnTo>
                  <a:lnTo>
                    <a:pt x="28519" y="55447"/>
                  </a:lnTo>
                  <a:lnTo>
                    <a:pt x="16264" y="69896"/>
                  </a:lnTo>
                  <a:lnTo>
                    <a:pt x="8911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431"/>
            <p:cNvSpPr/>
            <p:nvPr/>
          </p:nvSpPr>
          <p:spPr>
            <a:xfrm>
              <a:off x="7125891" y="4223742"/>
              <a:ext cx="223243" cy="374479"/>
            </a:xfrm>
            <a:custGeom>
              <a:avLst/>
              <a:gdLst/>
              <a:ahLst/>
              <a:cxnLst/>
              <a:rect l="0" t="0" r="0" b="0"/>
              <a:pathLst>
                <a:path w="223243" h="374479">
                  <a:moveTo>
                    <a:pt x="17859" y="0"/>
                  </a:moveTo>
                  <a:lnTo>
                    <a:pt x="4298" y="13561"/>
                  </a:lnTo>
                  <a:lnTo>
                    <a:pt x="2865" y="14002"/>
                  </a:lnTo>
                  <a:lnTo>
                    <a:pt x="1910" y="13304"/>
                  </a:lnTo>
                  <a:lnTo>
                    <a:pt x="33" y="9006"/>
                  </a:lnTo>
                  <a:lnTo>
                    <a:pt x="0" y="51842"/>
                  </a:lnTo>
                  <a:lnTo>
                    <a:pt x="0" y="92467"/>
                  </a:lnTo>
                  <a:lnTo>
                    <a:pt x="7689" y="135465"/>
                  </a:lnTo>
                  <a:lnTo>
                    <a:pt x="15834" y="178794"/>
                  </a:lnTo>
                  <a:lnTo>
                    <a:pt x="22200" y="214352"/>
                  </a:lnTo>
                  <a:lnTo>
                    <a:pt x="33252" y="251898"/>
                  </a:lnTo>
                  <a:lnTo>
                    <a:pt x="35615" y="266736"/>
                  </a:lnTo>
                  <a:lnTo>
                    <a:pt x="56667" y="309808"/>
                  </a:lnTo>
                  <a:lnTo>
                    <a:pt x="76404" y="350257"/>
                  </a:lnTo>
                  <a:lnTo>
                    <a:pt x="80321" y="374478"/>
                  </a:lnTo>
                  <a:lnTo>
                    <a:pt x="80366" y="358533"/>
                  </a:lnTo>
                  <a:lnTo>
                    <a:pt x="74230" y="350325"/>
                  </a:lnTo>
                  <a:lnTo>
                    <a:pt x="71272" y="342036"/>
                  </a:lnTo>
                  <a:lnTo>
                    <a:pt x="44594" y="298865"/>
                  </a:lnTo>
                  <a:lnTo>
                    <a:pt x="29430" y="259329"/>
                  </a:lnTo>
                  <a:lnTo>
                    <a:pt x="26971" y="248211"/>
                  </a:lnTo>
                  <a:lnTo>
                    <a:pt x="11411" y="209349"/>
                  </a:lnTo>
                  <a:lnTo>
                    <a:pt x="1386" y="167610"/>
                  </a:lnTo>
                  <a:lnTo>
                    <a:pt x="121" y="131282"/>
                  </a:lnTo>
                  <a:lnTo>
                    <a:pt x="2699" y="120194"/>
                  </a:lnTo>
                  <a:lnTo>
                    <a:pt x="15237" y="96600"/>
                  </a:lnTo>
                  <a:lnTo>
                    <a:pt x="32773" y="83801"/>
                  </a:lnTo>
                  <a:lnTo>
                    <a:pt x="38708" y="81894"/>
                  </a:lnTo>
                  <a:lnTo>
                    <a:pt x="56741" y="79677"/>
                  </a:lnTo>
                  <a:lnTo>
                    <a:pt x="64244" y="75761"/>
                  </a:lnTo>
                  <a:lnTo>
                    <a:pt x="68626" y="75312"/>
                  </a:lnTo>
                  <a:lnTo>
                    <a:pt x="84274" y="77436"/>
                  </a:lnTo>
                  <a:lnTo>
                    <a:pt x="100487" y="74648"/>
                  </a:lnTo>
                  <a:lnTo>
                    <a:pt x="123316" y="79418"/>
                  </a:lnTo>
                  <a:lnTo>
                    <a:pt x="127852" y="81719"/>
                  </a:lnTo>
                  <a:lnTo>
                    <a:pt x="158689" y="109446"/>
                  </a:lnTo>
                  <a:lnTo>
                    <a:pt x="181451" y="148962"/>
                  </a:lnTo>
                  <a:lnTo>
                    <a:pt x="201407" y="190508"/>
                  </a:lnTo>
                  <a:lnTo>
                    <a:pt x="205197" y="207370"/>
                  </a:lnTo>
                  <a:lnTo>
                    <a:pt x="211170" y="221075"/>
                  </a:lnTo>
                  <a:lnTo>
                    <a:pt x="216774" y="263081"/>
                  </a:lnTo>
                  <a:lnTo>
                    <a:pt x="222674" y="300542"/>
                  </a:lnTo>
                  <a:lnTo>
                    <a:pt x="223236" y="334914"/>
                  </a:lnTo>
                  <a:lnTo>
                    <a:pt x="223242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432"/>
            <p:cNvSpPr/>
            <p:nvPr/>
          </p:nvSpPr>
          <p:spPr>
            <a:xfrm>
              <a:off x="6831442" y="4134782"/>
              <a:ext cx="293661" cy="374113"/>
            </a:xfrm>
            <a:custGeom>
              <a:avLst/>
              <a:gdLst/>
              <a:ahLst/>
              <a:cxnLst/>
              <a:rect l="0" t="0" r="0" b="0"/>
              <a:pathLst>
                <a:path w="293661" h="374113">
                  <a:moveTo>
                    <a:pt x="62277" y="8593"/>
                  </a:moveTo>
                  <a:lnTo>
                    <a:pt x="62277" y="3853"/>
                  </a:lnTo>
                  <a:lnTo>
                    <a:pt x="61285" y="2456"/>
                  </a:lnTo>
                  <a:lnTo>
                    <a:pt x="59631" y="1525"/>
                  </a:lnTo>
                  <a:lnTo>
                    <a:pt x="54588" y="32"/>
                  </a:lnTo>
                  <a:lnTo>
                    <a:pt x="54174" y="901"/>
                  </a:lnTo>
                  <a:lnTo>
                    <a:pt x="53456" y="7384"/>
                  </a:lnTo>
                  <a:lnTo>
                    <a:pt x="53350" y="0"/>
                  </a:lnTo>
                  <a:lnTo>
                    <a:pt x="53348" y="12122"/>
                  </a:lnTo>
                  <a:lnTo>
                    <a:pt x="52355" y="13922"/>
                  </a:lnTo>
                  <a:lnTo>
                    <a:pt x="50701" y="15122"/>
                  </a:lnTo>
                  <a:lnTo>
                    <a:pt x="46218" y="17448"/>
                  </a:lnTo>
                  <a:lnTo>
                    <a:pt x="40918" y="21789"/>
                  </a:lnTo>
                  <a:lnTo>
                    <a:pt x="37901" y="27026"/>
                  </a:lnTo>
                  <a:lnTo>
                    <a:pt x="25986" y="65565"/>
                  </a:lnTo>
                  <a:lnTo>
                    <a:pt x="17459" y="86328"/>
                  </a:lnTo>
                  <a:lnTo>
                    <a:pt x="5688" y="128900"/>
                  </a:lnTo>
                  <a:lnTo>
                    <a:pt x="549" y="168793"/>
                  </a:lnTo>
                  <a:lnTo>
                    <a:pt x="0" y="207534"/>
                  </a:lnTo>
                  <a:lnTo>
                    <a:pt x="2484" y="245140"/>
                  </a:lnTo>
                  <a:lnTo>
                    <a:pt x="16952" y="289254"/>
                  </a:lnTo>
                  <a:lnTo>
                    <a:pt x="30226" y="304649"/>
                  </a:lnTo>
                  <a:lnTo>
                    <a:pt x="44063" y="315791"/>
                  </a:lnTo>
                  <a:lnTo>
                    <a:pt x="53521" y="327357"/>
                  </a:lnTo>
                  <a:lnTo>
                    <a:pt x="66322" y="333821"/>
                  </a:lnTo>
                  <a:lnTo>
                    <a:pt x="98794" y="342711"/>
                  </a:lnTo>
                  <a:lnTo>
                    <a:pt x="116210" y="340313"/>
                  </a:lnTo>
                  <a:lnTo>
                    <a:pt x="142163" y="327346"/>
                  </a:lnTo>
                  <a:lnTo>
                    <a:pt x="150037" y="315956"/>
                  </a:lnTo>
                  <a:lnTo>
                    <a:pt x="165262" y="276794"/>
                  </a:lnTo>
                  <a:lnTo>
                    <a:pt x="175203" y="237084"/>
                  </a:lnTo>
                  <a:lnTo>
                    <a:pt x="176434" y="212886"/>
                  </a:lnTo>
                  <a:lnTo>
                    <a:pt x="170551" y="169184"/>
                  </a:lnTo>
                  <a:lnTo>
                    <a:pt x="157380" y="128436"/>
                  </a:lnTo>
                  <a:lnTo>
                    <a:pt x="150074" y="101866"/>
                  </a:lnTo>
                  <a:lnTo>
                    <a:pt x="140650" y="87447"/>
                  </a:lnTo>
                  <a:lnTo>
                    <a:pt x="133834" y="80159"/>
                  </a:lnTo>
                  <a:lnTo>
                    <a:pt x="133719" y="118865"/>
                  </a:lnTo>
                  <a:lnTo>
                    <a:pt x="136361" y="143461"/>
                  </a:lnTo>
                  <a:lnTo>
                    <a:pt x="141404" y="183180"/>
                  </a:lnTo>
                  <a:lnTo>
                    <a:pt x="148535" y="217962"/>
                  </a:lnTo>
                  <a:lnTo>
                    <a:pt x="151666" y="255616"/>
                  </a:lnTo>
                  <a:lnTo>
                    <a:pt x="158436" y="293231"/>
                  </a:lnTo>
                  <a:lnTo>
                    <a:pt x="163883" y="303771"/>
                  </a:lnTo>
                  <a:lnTo>
                    <a:pt x="205708" y="347316"/>
                  </a:lnTo>
                  <a:lnTo>
                    <a:pt x="237498" y="370166"/>
                  </a:lnTo>
                  <a:lnTo>
                    <a:pt x="260282" y="374112"/>
                  </a:lnTo>
                  <a:lnTo>
                    <a:pt x="263733" y="371334"/>
                  </a:lnTo>
                  <a:lnTo>
                    <a:pt x="270214" y="360312"/>
                  </a:lnTo>
                  <a:lnTo>
                    <a:pt x="285464" y="315990"/>
                  </a:lnTo>
                  <a:lnTo>
                    <a:pt x="290455" y="300988"/>
                  </a:lnTo>
                  <a:lnTo>
                    <a:pt x="293660" y="261811"/>
                  </a:lnTo>
                  <a:lnTo>
                    <a:pt x="291569" y="218558"/>
                  </a:lnTo>
                  <a:lnTo>
                    <a:pt x="287311" y="175977"/>
                  </a:lnTo>
                  <a:lnTo>
                    <a:pt x="285873" y="134922"/>
                  </a:lnTo>
                  <a:lnTo>
                    <a:pt x="280384" y="118979"/>
                  </a:lnTo>
                  <a:lnTo>
                    <a:pt x="265433" y="97315"/>
                  </a:lnTo>
                  <a:lnTo>
                    <a:pt x="259063" y="92674"/>
                  </a:lnTo>
                  <a:lnTo>
                    <a:pt x="255975" y="91436"/>
                  </a:lnTo>
                  <a:lnTo>
                    <a:pt x="253917" y="88626"/>
                  </a:lnTo>
                  <a:lnTo>
                    <a:pt x="250028" y="77176"/>
                  </a:lnTo>
                  <a:lnTo>
                    <a:pt x="247968" y="75151"/>
                  </a:lnTo>
                  <a:lnTo>
                    <a:pt x="245602" y="73801"/>
                  </a:lnTo>
                  <a:lnTo>
                    <a:pt x="244025" y="71909"/>
                  </a:lnTo>
                  <a:lnTo>
                    <a:pt x="242272" y="67160"/>
                  </a:lnTo>
                  <a:lnTo>
                    <a:pt x="240813" y="65497"/>
                  </a:lnTo>
                  <a:lnTo>
                    <a:pt x="231941" y="621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3" name="SMARTInkShape-Group45"/>
          <p:cNvGrpSpPr/>
          <p:nvPr/>
        </p:nvGrpSpPr>
        <p:grpSpPr>
          <a:xfrm>
            <a:off x="6357938" y="4528815"/>
            <a:ext cx="732235" cy="677194"/>
            <a:chOff x="6357938" y="4528815"/>
            <a:chExt cx="732235" cy="677194"/>
          </a:xfrm>
        </p:grpSpPr>
        <p:sp>
          <p:nvSpPr>
            <p:cNvPr id="338" name="SMARTInkShape-433"/>
            <p:cNvSpPr/>
            <p:nvPr/>
          </p:nvSpPr>
          <p:spPr>
            <a:xfrm>
              <a:off x="6983016" y="4786726"/>
              <a:ext cx="107157" cy="419283"/>
            </a:xfrm>
            <a:custGeom>
              <a:avLst/>
              <a:gdLst/>
              <a:ahLst/>
              <a:cxnLst/>
              <a:rect l="0" t="0" r="0" b="0"/>
              <a:pathLst>
                <a:path w="107157" h="419283">
                  <a:moveTo>
                    <a:pt x="0" y="44235"/>
                  </a:moveTo>
                  <a:lnTo>
                    <a:pt x="0" y="0"/>
                  </a:lnTo>
                  <a:lnTo>
                    <a:pt x="0" y="22183"/>
                  </a:lnTo>
                  <a:lnTo>
                    <a:pt x="992" y="23580"/>
                  </a:lnTo>
                  <a:lnTo>
                    <a:pt x="2646" y="24512"/>
                  </a:lnTo>
                  <a:lnTo>
                    <a:pt x="4740" y="25133"/>
                  </a:lnTo>
                  <a:lnTo>
                    <a:pt x="6136" y="27532"/>
                  </a:lnTo>
                  <a:lnTo>
                    <a:pt x="9677" y="49636"/>
                  </a:lnTo>
                  <a:lnTo>
                    <a:pt x="15948" y="61985"/>
                  </a:lnTo>
                  <a:lnTo>
                    <a:pt x="17482" y="69239"/>
                  </a:lnTo>
                  <a:lnTo>
                    <a:pt x="23921" y="77800"/>
                  </a:lnTo>
                  <a:lnTo>
                    <a:pt x="25939" y="86151"/>
                  </a:lnTo>
                  <a:lnTo>
                    <a:pt x="26410" y="91968"/>
                  </a:lnTo>
                  <a:lnTo>
                    <a:pt x="27529" y="93917"/>
                  </a:lnTo>
                  <a:lnTo>
                    <a:pt x="29266" y="95216"/>
                  </a:lnTo>
                  <a:lnTo>
                    <a:pt x="31417" y="96081"/>
                  </a:lnTo>
                  <a:lnTo>
                    <a:pt x="32850" y="98642"/>
                  </a:lnTo>
                  <a:lnTo>
                    <a:pt x="35466" y="122037"/>
                  </a:lnTo>
                  <a:lnTo>
                    <a:pt x="36689" y="153673"/>
                  </a:lnTo>
                  <a:lnTo>
                    <a:pt x="42782" y="171171"/>
                  </a:lnTo>
                  <a:lnTo>
                    <a:pt x="45567" y="207856"/>
                  </a:lnTo>
                  <a:lnTo>
                    <a:pt x="51702" y="224869"/>
                  </a:lnTo>
                  <a:lnTo>
                    <a:pt x="56059" y="258726"/>
                  </a:lnTo>
                  <a:lnTo>
                    <a:pt x="60597" y="276460"/>
                  </a:lnTo>
                  <a:lnTo>
                    <a:pt x="64986" y="312130"/>
                  </a:lnTo>
                  <a:lnTo>
                    <a:pt x="79013" y="345052"/>
                  </a:lnTo>
                  <a:lnTo>
                    <a:pt x="86236" y="354422"/>
                  </a:lnTo>
                  <a:lnTo>
                    <a:pt x="97319" y="388705"/>
                  </a:lnTo>
                  <a:lnTo>
                    <a:pt x="98107" y="404292"/>
                  </a:lnTo>
                  <a:lnTo>
                    <a:pt x="99139" y="406312"/>
                  </a:lnTo>
                  <a:lnTo>
                    <a:pt x="100819" y="407659"/>
                  </a:lnTo>
                  <a:lnTo>
                    <a:pt x="102931" y="408557"/>
                  </a:lnTo>
                  <a:lnTo>
                    <a:pt x="104340" y="410147"/>
                  </a:lnTo>
                  <a:lnTo>
                    <a:pt x="107156" y="4192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434"/>
            <p:cNvSpPr/>
            <p:nvPr/>
          </p:nvSpPr>
          <p:spPr>
            <a:xfrm>
              <a:off x="6849179" y="4732734"/>
              <a:ext cx="71330" cy="410767"/>
            </a:xfrm>
            <a:custGeom>
              <a:avLst/>
              <a:gdLst/>
              <a:ahLst/>
              <a:cxnLst/>
              <a:rect l="0" t="0" r="0" b="0"/>
              <a:pathLst>
                <a:path w="71330" h="410767">
                  <a:moveTo>
                    <a:pt x="8821" y="0"/>
                  </a:moveTo>
                  <a:lnTo>
                    <a:pt x="8821" y="4741"/>
                  </a:lnTo>
                  <a:lnTo>
                    <a:pt x="6175" y="9714"/>
                  </a:lnTo>
                  <a:lnTo>
                    <a:pt x="1132" y="16251"/>
                  </a:lnTo>
                  <a:lnTo>
                    <a:pt x="0" y="50265"/>
                  </a:lnTo>
                  <a:lnTo>
                    <a:pt x="9619" y="90037"/>
                  </a:lnTo>
                  <a:lnTo>
                    <a:pt x="16679" y="120777"/>
                  </a:lnTo>
                  <a:lnTo>
                    <a:pt x="22350" y="158536"/>
                  </a:lnTo>
                  <a:lnTo>
                    <a:pt x="30138" y="196353"/>
                  </a:lnTo>
                  <a:lnTo>
                    <a:pt x="35521" y="233181"/>
                  </a:lnTo>
                  <a:lnTo>
                    <a:pt x="43156" y="272213"/>
                  </a:lnTo>
                  <a:lnTo>
                    <a:pt x="50403" y="309608"/>
                  </a:lnTo>
                  <a:lnTo>
                    <a:pt x="55936" y="352420"/>
                  </a:lnTo>
                  <a:lnTo>
                    <a:pt x="64477" y="394264"/>
                  </a:lnTo>
                  <a:lnTo>
                    <a:pt x="69975" y="400340"/>
                  </a:lnTo>
                  <a:lnTo>
                    <a:pt x="71329" y="4107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435"/>
            <p:cNvSpPr/>
            <p:nvPr/>
          </p:nvSpPr>
          <p:spPr>
            <a:xfrm>
              <a:off x="6599596" y="4772238"/>
              <a:ext cx="231616" cy="344474"/>
            </a:xfrm>
            <a:custGeom>
              <a:avLst/>
              <a:gdLst/>
              <a:ahLst/>
              <a:cxnLst/>
              <a:rect l="0" t="0" r="0" b="0"/>
              <a:pathLst>
                <a:path w="231616" h="344474">
                  <a:moveTo>
                    <a:pt x="17302" y="5145"/>
                  </a:moveTo>
                  <a:lnTo>
                    <a:pt x="12562" y="404"/>
                  </a:lnTo>
                  <a:lnTo>
                    <a:pt x="11166" y="0"/>
                  </a:lnTo>
                  <a:lnTo>
                    <a:pt x="10235" y="723"/>
                  </a:lnTo>
                  <a:lnTo>
                    <a:pt x="9614" y="2197"/>
                  </a:lnTo>
                  <a:lnTo>
                    <a:pt x="3665" y="44102"/>
                  </a:lnTo>
                  <a:lnTo>
                    <a:pt x="0" y="88585"/>
                  </a:lnTo>
                  <a:lnTo>
                    <a:pt x="2254" y="127433"/>
                  </a:lnTo>
                  <a:lnTo>
                    <a:pt x="6560" y="168709"/>
                  </a:lnTo>
                  <a:lnTo>
                    <a:pt x="10481" y="202436"/>
                  </a:lnTo>
                  <a:lnTo>
                    <a:pt x="17927" y="237566"/>
                  </a:lnTo>
                  <a:lnTo>
                    <a:pt x="23533" y="257271"/>
                  </a:lnTo>
                  <a:lnTo>
                    <a:pt x="29332" y="266029"/>
                  </a:lnTo>
                  <a:lnTo>
                    <a:pt x="67248" y="301103"/>
                  </a:lnTo>
                  <a:lnTo>
                    <a:pt x="77865" y="305354"/>
                  </a:lnTo>
                  <a:lnTo>
                    <a:pt x="82482" y="305495"/>
                  </a:lnTo>
                  <a:lnTo>
                    <a:pt x="90258" y="303006"/>
                  </a:lnTo>
                  <a:lnTo>
                    <a:pt x="104954" y="286545"/>
                  </a:lnTo>
                  <a:lnTo>
                    <a:pt x="120569" y="249173"/>
                  </a:lnTo>
                  <a:lnTo>
                    <a:pt x="129149" y="225175"/>
                  </a:lnTo>
                  <a:lnTo>
                    <a:pt x="133125" y="192819"/>
                  </a:lnTo>
                  <a:lnTo>
                    <a:pt x="139153" y="153246"/>
                  </a:lnTo>
                  <a:lnTo>
                    <a:pt x="141693" y="111753"/>
                  </a:lnTo>
                  <a:lnTo>
                    <a:pt x="142282" y="67649"/>
                  </a:lnTo>
                  <a:lnTo>
                    <a:pt x="142307" y="61368"/>
                  </a:lnTo>
                  <a:lnTo>
                    <a:pt x="141319" y="60486"/>
                  </a:lnTo>
                  <a:lnTo>
                    <a:pt x="133756" y="58792"/>
                  </a:lnTo>
                  <a:lnTo>
                    <a:pt x="138238" y="68224"/>
                  </a:lnTo>
                  <a:lnTo>
                    <a:pt x="142504" y="107600"/>
                  </a:lnTo>
                  <a:lnTo>
                    <a:pt x="149226" y="142865"/>
                  </a:lnTo>
                  <a:lnTo>
                    <a:pt x="150849" y="187461"/>
                  </a:lnTo>
                  <a:lnTo>
                    <a:pt x="155870" y="222655"/>
                  </a:lnTo>
                  <a:lnTo>
                    <a:pt x="166455" y="257829"/>
                  </a:lnTo>
                  <a:lnTo>
                    <a:pt x="176149" y="287602"/>
                  </a:lnTo>
                  <a:lnTo>
                    <a:pt x="204280" y="325462"/>
                  </a:lnTo>
                  <a:lnTo>
                    <a:pt x="210536" y="331063"/>
                  </a:lnTo>
                  <a:lnTo>
                    <a:pt x="231615" y="3444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436"/>
            <p:cNvSpPr/>
            <p:nvPr/>
          </p:nvSpPr>
          <p:spPr>
            <a:xfrm>
              <a:off x="6357938" y="4850297"/>
              <a:ext cx="285751" cy="34243"/>
            </a:xfrm>
            <a:custGeom>
              <a:avLst/>
              <a:gdLst/>
              <a:ahLst/>
              <a:cxnLst/>
              <a:rect l="0" t="0" r="0" b="0"/>
              <a:pathLst>
                <a:path w="285751" h="34243">
                  <a:moveTo>
                    <a:pt x="0" y="7453"/>
                  </a:moveTo>
                  <a:lnTo>
                    <a:pt x="0" y="16014"/>
                  </a:lnTo>
                  <a:lnTo>
                    <a:pt x="9480" y="6793"/>
                  </a:lnTo>
                  <a:lnTo>
                    <a:pt x="24718" y="2198"/>
                  </a:lnTo>
                  <a:lnTo>
                    <a:pt x="67012" y="0"/>
                  </a:lnTo>
                  <a:lnTo>
                    <a:pt x="110214" y="5686"/>
                  </a:lnTo>
                  <a:lnTo>
                    <a:pt x="152959" y="7104"/>
                  </a:lnTo>
                  <a:lnTo>
                    <a:pt x="187788" y="6392"/>
                  </a:lnTo>
                  <a:lnTo>
                    <a:pt x="209539" y="2288"/>
                  </a:lnTo>
                  <a:lnTo>
                    <a:pt x="239246" y="7466"/>
                  </a:lnTo>
                  <a:lnTo>
                    <a:pt x="285750" y="34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437"/>
            <p:cNvSpPr/>
            <p:nvPr/>
          </p:nvSpPr>
          <p:spPr>
            <a:xfrm>
              <a:off x="6440080" y="4528815"/>
              <a:ext cx="203240" cy="480741"/>
            </a:xfrm>
            <a:custGeom>
              <a:avLst/>
              <a:gdLst/>
              <a:ahLst/>
              <a:cxnLst/>
              <a:rect l="0" t="0" r="0" b="0"/>
              <a:pathLst>
                <a:path w="203240" h="480741">
                  <a:moveTo>
                    <a:pt x="194678" y="150341"/>
                  </a:moveTo>
                  <a:lnTo>
                    <a:pt x="195670" y="110440"/>
                  </a:lnTo>
                  <a:lnTo>
                    <a:pt x="203056" y="79617"/>
                  </a:lnTo>
                  <a:lnTo>
                    <a:pt x="203239" y="76403"/>
                  </a:lnTo>
                  <a:lnTo>
                    <a:pt x="188355" y="33751"/>
                  </a:lnTo>
                  <a:lnTo>
                    <a:pt x="182607" y="20471"/>
                  </a:lnTo>
                  <a:lnTo>
                    <a:pt x="174099" y="10600"/>
                  </a:lnTo>
                  <a:lnTo>
                    <a:pt x="164696" y="3898"/>
                  </a:lnTo>
                  <a:lnTo>
                    <a:pt x="157210" y="919"/>
                  </a:lnTo>
                  <a:lnTo>
                    <a:pt x="123924" y="0"/>
                  </a:lnTo>
                  <a:lnTo>
                    <a:pt x="96654" y="6797"/>
                  </a:lnTo>
                  <a:lnTo>
                    <a:pt x="71707" y="20938"/>
                  </a:lnTo>
                  <a:lnTo>
                    <a:pt x="40414" y="56221"/>
                  </a:lnTo>
                  <a:lnTo>
                    <a:pt x="22498" y="97304"/>
                  </a:lnTo>
                  <a:lnTo>
                    <a:pt x="7215" y="138837"/>
                  </a:lnTo>
                  <a:lnTo>
                    <a:pt x="4218" y="145649"/>
                  </a:lnTo>
                  <a:lnTo>
                    <a:pt x="0" y="183677"/>
                  </a:lnTo>
                  <a:lnTo>
                    <a:pt x="1659" y="215759"/>
                  </a:lnTo>
                  <a:lnTo>
                    <a:pt x="5526" y="256706"/>
                  </a:lnTo>
                  <a:lnTo>
                    <a:pt x="11573" y="297800"/>
                  </a:lnTo>
                  <a:lnTo>
                    <a:pt x="28459" y="337006"/>
                  </a:lnTo>
                  <a:lnTo>
                    <a:pt x="45023" y="373414"/>
                  </a:lnTo>
                  <a:lnTo>
                    <a:pt x="71713" y="410365"/>
                  </a:lnTo>
                  <a:lnTo>
                    <a:pt x="115402" y="448866"/>
                  </a:lnTo>
                  <a:lnTo>
                    <a:pt x="132604" y="465122"/>
                  </a:lnTo>
                  <a:lnTo>
                    <a:pt x="141100" y="480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7" name="SMARTInkShape-Group46"/>
          <p:cNvGrpSpPr/>
          <p:nvPr/>
        </p:nvGrpSpPr>
        <p:grpSpPr>
          <a:xfrm>
            <a:off x="4930382" y="4831779"/>
            <a:ext cx="632814" cy="570683"/>
            <a:chOff x="4930382" y="4831779"/>
            <a:chExt cx="632814" cy="570683"/>
          </a:xfrm>
        </p:grpSpPr>
        <p:sp>
          <p:nvSpPr>
            <p:cNvPr id="344" name="SMARTInkShape-438"/>
            <p:cNvSpPr/>
            <p:nvPr/>
          </p:nvSpPr>
          <p:spPr>
            <a:xfrm>
              <a:off x="5501929" y="4893469"/>
              <a:ext cx="61267" cy="508993"/>
            </a:xfrm>
            <a:custGeom>
              <a:avLst/>
              <a:gdLst/>
              <a:ahLst/>
              <a:cxnLst/>
              <a:rect l="0" t="0" r="0" b="0"/>
              <a:pathLst>
                <a:path w="61267" h="508993">
                  <a:moveTo>
                    <a:pt x="7688" y="0"/>
                  </a:moveTo>
                  <a:lnTo>
                    <a:pt x="7688" y="4740"/>
                  </a:lnTo>
                  <a:lnTo>
                    <a:pt x="6696" y="6137"/>
                  </a:lnTo>
                  <a:lnTo>
                    <a:pt x="5043" y="7068"/>
                  </a:lnTo>
                  <a:lnTo>
                    <a:pt x="0" y="8561"/>
                  </a:lnTo>
                  <a:lnTo>
                    <a:pt x="3867" y="8821"/>
                  </a:lnTo>
                  <a:lnTo>
                    <a:pt x="5141" y="10842"/>
                  </a:lnTo>
                  <a:lnTo>
                    <a:pt x="7464" y="32257"/>
                  </a:lnTo>
                  <a:lnTo>
                    <a:pt x="8675" y="76734"/>
                  </a:lnTo>
                  <a:lnTo>
                    <a:pt x="14754" y="115074"/>
                  </a:lnTo>
                  <a:lnTo>
                    <a:pt x="18712" y="147867"/>
                  </a:lnTo>
                  <a:lnTo>
                    <a:pt x="24197" y="189171"/>
                  </a:lnTo>
                  <a:lnTo>
                    <a:pt x="29888" y="224281"/>
                  </a:lnTo>
                  <a:lnTo>
                    <a:pt x="34563" y="262179"/>
                  </a:lnTo>
                  <a:lnTo>
                    <a:pt x="40345" y="299381"/>
                  </a:lnTo>
                  <a:lnTo>
                    <a:pt x="42500" y="336973"/>
                  </a:lnTo>
                  <a:lnTo>
                    <a:pt x="43138" y="379089"/>
                  </a:lnTo>
                  <a:lnTo>
                    <a:pt x="44320" y="420011"/>
                  </a:lnTo>
                  <a:lnTo>
                    <a:pt x="55826" y="464581"/>
                  </a:lnTo>
                  <a:lnTo>
                    <a:pt x="61266" y="5089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439"/>
            <p:cNvSpPr/>
            <p:nvPr/>
          </p:nvSpPr>
          <p:spPr>
            <a:xfrm>
              <a:off x="5322094" y="4839891"/>
              <a:ext cx="80368" cy="535782"/>
            </a:xfrm>
            <a:custGeom>
              <a:avLst/>
              <a:gdLst/>
              <a:ahLst/>
              <a:cxnLst/>
              <a:rect l="0" t="0" r="0" b="0"/>
              <a:pathLst>
                <a:path w="80368" h="535782">
                  <a:moveTo>
                    <a:pt x="0" y="0"/>
                  </a:moveTo>
                  <a:lnTo>
                    <a:pt x="992" y="35563"/>
                  </a:lnTo>
                  <a:lnTo>
                    <a:pt x="8102" y="76984"/>
                  </a:lnTo>
                  <a:lnTo>
                    <a:pt x="8766" y="119349"/>
                  </a:lnTo>
                  <a:lnTo>
                    <a:pt x="13637" y="161930"/>
                  </a:lnTo>
                  <a:lnTo>
                    <a:pt x="21348" y="203642"/>
                  </a:lnTo>
                  <a:lnTo>
                    <a:pt x="29918" y="237940"/>
                  </a:lnTo>
                  <a:lnTo>
                    <a:pt x="35565" y="282332"/>
                  </a:lnTo>
                  <a:lnTo>
                    <a:pt x="45206" y="323439"/>
                  </a:lnTo>
                  <a:lnTo>
                    <a:pt x="51924" y="364742"/>
                  </a:lnTo>
                  <a:lnTo>
                    <a:pt x="57828" y="401980"/>
                  </a:lnTo>
                  <a:lnTo>
                    <a:pt x="65862" y="439691"/>
                  </a:lnTo>
                  <a:lnTo>
                    <a:pt x="75688" y="484089"/>
                  </a:lnTo>
                  <a:lnTo>
                    <a:pt x="80367" y="5357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440"/>
            <p:cNvSpPr/>
            <p:nvPr/>
          </p:nvSpPr>
          <p:spPr>
            <a:xfrm>
              <a:off x="4930382" y="4831779"/>
              <a:ext cx="409572" cy="488047"/>
            </a:xfrm>
            <a:custGeom>
              <a:avLst/>
              <a:gdLst/>
              <a:ahLst/>
              <a:cxnLst/>
              <a:rect l="0" t="0" r="0" b="0"/>
              <a:pathLst>
                <a:path w="409572" h="488047">
                  <a:moveTo>
                    <a:pt x="239907" y="97409"/>
                  </a:moveTo>
                  <a:lnTo>
                    <a:pt x="239907" y="92668"/>
                  </a:lnTo>
                  <a:lnTo>
                    <a:pt x="221816" y="49813"/>
                  </a:lnTo>
                  <a:lnTo>
                    <a:pt x="213049" y="30389"/>
                  </a:lnTo>
                  <a:lnTo>
                    <a:pt x="210096" y="25940"/>
                  </a:lnTo>
                  <a:lnTo>
                    <a:pt x="198876" y="18350"/>
                  </a:lnTo>
                  <a:lnTo>
                    <a:pt x="162680" y="5394"/>
                  </a:lnTo>
                  <a:lnTo>
                    <a:pt x="119727" y="0"/>
                  </a:lnTo>
                  <a:lnTo>
                    <a:pt x="89535" y="2071"/>
                  </a:lnTo>
                  <a:lnTo>
                    <a:pt x="80128" y="4084"/>
                  </a:lnTo>
                  <a:lnTo>
                    <a:pt x="61738" y="16905"/>
                  </a:lnTo>
                  <a:lnTo>
                    <a:pt x="30979" y="54543"/>
                  </a:lnTo>
                  <a:lnTo>
                    <a:pt x="14006" y="90086"/>
                  </a:lnTo>
                  <a:lnTo>
                    <a:pt x="4853" y="129965"/>
                  </a:lnTo>
                  <a:lnTo>
                    <a:pt x="0" y="170242"/>
                  </a:lnTo>
                  <a:lnTo>
                    <a:pt x="1687" y="211712"/>
                  </a:lnTo>
                  <a:lnTo>
                    <a:pt x="11281" y="253602"/>
                  </a:lnTo>
                  <a:lnTo>
                    <a:pt x="23723" y="292965"/>
                  </a:lnTo>
                  <a:lnTo>
                    <a:pt x="41615" y="329403"/>
                  </a:lnTo>
                  <a:lnTo>
                    <a:pt x="54997" y="355783"/>
                  </a:lnTo>
                  <a:lnTo>
                    <a:pt x="73663" y="371960"/>
                  </a:lnTo>
                  <a:lnTo>
                    <a:pt x="117118" y="391398"/>
                  </a:lnTo>
                  <a:lnTo>
                    <a:pt x="122329" y="394604"/>
                  </a:lnTo>
                  <a:lnTo>
                    <a:pt x="136056" y="395522"/>
                  </a:lnTo>
                  <a:lnTo>
                    <a:pt x="152079" y="391629"/>
                  </a:lnTo>
                  <a:lnTo>
                    <a:pt x="175851" y="378282"/>
                  </a:lnTo>
                  <a:lnTo>
                    <a:pt x="185971" y="367432"/>
                  </a:lnTo>
                  <a:lnTo>
                    <a:pt x="206873" y="329535"/>
                  </a:lnTo>
                  <a:lnTo>
                    <a:pt x="222009" y="288258"/>
                  </a:lnTo>
                  <a:lnTo>
                    <a:pt x="228320" y="268058"/>
                  </a:lnTo>
                  <a:lnTo>
                    <a:pt x="235193" y="229234"/>
                  </a:lnTo>
                  <a:lnTo>
                    <a:pt x="243251" y="192912"/>
                  </a:lnTo>
                  <a:lnTo>
                    <a:pt x="246742" y="150229"/>
                  </a:lnTo>
                  <a:lnTo>
                    <a:pt x="241381" y="113279"/>
                  </a:lnTo>
                  <a:lnTo>
                    <a:pt x="233509" y="89433"/>
                  </a:lnTo>
                  <a:lnTo>
                    <a:pt x="222193" y="71409"/>
                  </a:lnTo>
                  <a:lnTo>
                    <a:pt x="214509" y="63166"/>
                  </a:lnTo>
                  <a:lnTo>
                    <a:pt x="213054" y="63666"/>
                  </a:lnTo>
                  <a:lnTo>
                    <a:pt x="208790" y="66867"/>
                  </a:lnTo>
                  <a:lnTo>
                    <a:pt x="206234" y="74244"/>
                  </a:lnTo>
                  <a:lnTo>
                    <a:pt x="204457" y="114128"/>
                  </a:lnTo>
                  <a:lnTo>
                    <a:pt x="204242" y="156053"/>
                  </a:lnTo>
                  <a:lnTo>
                    <a:pt x="206850" y="197136"/>
                  </a:lnTo>
                  <a:lnTo>
                    <a:pt x="211324" y="227060"/>
                  </a:lnTo>
                  <a:lnTo>
                    <a:pt x="216620" y="260203"/>
                  </a:lnTo>
                  <a:lnTo>
                    <a:pt x="225180" y="298110"/>
                  </a:lnTo>
                  <a:lnTo>
                    <a:pt x="234000" y="332934"/>
                  </a:lnTo>
                  <a:lnTo>
                    <a:pt x="246861" y="373127"/>
                  </a:lnTo>
                  <a:lnTo>
                    <a:pt x="264837" y="409730"/>
                  </a:lnTo>
                  <a:lnTo>
                    <a:pt x="272815" y="425726"/>
                  </a:lnTo>
                  <a:lnTo>
                    <a:pt x="307652" y="458043"/>
                  </a:lnTo>
                  <a:lnTo>
                    <a:pt x="350570" y="482659"/>
                  </a:lnTo>
                  <a:lnTo>
                    <a:pt x="370151" y="488046"/>
                  </a:lnTo>
                  <a:lnTo>
                    <a:pt x="376346" y="486818"/>
                  </a:lnTo>
                  <a:lnTo>
                    <a:pt x="409571" y="4635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1" name="SMARTInkShape-Group47"/>
          <p:cNvGrpSpPr/>
          <p:nvPr/>
        </p:nvGrpSpPr>
        <p:grpSpPr>
          <a:xfrm>
            <a:off x="5100079" y="5592583"/>
            <a:ext cx="2570524" cy="586762"/>
            <a:chOff x="5100079" y="5592583"/>
            <a:chExt cx="2570524" cy="586762"/>
          </a:xfrm>
        </p:grpSpPr>
        <p:sp>
          <p:nvSpPr>
            <p:cNvPr id="348" name="SMARTInkShape-441"/>
            <p:cNvSpPr/>
            <p:nvPr/>
          </p:nvSpPr>
          <p:spPr>
            <a:xfrm>
              <a:off x="6536531" y="5607844"/>
              <a:ext cx="1" cy="8930"/>
            </a:xfrm>
            <a:custGeom>
              <a:avLst/>
              <a:gdLst/>
              <a:ahLst/>
              <a:cxnLst/>
              <a:rect l="0" t="0" r="0" b="0"/>
              <a:pathLst>
                <a:path w="1" h="8930">
                  <a:moveTo>
                    <a:pt x="0" y="0"/>
                  </a:moveTo>
                  <a:lnTo>
                    <a:pt x="0" y="5144"/>
                  </a:lnTo>
                  <a:lnTo>
                    <a:pt x="0" y="2948"/>
                  </a:lnTo>
                  <a:lnTo>
                    <a:pt x="0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442"/>
            <p:cNvSpPr/>
            <p:nvPr/>
          </p:nvSpPr>
          <p:spPr>
            <a:xfrm>
              <a:off x="6545493" y="5688211"/>
              <a:ext cx="62477" cy="330399"/>
            </a:xfrm>
            <a:custGeom>
              <a:avLst/>
              <a:gdLst/>
              <a:ahLst/>
              <a:cxnLst/>
              <a:rect l="0" t="0" r="0" b="0"/>
              <a:pathLst>
                <a:path w="62477" h="330399">
                  <a:moveTo>
                    <a:pt x="8898" y="0"/>
                  </a:moveTo>
                  <a:lnTo>
                    <a:pt x="8898" y="12429"/>
                  </a:lnTo>
                  <a:lnTo>
                    <a:pt x="6252" y="18091"/>
                  </a:lnTo>
                  <a:lnTo>
                    <a:pt x="2761" y="23916"/>
                  </a:lnTo>
                  <a:lnTo>
                    <a:pt x="336" y="33968"/>
                  </a:lnTo>
                  <a:lnTo>
                    <a:pt x="0" y="43254"/>
                  </a:lnTo>
                  <a:lnTo>
                    <a:pt x="7659" y="59902"/>
                  </a:lnTo>
                  <a:lnTo>
                    <a:pt x="8850" y="101235"/>
                  </a:lnTo>
                  <a:lnTo>
                    <a:pt x="11529" y="125907"/>
                  </a:lnTo>
                  <a:lnTo>
                    <a:pt x="16998" y="169781"/>
                  </a:lnTo>
                  <a:lnTo>
                    <a:pt x="18574" y="194503"/>
                  </a:lnTo>
                  <a:lnTo>
                    <a:pt x="25483" y="225729"/>
                  </a:lnTo>
                  <a:lnTo>
                    <a:pt x="29234" y="258504"/>
                  </a:lnTo>
                  <a:lnTo>
                    <a:pt x="33775" y="276685"/>
                  </a:lnTo>
                  <a:lnTo>
                    <a:pt x="37766" y="294639"/>
                  </a:lnTo>
                  <a:lnTo>
                    <a:pt x="45233" y="309881"/>
                  </a:lnTo>
                  <a:lnTo>
                    <a:pt x="62476" y="3303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443"/>
            <p:cNvSpPr/>
            <p:nvPr/>
          </p:nvSpPr>
          <p:spPr>
            <a:xfrm>
              <a:off x="6411526" y="5634633"/>
              <a:ext cx="107147" cy="406598"/>
            </a:xfrm>
            <a:custGeom>
              <a:avLst/>
              <a:gdLst/>
              <a:ahLst/>
              <a:cxnLst/>
              <a:rect l="0" t="0" r="0" b="0"/>
              <a:pathLst>
                <a:path w="107147" h="406598">
                  <a:moveTo>
                    <a:pt x="8919" y="0"/>
                  </a:moveTo>
                  <a:lnTo>
                    <a:pt x="8919" y="15377"/>
                  </a:lnTo>
                  <a:lnTo>
                    <a:pt x="358" y="26356"/>
                  </a:lnTo>
                  <a:lnTo>
                    <a:pt x="62" y="31848"/>
                  </a:lnTo>
                  <a:lnTo>
                    <a:pt x="22" y="29699"/>
                  </a:lnTo>
                  <a:lnTo>
                    <a:pt x="11" y="29721"/>
                  </a:lnTo>
                  <a:lnTo>
                    <a:pt x="0" y="32392"/>
                  </a:lnTo>
                  <a:lnTo>
                    <a:pt x="988" y="33501"/>
                  </a:lnTo>
                  <a:lnTo>
                    <a:pt x="4733" y="34733"/>
                  </a:lnTo>
                  <a:lnTo>
                    <a:pt x="6128" y="37046"/>
                  </a:lnTo>
                  <a:lnTo>
                    <a:pt x="9084" y="48790"/>
                  </a:lnTo>
                  <a:lnTo>
                    <a:pt x="15824" y="62150"/>
                  </a:lnTo>
                  <a:lnTo>
                    <a:pt x="18575" y="77343"/>
                  </a:lnTo>
                  <a:lnTo>
                    <a:pt x="23907" y="87298"/>
                  </a:lnTo>
                  <a:lnTo>
                    <a:pt x="27696" y="121794"/>
                  </a:lnTo>
                  <a:lnTo>
                    <a:pt x="31486" y="127883"/>
                  </a:lnTo>
                  <a:lnTo>
                    <a:pt x="41598" y="172155"/>
                  </a:lnTo>
                  <a:lnTo>
                    <a:pt x="50508" y="214453"/>
                  </a:lnTo>
                  <a:lnTo>
                    <a:pt x="59436" y="257903"/>
                  </a:lnTo>
                  <a:lnTo>
                    <a:pt x="69386" y="299475"/>
                  </a:lnTo>
                  <a:lnTo>
                    <a:pt x="73468" y="313960"/>
                  </a:lnTo>
                  <a:lnTo>
                    <a:pt x="87217" y="358254"/>
                  </a:lnTo>
                  <a:lnTo>
                    <a:pt x="100131" y="392010"/>
                  </a:lnTo>
                  <a:lnTo>
                    <a:pt x="105761" y="399895"/>
                  </a:lnTo>
                  <a:lnTo>
                    <a:pt x="106872" y="406597"/>
                  </a:lnTo>
                  <a:lnTo>
                    <a:pt x="107146" y="4018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444"/>
            <p:cNvSpPr/>
            <p:nvPr/>
          </p:nvSpPr>
          <p:spPr>
            <a:xfrm>
              <a:off x="6094077" y="5672083"/>
              <a:ext cx="307701" cy="301859"/>
            </a:xfrm>
            <a:custGeom>
              <a:avLst/>
              <a:gdLst/>
              <a:ahLst/>
              <a:cxnLst/>
              <a:rect l="0" t="0" r="0" b="0"/>
              <a:pathLst>
                <a:path w="307701" h="301859">
                  <a:moveTo>
                    <a:pt x="13829" y="60776"/>
                  </a:moveTo>
                  <a:lnTo>
                    <a:pt x="9089" y="65517"/>
                  </a:lnTo>
                  <a:lnTo>
                    <a:pt x="6761" y="70490"/>
                  </a:lnTo>
                  <a:lnTo>
                    <a:pt x="6141" y="73205"/>
                  </a:lnTo>
                  <a:lnTo>
                    <a:pt x="4735" y="75016"/>
                  </a:lnTo>
                  <a:lnTo>
                    <a:pt x="527" y="77027"/>
                  </a:lnTo>
                  <a:lnTo>
                    <a:pt x="0" y="73594"/>
                  </a:lnTo>
                  <a:lnTo>
                    <a:pt x="2061" y="59197"/>
                  </a:lnTo>
                  <a:lnTo>
                    <a:pt x="6284" y="50153"/>
                  </a:lnTo>
                  <a:lnTo>
                    <a:pt x="8799" y="47741"/>
                  </a:lnTo>
                  <a:lnTo>
                    <a:pt x="11593" y="42415"/>
                  </a:lnTo>
                  <a:lnTo>
                    <a:pt x="13828" y="36741"/>
                  </a:lnTo>
                  <a:lnTo>
                    <a:pt x="21387" y="26792"/>
                  </a:lnTo>
                  <a:lnTo>
                    <a:pt x="57320" y="2164"/>
                  </a:lnTo>
                  <a:lnTo>
                    <a:pt x="70862" y="0"/>
                  </a:lnTo>
                  <a:lnTo>
                    <a:pt x="95220" y="3523"/>
                  </a:lnTo>
                  <a:lnTo>
                    <a:pt x="134558" y="16428"/>
                  </a:lnTo>
                  <a:lnTo>
                    <a:pt x="173716" y="28093"/>
                  </a:lnTo>
                  <a:lnTo>
                    <a:pt x="209123" y="40944"/>
                  </a:lnTo>
                  <a:lnTo>
                    <a:pt x="247220" y="71994"/>
                  </a:lnTo>
                  <a:lnTo>
                    <a:pt x="282517" y="114004"/>
                  </a:lnTo>
                  <a:lnTo>
                    <a:pt x="302364" y="155016"/>
                  </a:lnTo>
                  <a:lnTo>
                    <a:pt x="307700" y="192726"/>
                  </a:lnTo>
                  <a:lnTo>
                    <a:pt x="307157" y="205741"/>
                  </a:lnTo>
                  <a:lnTo>
                    <a:pt x="303608" y="218140"/>
                  </a:lnTo>
                  <a:lnTo>
                    <a:pt x="291293" y="236277"/>
                  </a:lnTo>
                  <a:lnTo>
                    <a:pt x="283328" y="242956"/>
                  </a:lnTo>
                  <a:lnTo>
                    <a:pt x="279815" y="244737"/>
                  </a:lnTo>
                  <a:lnTo>
                    <a:pt x="270131" y="256726"/>
                  </a:lnTo>
                  <a:lnTo>
                    <a:pt x="251982" y="293137"/>
                  </a:lnTo>
                  <a:lnTo>
                    <a:pt x="248004" y="296050"/>
                  </a:lnTo>
                  <a:lnTo>
                    <a:pt x="238292" y="299288"/>
                  </a:lnTo>
                  <a:lnTo>
                    <a:pt x="199435" y="301651"/>
                  </a:lnTo>
                  <a:lnTo>
                    <a:pt x="167723" y="301858"/>
                  </a:lnTo>
                  <a:lnTo>
                    <a:pt x="129866" y="286499"/>
                  </a:lnTo>
                  <a:lnTo>
                    <a:pt x="108482" y="270250"/>
                  </a:lnTo>
                  <a:lnTo>
                    <a:pt x="76337" y="2215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445"/>
            <p:cNvSpPr/>
            <p:nvPr/>
          </p:nvSpPr>
          <p:spPr>
            <a:xfrm>
              <a:off x="6152663" y="5750719"/>
              <a:ext cx="107049" cy="428626"/>
            </a:xfrm>
            <a:custGeom>
              <a:avLst/>
              <a:gdLst/>
              <a:ahLst/>
              <a:cxnLst/>
              <a:rect l="0" t="0" r="0" b="0"/>
              <a:pathLst>
                <a:path w="107049" h="428626">
                  <a:moveTo>
                    <a:pt x="8821" y="0"/>
                  </a:moveTo>
                  <a:lnTo>
                    <a:pt x="4081" y="0"/>
                  </a:lnTo>
                  <a:lnTo>
                    <a:pt x="2685" y="992"/>
                  </a:lnTo>
                  <a:lnTo>
                    <a:pt x="1753" y="2645"/>
                  </a:lnTo>
                  <a:lnTo>
                    <a:pt x="260" y="12428"/>
                  </a:lnTo>
                  <a:lnTo>
                    <a:pt x="0" y="20990"/>
                  </a:lnTo>
                  <a:lnTo>
                    <a:pt x="7590" y="63567"/>
                  </a:lnTo>
                  <a:lnTo>
                    <a:pt x="15707" y="100420"/>
                  </a:lnTo>
                  <a:lnTo>
                    <a:pt x="23980" y="141320"/>
                  </a:lnTo>
                  <a:lnTo>
                    <a:pt x="29780" y="177241"/>
                  </a:lnTo>
                  <a:lnTo>
                    <a:pt x="35665" y="211065"/>
                  </a:lnTo>
                  <a:lnTo>
                    <a:pt x="44556" y="252707"/>
                  </a:lnTo>
                  <a:lnTo>
                    <a:pt x="56120" y="286543"/>
                  </a:lnTo>
                  <a:lnTo>
                    <a:pt x="68325" y="324051"/>
                  </a:lnTo>
                  <a:lnTo>
                    <a:pt x="84002" y="363834"/>
                  </a:lnTo>
                  <a:lnTo>
                    <a:pt x="96064" y="400984"/>
                  </a:lnTo>
                  <a:lnTo>
                    <a:pt x="97510" y="417348"/>
                  </a:lnTo>
                  <a:lnTo>
                    <a:pt x="98705" y="420115"/>
                  </a:lnTo>
                  <a:lnTo>
                    <a:pt x="100494" y="420967"/>
                  </a:lnTo>
                  <a:lnTo>
                    <a:pt x="102678" y="420543"/>
                  </a:lnTo>
                  <a:lnTo>
                    <a:pt x="104135" y="421252"/>
                  </a:lnTo>
                  <a:lnTo>
                    <a:pt x="107048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446"/>
            <p:cNvSpPr/>
            <p:nvPr/>
          </p:nvSpPr>
          <p:spPr>
            <a:xfrm>
              <a:off x="5715000" y="5734652"/>
              <a:ext cx="437556" cy="346466"/>
            </a:xfrm>
            <a:custGeom>
              <a:avLst/>
              <a:gdLst/>
              <a:ahLst/>
              <a:cxnLst/>
              <a:rect l="0" t="0" r="0" b="0"/>
              <a:pathLst>
                <a:path w="437556" h="346466">
                  <a:moveTo>
                    <a:pt x="0" y="51786"/>
                  </a:moveTo>
                  <a:lnTo>
                    <a:pt x="0" y="30795"/>
                  </a:lnTo>
                  <a:lnTo>
                    <a:pt x="992" y="28862"/>
                  </a:lnTo>
                  <a:lnTo>
                    <a:pt x="2646" y="27573"/>
                  </a:lnTo>
                  <a:lnTo>
                    <a:pt x="4740" y="26714"/>
                  </a:lnTo>
                  <a:lnTo>
                    <a:pt x="6137" y="29118"/>
                  </a:lnTo>
                  <a:lnTo>
                    <a:pt x="15835" y="69625"/>
                  </a:lnTo>
                  <a:lnTo>
                    <a:pt x="24722" y="107529"/>
                  </a:lnTo>
                  <a:lnTo>
                    <a:pt x="35899" y="148382"/>
                  </a:lnTo>
                  <a:lnTo>
                    <a:pt x="49633" y="188309"/>
                  </a:lnTo>
                  <a:lnTo>
                    <a:pt x="55445" y="224605"/>
                  </a:lnTo>
                  <a:lnTo>
                    <a:pt x="68707" y="268130"/>
                  </a:lnTo>
                  <a:lnTo>
                    <a:pt x="86342" y="312725"/>
                  </a:lnTo>
                  <a:lnTo>
                    <a:pt x="97705" y="344140"/>
                  </a:lnTo>
                  <a:lnTo>
                    <a:pt x="97879" y="343923"/>
                  </a:lnTo>
                  <a:lnTo>
                    <a:pt x="98181" y="333832"/>
                  </a:lnTo>
                  <a:lnTo>
                    <a:pt x="89129" y="305578"/>
                  </a:lnTo>
                  <a:lnTo>
                    <a:pt x="79746" y="285105"/>
                  </a:lnTo>
                  <a:lnTo>
                    <a:pt x="68338" y="243725"/>
                  </a:lnTo>
                  <a:lnTo>
                    <a:pt x="60630" y="206732"/>
                  </a:lnTo>
                  <a:lnTo>
                    <a:pt x="54971" y="163752"/>
                  </a:lnTo>
                  <a:lnTo>
                    <a:pt x="47716" y="120020"/>
                  </a:lnTo>
                  <a:lnTo>
                    <a:pt x="45052" y="80774"/>
                  </a:lnTo>
                  <a:lnTo>
                    <a:pt x="50119" y="61693"/>
                  </a:lnTo>
                  <a:lnTo>
                    <a:pt x="62861" y="30453"/>
                  </a:lnTo>
                  <a:lnTo>
                    <a:pt x="76283" y="19778"/>
                  </a:lnTo>
                  <a:lnTo>
                    <a:pt x="110297" y="2241"/>
                  </a:lnTo>
                  <a:lnTo>
                    <a:pt x="122112" y="0"/>
                  </a:lnTo>
                  <a:lnTo>
                    <a:pt x="144660" y="3479"/>
                  </a:lnTo>
                  <a:lnTo>
                    <a:pt x="170193" y="20275"/>
                  </a:lnTo>
                  <a:lnTo>
                    <a:pt x="203171" y="62326"/>
                  </a:lnTo>
                  <a:lnTo>
                    <a:pt x="225378" y="101897"/>
                  </a:lnTo>
                  <a:lnTo>
                    <a:pt x="242993" y="138817"/>
                  </a:lnTo>
                  <a:lnTo>
                    <a:pt x="256876" y="178776"/>
                  </a:lnTo>
                  <a:lnTo>
                    <a:pt x="270456" y="222501"/>
                  </a:lnTo>
                  <a:lnTo>
                    <a:pt x="281700" y="262521"/>
                  </a:lnTo>
                  <a:lnTo>
                    <a:pt x="285592" y="296326"/>
                  </a:lnTo>
                  <a:lnTo>
                    <a:pt x="283034" y="302023"/>
                  </a:lnTo>
                  <a:lnTo>
                    <a:pt x="280963" y="304931"/>
                  </a:lnTo>
                  <a:lnTo>
                    <a:pt x="278590" y="305877"/>
                  </a:lnTo>
                  <a:lnTo>
                    <a:pt x="276016" y="305515"/>
                  </a:lnTo>
                  <a:lnTo>
                    <a:pt x="273307" y="304283"/>
                  </a:lnTo>
                  <a:lnTo>
                    <a:pt x="271501" y="302469"/>
                  </a:lnTo>
                  <a:lnTo>
                    <a:pt x="258388" y="264394"/>
                  </a:lnTo>
                  <a:lnTo>
                    <a:pt x="241051" y="222084"/>
                  </a:lnTo>
                  <a:lnTo>
                    <a:pt x="227204" y="180486"/>
                  </a:lnTo>
                  <a:lnTo>
                    <a:pt x="219023" y="138272"/>
                  </a:lnTo>
                  <a:lnTo>
                    <a:pt x="215243" y="97642"/>
                  </a:lnTo>
                  <a:lnTo>
                    <a:pt x="215386" y="56228"/>
                  </a:lnTo>
                  <a:lnTo>
                    <a:pt x="219090" y="45161"/>
                  </a:lnTo>
                  <a:lnTo>
                    <a:pt x="226688" y="36274"/>
                  </a:lnTo>
                  <a:lnTo>
                    <a:pt x="235688" y="28024"/>
                  </a:lnTo>
                  <a:lnTo>
                    <a:pt x="242995" y="17743"/>
                  </a:lnTo>
                  <a:lnTo>
                    <a:pt x="247324" y="14208"/>
                  </a:lnTo>
                  <a:lnTo>
                    <a:pt x="257427" y="10280"/>
                  </a:lnTo>
                  <a:lnTo>
                    <a:pt x="271178" y="13826"/>
                  </a:lnTo>
                  <a:lnTo>
                    <a:pt x="308999" y="27530"/>
                  </a:lnTo>
                  <a:lnTo>
                    <a:pt x="334293" y="34647"/>
                  </a:lnTo>
                  <a:lnTo>
                    <a:pt x="376295" y="71118"/>
                  </a:lnTo>
                  <a:lnTo>
                    <a:pt x="395731" y="110466"/>
                  </a:lnTo>
                  <a:lnTo>
                    <a:pt x="407760" y="152380"/>
                  </a:lnTo>
                  <a:lnTo>
                    <a:pt x="417044" y="176975"/>
                  </a:lnTo>
                  <a:lnTo>
                    <a:pt x="419346" y="220848"/>
                  </a:lnTo>
                  <a:lnTo>
                    <a:pt x="422272" y="261276"/>
                  </a:lnTo>
                  <a:lnTo>
                    <a:pt x="427370" y="298439"/>
                  </a:lnTo>
                  <a:lnTo>
                    <a:pt x="437555" y="3464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447"/>
            <p:cNvSpPr/>
            <p:nvPr/>
          </p:nvSpPr>
          <p:spPr>
            <a:xfrm>
              <a:off x="5545532" y="5768578"/>
              <a:ext cx="204398" cy="360677"/>
            </a:xfrm>
            <a:custGeom>
              <a:avLst/>
              <a:gdLst/>
              <a:ahLst/>
              <a:cxnLst/>
              <a:rect l="0" t="0" r="0" b="0"/>
              <a:pathLst>
                <a:path w="204398" h="360677">
                  <a:moveTo>
                    <a:pt x="53382" y="0"/>
                  </a:moveTo>
                  <a:lnTo>
                    <a:pt x="45693" y="0"/>
                  </a:lnTo>
                  <a:lnTo>
                    <a:pt x="40079" y="4741"/>
                  </a:lnTo>
                  <a:lnTo>
                    <a:pt x="37547" y="9713"/>
                  </a:lnTo>
                  <a:lnTo>
                    <a:pt x="27668" y="38174"/>
                  </a:lnTo>
                  <a:lnTo>
                    <a:pt x="15225" y="64228"/>
                  </a:lnTo>
                  <a:lnTo>
                    <a:pt x="9665" y="98626"/>
                  </a:lnTo>
                  <a:lnTo>
                    <a:pt x="3167" y="142662"/>
                  </a:lnTo>
                  <a:lnTo>
                    <a:pt x="800" y="176877"/>
                  </a:lnTo>
                  <a:lnTo>
                    <a:pt x="0" y="220846"/>
                  </a:lnTo>
                  <a:lnTo>
                    <a:pt x="2508" y="254613"/>
                  </a:lnTo>
                  <a:lnTo>
                    <a:pt x="9535" y="285454"/>
                  </a:lnTo>
                  <a:lnTo>
                    <a:pt x="25538" y="314245"/>
                  </a:lnTo>
                  <a:lnTo>
                    <a:pt x="33731" y="323219"/>
                  </a:lnTo>
                  <a:lnTo>
                    <a:pt x="73289" y="356681"/>
                  </a:lnTo>
                  <a:lnTo>
                    <a:pt x="78560" y="359826"/>
                  </a:lnTo>
                  <a:lnTo>
                    <a:pt x="92353" y="360676"/>
                  </a:lnTo>
                  <a:lnTo>
                    <a:pt x="108405" y="356754"/>
                  </a:lnTo>
                  <a:lnTo>
                    <a:pt x="142318" y="337274"/>
                  </a:lnTo>
                  <a:lnTo>
                    <a:pt x="170911" y="310885"/>
                  </a:lnTo>
                  <a:lnTo>
                    <a:pt x="184048" y="276531"/>
                  </a:lnTo>
                  <a:lnTo>
                    <a:pt x="196197" y="234173"/>
                  </a:lnTo>
                  <a:lnTo>
                    <a:pt x="202523" y="200684"/>
                  </a:lnTo>
                  <a:lnTo>
                    <a:pt x="204397" y="161989"/>
                  </a:lnTo>
                  <a:lnTo>
                    <a:pt x="202851" y="137479"/>
                  </a:lnTo>
                  <a:lnTo>
                    <a:pt x="190825" y="102361"/>
                  </a:lnTo>
                  <a:lnTo>
                    <a:pt x="166337" y="63325"/>
                  </a:lnTo>
                  <a:lnTo>
                    <a:pt x="150217" y="46996"/>
                  </a:lnTo>
                  <a:lnTo>
                    <a:pt x="111517" y="24906"/>
                  </a:lnTo>
                  <a:lnTo>
                    <a:pt x="75088" y="9074"/>
                  </a:lnTo>
                  <a:lnTo>
                    <a:pt x="57076" y="5025"/>
                  </a:lnTo>
                  <a:lnTo>
                    <a:pt x="45763" y="6533"/>
                  </a:lnTo>
                  <a:lnTo>
                    <a:pt x="17663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448"/>
            <p:cNvSpPr/>
            <p:nvPr/>
          </p:nvSpPr>
          <p:spPr>
            <a:xfrm>
              <a:off x="5349550" y="5706527"/>
              <a:ext cx="285084" cy="425843"/>
            </a:xfrm>
            <a:custGeom>
              <a:avLst/>
              <a:gdLst/>
              <a:ahLst/>
              <a:cxnLst/>
              <a:rect l="0" t="0" r="0" b="0"/>
              <a:pathLst>
                <a:path w="285084" h="425843">
                  <a:moveTo>
                    <a:pt x="195786" y="53121"/>
                  </a:moveTo>
                  <a:lnTo>
                    <a:pt x="191046" y="57862"/>
                  </a:lnTo>
                  <a:lnTo>
                    <a:pt x="187665" y="57274"/>
                  </a:lnTo>
                  <a:lnTo>
                    <a:pt x="178616" y="51329"/>
                  </a:lnTo>
                  <a:lnTo>
                    <a:pt x="163768" y="31344"/>
                  </a:lnTo>
                  <a:lnTo>
                    <a:pt x="154329" y="16131"/>
                  </a:lnTo>
                  <a:lnTo>
                    <a:pt x="148256" y="11877"/>
                  </a:lnTo>
                  <a:lnTo>
                    <a:pt x="123008" y="3008"/>
                  </a:lnTo>
                  <a:lnTo>
                    <a:pt x="87082" y="0"/>
                  </a:lnTo>
                  <a:lnTo>
                    <a:pt x="56642" y="9160"/>
                  </a:lnTo>
                  <a:lnTo>
                    <a:pt x="36708" y="19701"/>
                  </a:lnTo>
                  <a:lnTo>
                    <a:pt x="19777" y="48070"/>
                  </a:lnTo>
                  <a:lnTo>
                    <a:pt x="6934" y="92635"/>
                  </a:lnTo>
                  <a:lnTo>
                    <a:pt x="1585" y="129321"/>
                  </a:lnTo>
                  <a:lnTo>
                    <a:pt x="0" y="173264"/>
                  </a:lnTo>
                  <a:lnTo>
                    <a:pt x="2275" y="209375"/>
                  </a:lnTo>
                  <a:lnTo>
                    <a:pt x="6594" y="244606"/>
                  </a:lnTo>
                  <a:lnTo>
                    <a:pt x="14603" y="282168"/>
                  </a:lnTo>
                  <a:lnTo>
                    <a:pt x="24252" y="316999"/>
                  </a:lnTo>
                  <a:lnTo>
                    <a:pt x="44788" y="358584"/>
                  </a:lnTo>
                  <a:lnTo>
                    <a:pt x="67953" y="395241"/>
                  </a:lnTo>
                  <a:lnTo>
                    <a:pt x="85700" y="410585"/>
                  </a:lnTo>
                  <a:lnTo>
                    <a:pt x="117748" y="421414"/>
                  </a:lnTo>
                  <a:lnTo>
                    <a:pt x="147212" y="425167"/>
                  </a:lnTo>
                  <a:lnTo>
                    <a:pt x="179158" y="425842"/>
                  </a:lnTo>
                  <a:lnTo>
                    <a:pt x="222058" y="421636"/>
                  </a:lnTo>
                  <a:lnTo>
                    <a:pt x="240866" y="420304"/>
                  </a:lnTo>
                  <a:lnTo>
                    <a:pt x="285083" y="3835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449"/>
            <p:cNvSpPr/>
            <p:nvPr/>
          </p:nvSpPr>
          <p:spPr>
            <a:xfrm>
              <a:off x="5100079" y="5636302"/>
              <a:ext cx="347031" cy="444816"/>
            </a:xfrm>
            <a:custGeom>
              <a:avLst/>
              <a:gdLst/>
              <a:ahLst/>
              <a:cxnLst/>
              <a:rect l="0" t="0" r="0" b="0"/>
              <a:pathLst>
                <a:path w="347031" h="444816">
                  <a:moveTo>
                    <a:pt x="230944" y="87628"/>
                  </a:moveTo>
                  <a:lnTo>
                    <a:pt x="230944" y="95316"/>
                  </a:lnTo>
                  <a:lnTo>
                    <a:pt x="217642" y="56618"/>
                  </a:lnTo>
                  <a:lnTo>
                    <a:pt x="203971" y="27993"/>
                  </a:lnTo>
                  <a:lnTo>
                    <a:pt x="201056" y="24059"/>
                  </a:lnTo>
                  <a:lnTo>
                    <a:pt x="197129" y="21436"/>
                  </a:lnTo>
                  <a:lnTo>
                    <a:pt x="179212" y="14581"/>
                  </a:lnTo>
                  <a:lnTo>
                    <a:pt x="169257" y="9522"/>
                  </a:lnTo>
                  <a:lnTo>
                    <a:pt x="133573" y="0"/>
                  </a:lnTo>
                  <a:lnTo>
                    <a:pt x="112466" y="3566"/>
                  </a:lnTo>
                  <a:lnTo>
                    <a:pt x="96842" y="10906"/>
                  </a:lnTo>
                  <a:lnTo>
                    <a:pt x="63982" y="40584"/>
                  </a:lnTo>
                  <a:lnTo>
                    <a:pt x="35246" y="81348"/>
                  </a:lnTo>
                  <a:lnTo>
                    <a:pt x="21596" y="101863"/>
                  </a:lnTo>
                  <a:lnTo>
                    <a:pt x="4987" y="144722"/>
                  </a:lnTo>
                  <a:lnTo>
                    <a:pt x="0" y="183756"/>
                  </a:lnTo>
                  <a:lnTo>
                    <a:pt x="1661" y="223804"/>
                  </a:lnTo>
                  <a:lnTo>
                    <a:pt x="5912" y="257953"/>
                  </a:lnTo>
                  <a:lnTo>
                    <a:pt x="9818" y="293207"/>
                  </a:lnTo>
                  <a:lnTo>
                    <a:pt x="16580" y="316910"/>
                  </a:lnTo>
                  <a:lnTo>
                    <a:pt x="42529" y="359174"/>
                  </a:lnTo>
                  <a:lnTo>
                    <a:pt x="54931" y="372025"/>
                  </a:lnTo>
                  <a:lnTo>
                    <a:pt x="92996" y="394671"/>
                  </a:lnTo>
                  <a:lnTo>
                    <a:pt x="112418" y="402024"/>
                  </a:lnTo>
                  <a:lnTo>
                    <a:pt x="145665" y="402260"/>
                  </a:lnTo>
                  <a:lnTo>
                    <a:pt x="171170" y="396047"/>
                  </a:lnTo>
                  <a:lnTo>
                    <a:pt x="196036" y="373700"/>
                  </a:lnTo>
                  <a:lnTo>
                    <a:pt x="217514" y="337203"/>
                  </a:lnTo>
                  <a:lnTo>
                    <a:pt x="230276" y="292700"/>
                  </a:lnTo>
                  <a:lnTo>
                    <a:pt x="243424" y="254444"/>
                  </a:lnTo>
                  <a:lnTo>
                    <a:pt x="254613" y="211198"/>
                  </a:lnTo>
                  <a:lnTo>
                    <a:pt x="257117" y="169473"/>
                  </a:lnTo>
                  <a:lnTo>
                    <a:pt x="250584" y="128833"/>
                  </a:lnTo>
                  <a:lnTo>
                    <a:pt x="248835" y="106105"/>
                  </a:lnTo>
                  <a:lnTo>
                    <a:pt x="253545" y="148404"/>
                  </a:lnTo>
                  <a:lnTo>
                    <a:pt x="261233" y="190632"/>
                  </a:lnTo>
                  <a:lnTo>
                    <a:pt x="266583" y="230711"/>
                  </a:lnTo>
                  <a:lnTo>
                    <a:pt x="274210" y="275178"/>
                  </a:lnTo>
                  <a:lnTo>
                    <a:pt x="279924" y="311429"/>
                  </a:lnTo>
                  <a:lnTo>
                    <a:pt x="292641" y="353589"/>
                  </a:lnTo>
                  <a:lnTo>
                    <a:pt x="307587" y="391885"/>
                  </a:lnTo>
                  <a:lnTo>
                    <a:pt x="347030" y="4448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450"/>
            <p:cNvSpPr/>
            <p:nvPr/>
          </p:nvSpPr>
          <p:spPr>
            <a:xfrm>
              <a:off x="6626966" y="5664067"/>
              <a:ext cx="283205" cy="348347"/>
            </a:xfrm>
            <a:custGeom>
              <a:avLst/>
              <a:gdLst/>
              <a:ahLst/>
              <a:cxnLst/>
              <a:rect l="0" t="0" r="0" b="0"/>
              <a:pathLst>
                <a:path w="283205" h="348347">
                  <a:moveTo>
                    <a:pt x="168526" y="68792"/>
                  </a:moveTo>
                  <a:lnTo>
                    <a:pt x="168526" y="64052"/>
                  </a:lnTo>
                  <a:lnTo>
                    <a:pt x="169518" y="63648"/>
                  </a:lnTo>
                  <a:lnTo>
                    <a:pt x="178240" y="67482"/>
                  </a:lnTo>
                  <a:lnTo>
                    <a:pt x="184776" y="68533"/>
                  </a:lnTo>
                  <a:lnTo>
                    <a:pt x="186244" y="53393"/>
                  </a:lnTo>
                  <a:lnTo>
                    <a:pt x="178685" y="31032"/>
                  </a:lnTo>
                  <a:lnTo>
                    <a:pt x="172710" y="24559"/>
                  </a:lnTo>
                  <a:lnTo>
                    <a:pt x="163440" y="19367"/>
                  </a:lnTo>
                  <a:lnTo>
                    <a:pt x="138675" y="10743"/>
                  </a:lnTo>
                  <a:lnTo>
                    <a:pt x="121524" y="3305"/>
                  </a:lnTo>
                  <a:lnTo>
                    <a:pt x="100673" y="0"/>
                  </a:lnTo>
                  <a:lnTo>
                    <a:pt x="80822" y="3822"/>
                  </a:lnTo>
                  <a:lnTo>
                    <a:pt x="53306" y="17704"/>
                  </a:lnTo>
                  <a:lnTo>
                    <a:pt x="11824" y="56125"/>
                  </a:lnTo>
                  <a:lnTo>
                    <a:pt x="4623" y="65808"/>
                  </a:lnTo>
                  <a:lnTo>
                    <a:pt x="2702" y="69780"/>
                  </a:lnTo>
                  <a:lnTo>
                    <a:pt x="0" y="89590"/>
                  </a:lnTo>
                  <a:lnTo>
                    <a:pt x="6216" y="134233"/>
                  </a:lnTo>
                  <a:lnTo>
                    <a:pt x="15152" y="158407"/>
                  </a:lnTo>
                  <a:lnTo>
                    <a:pt x="24623" y="171790"/>
                  </a:lnTo>
                  <a:lnTo>
                    <a:pt x="38093" y="179061"/>
                  </a:lnTo>
                  <a:lnTo>
                    <a:pt x="81400" y="191435"/>
                  </a:lnTo>
                  <a:lnTo>
                    <a:pt x="125155" y="194488"/>
                  </a:lnTo>
                  <a:lnTo>
                    <a:pt x="166771" y="201455"/>
                  </a:lnTo>
                  <a:lnTo>
                    <a:pt x="193252" y="202357"/>
                  </a:lnTo>
                  <a:lnTo>
                    <a:pt x="214903" y="210506"/>
                  </a:lnTo>
                  <a:lnTo>
                    <a:pt x="246920" y="225770"/>
                  </a:lnTo>
                  <a:lnTo>
                    <a:pt x="255623" y="235795"/>
                  </a:lnTo>
                  <a:lnTo>
                    <a:pt x="271424" y="261735"/>
                  </a:lnTo>
                  <a:lnTo>
                    <a:pt x="275413" y="275891"/>
                  </a:lnTo>
                  <a:lnTo>
                    <a:pt x="277487" y="278296"/>
                  </a:lnTo>
                  <a:lnTo>
                    <a:pt x="279862" y="279899"/>
                  </a:lnTo>
                  <a:lnTo>
                    <a:pt x="282501" y="286971"/>
                  </a:lnTo>
                  <a:lnTo>
                    <a:pt x="283204" y="291636"/>
                  </a:lnTo>
                  <a:lnTo>
                    <a:pt x="279454" y="312422"/>
                  </a:lnTo>
                  <a:lnTo>
                    <a:pt x="272059" y="327951"/>
                  </a:lnTo>
                  <a:lnTo>
                    <a:pt x="261173" y="335448"/>
                  </a:lnTo>
                  <a:lnTo>
                    <a:pt x="229932" y="348346"/>
                  </a:lnTo>
                  <a:lnTo>
                    <a:pt x="189953" y="347182"/>
                  </a:lnTo>
                  <a:lnTo>
                    <a:pt x="149765" y="345820"/>
                  </a:lnTo>
                  <a:lnTo>
                    <a:pt x="110617" y="344662"/>
                  </a:lnTo>
                  <a:lnTo>
                    <a:pt x="98802" y="340890"/>
                  </a:lnTo>
                  <a:lnTo>
                    <a:pt x="68976" y="316935"/>
                  </a:lnTo>
                  <a:lnTo>
                    <a:pt x="34581" y="2652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451"/>
            <p:cNvSpPr/>
            <p:nvPr/>
          </p:nvSpPr>
          <p:spPr>
            <a:xfrm>
              <a:off x="6849070" y="5665207"/>
              <a:ext cx="348259" cy="390714"/>
            </a:xfrm>
            <a:custGeom>
              <a:avLst/>
              <a:gdLst/>
              <a:ahLst/>
              <a:cxnLst/>
              <a:rect l="0" t="0" r="0" b="0"/>
              <a:pathLst>
                <a:path w="348259" h="390714">
                  <a:moveTo>
                    <a:pt x="0" y="5145"/>
                  </a:moveTo>
                  <a:lnTo>
                    <a:pt x="0" y="0"/>
                  </a:lnTo>
                  <a:lnTo>
                    <a:pt x="0" y="9012"/>
                  </a:lnTo>
                  <a:lnTo>
                    <a:pt x="13303" y="52977"/>
                  </a:lnTo>
                  <a:lnTo>
                    <a:pt x="24328" y="87792"/>
                  </a:lnTo>
                  <a:lnTo>
                    <a:pt x="31043" y="126422"/>
                  </a:lnTo>
                  <a:lnTo>
                    <a:pt x="41925" y="165141"/>
                  </a:lnTo>
                  <a:lnTo>
                    <a:pt x="53628" y="209389"/>
                  </a:lnTo>
                  <a:lnTo>
                    <a:pt x="59553" y="239787"/>
                  </a:lnTo>
                  <a:lnTo>
                    <a:pt x="69460" y="283800"/>
                  </a:lnTo>
                  <a:lnTo>
                    <a:pt x="82538" y="320432"/>
                  </a:lnTo>
                  <a:lnTo>
                    <a:pt x="93254" y="356885"/>
                  </a:lnTo>
                  <a:lnTo>
                    <a:pt x="104410" y="387494"/>
                  </a:lnTo>
                  <a:lnTo>
                    <a:pt x="106318" y="390020"/>
                  </a:lnTo>
                  <a:lnTo>
                    <a:pt x="108582" y="390713"/>
                  </a:lnTo>
                  <a:lnTo>
                    <a:pt x="111083" y="390183"/>
                  </a:lnTo>
                  <a:lnTo>
                    <a:pt x="111759" y="389829"/>
                  </a:lnTo>
                  <a:lnTo>
                    <a:pt x="111217" y="389593"/>
                  </a:lnTo>
                  <a:lnTo>
                    <a:pt x="109863" y="389436"/>
                  </a:lnTo>
                  <a:lnTo>
                    <a:pt x="108961" y="388339"/>
                  </a:lnTo>
                  <a:lnTo>
                    <a:pt x="107395" y="381460"/>
                  </a:lnTo>
                  <a:lnTo>
                    <a:pt x="104541" y="365354"/>
                  </a:lnTo>
                  <a:lnTo>
                    <a:pt x="94734" y="324895"/>
                  </a:lnTo>
                  <a:lnTo>
                    <a:pt x="87368" y="288120"/>
                  </a:lnTo>
                  <a:lnTo>
                    <a:pt x="74160" y="244889"/>
                  </a:lnTo>
                  <a:lnTo>
                    <a:pt x="62458" y="206033"/>
                  </a:lnTo>
                  <a:lnTo>
                    <a:pt x="56209" y="182407"/>
                  </a:lnTo>
                  <a:lnTo>
                    <a:pt x="55740" y="165287"/>
                  </a:lnTo>
                  <a:lnTo>
                    <a:pt x="61054" y="140899"/>
                  </a:lnTo>
                  <a:lnTo>
                    <a:pt x="66161" y="130633"/>
                  </a:lnTo>
                  <a:lnTo>
                    <a:pt x="69905" y="127499"/>
                  </a:lnTo>
                  <a:lnTo>
                    <a:pt x="114483" y="109238"/>
                  </a:lnTo>
                  <a:lnTo>
                    <a:pt x="120971" y="104306"/>
                  </a:lnTo>
                  <a:lnTo>
                    <a:pt x="138762" y="98826"/>
                  </a:lnTo>
                  <a:lnTo>
                    <a:pt x="149063" y="97364"/>
                  </a:lnTo>
                  <a:lnTo>
                    <a:pt x="168445" y="101033"/>
                  </a:lnTo>
                  <a:lnTo>
                    <a:pt x="209883" y="124296"/>
                  </a:lnTo>
                  <a:lnTo>
                    <a:pt x="248164" y="156562"/>
                  </a:lnTo>
                  <a:lnTo>
                    <a:pt x="284682" y="194333"/>
                  </a:lnTo>
                  <a:lnTo>
                    <a:pt x="307622" y="237903"/>
                  </a:lnTo>
                  <a:lnTo>
                    <a:pt x="323760" y="277950"/>
                  </a:lnTo>
                  <a:lnTo>
                    <a:pt x="334274" y="318257"/>
                  </a:lnTo>
                  <a:lnTo>
                    <a:pt x="338663" y="362603"/>
                  </a:lnTo>
                  <a:lnTo>
                    <a:pt x="348258" y="3891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SMARTInkShape-452"/>
            <p:cNvSpPr/>
            <p:nvPr/>
          </p:nvSpPr>
          <p:spPr>
            <a:xfrm>
              <a:off x="7170539" y="5795419"/>
              <a:ext cx="265316" cy="312488"/>
            </a:xfrm>
            <a:custGeom>
              <a:avLst/>
              <a:gdLst/>
              <a:ahLst/>
              <a:cxnLst/>
              <a:rect l="0" t="0" r="0" b="0"/>
              <a:pathLst>
                <a:path w="265316" h="312488">
                  <a:moveTo>
                    <a:pt x="0" y="53526"/>
                  </a:moveTo>
                  <a:lnTo>
                    <a:pt x="0" y="48786"/>
                  </a:lnTo>
                  <a:lnTo>
                    <a:pt x="992" y="47389"/>
                  </a:lnTo>
                  <a:lnTo>
                    <a:pt x="2646" y="46458"/>
                  </a:lnTo>
                  <a:lnTo>
                    <a:pt x="4741" y="45838"/>
                  </a:lnTo>
                  <a:lnTo>
                    <a:pt x="18092" y="37692"/>
                  </a:lnTo>
                  <a:lnTo>
                    <a:pt x="58826" y="23357"/>
                  </a:lnTo>
                  <a:lnTo>
                    <a:pt x="64022" y="22499"/>
                  </a:lnTo>
                  <a:lnTo>
                    <a:pt x="107318" y="33364"/>
                  </a:lnTo>
                  <a:lnTo>
                    <a:pt x="147132" y="42084"/>
                  </a:lnTo>
                  <a:lnTo>
                    <a:pt x="184176" y="44100"/>
                  </a:lnTo>
                  <a:lnTo>
                    <a:pt x="227726" y="38361"/>
                  </a:lnTo>
                  <a:lnTo>
                    <a:pt x="265315" y="35772"/>
                  </a:lnTo>
                  <a:lnTo>
                    <a:pt x="265181" y="34745"/>
                  </a:lnTo>
                  <a:lnTo>
                    <a:pt x="242092" y="9938"/>
                  </a:lnTo>
                  <a:lnTo>
                    <a:pt x="228644" y="4389"/>
                  </a:lnTo>
                  <a:lnTo>
                    <a:pt x="189575" y="208"/>
                  </a:lnTo>
                  <a:lnTo>
                    <a:pt x="149086" y="0"/>
                  </a:lnTo>
                  <a:lnTo>
                    <a:pt x="122127" y="2604"/>
                  </a:lnTo>
                  <a:lnTo>
                    <a:pt x="97371" y="12311"/>
                  </a:lnTo>
                  <a:lnTo>
                    <a:pt x="80980" y="23302"/>
                  </a:lnTo>
                  <a:lnTo>
                    <a:pt x="41987" y="59595"/>
                  </a:lnTo>
                  <a:lnTo>
                    <a:pt x="24898" y="83105"/>
                  </a:lnTo>
                  <a:lnTo>
                    <a:pt x="12378" y="120811"/>
                  </a:lnTo>
                  <a:lnTo>
                    <a:pt x="9951" y="152176"/>
                  </a:lnTo>
                  <a:lnTo>
                    <a:pt x="11878" y="191235"/>
                  </a:lnTo>
                  <a:lnTo>
                    <a:pt x="24201" y="233240"/>
                  </a:lnTo>
                  <a:lnTo>
                    <a:pt x="29939" y="246178"/>
                  </a:lnTo>
                  <a:lnTo>
                    <a:pt x="67757" y="282650"/>
                  </a:lnTo>
                  <a:lnTo>
                    <a:pt x="80054" y="289304"/>
                  </a:lnTo>
                  <a:lnTo>
                    <a:pt x="92135" y="294246"/>
                  </a:lnTo>
                  <a:lnTo>
                    <a:pt x="110092" y="306200"/>
                  </a:lnTo>
                  <a:lnTo>
                    <a:pt x="128972" y="310625"/>
                  </a:lnTo>
                  <a:lnTo>
                    <a:pt x="160734" y="3124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SMARTInkShape-453"/>
            <p:cNvSpPr/>
            <p:nvPr/>
          </p:nvSpPr>
          <p:spPr>
            <a:xfrm>
              <a:off x="7385270" y="5592583"/>
              <a:ext cx="285333" cy="497465"/>
            </a:xfrm>
            <a:custGeom>
              <a:avLst/>
              <a:gdLst/>
              <a:ahLst/>
              <a:cxnLst/>
              <a:rect l="0" t="0" r="0" b="0"/>
              <a:pathLst>
                <a:path w="285333" h="497465">
                  <a:moveTo>
                    <a:pt x="204964" y="265292"/>
                  </a:moveTo>
                  <a:lnTo>
                    <a:pt x="204964" y="260552"/>
                  </a:lnTo>
                  <a:lnTo>
                    <a:pt x="188183" y="240132"/>
                  </a:lnTo>
                  <a:lnTo>
                    <a:pt x="178495" y="227410"/>
                  </a:lnTo>
                  <a:lnTo>
                    <a:pt x="175412" y="222178"/>
                  </a:lnTo>
                  <a:lnTo>
                    <a:pt x="164048" y="213718"/>
                  </a:lnTo>
                  <a:lnTo>
                    <a:pt x="156851" y="210074"/>
                  </a:lnTo>
                  <a:lnTo>
                    <a:pt x="143562" y="208670"/>
                  </a:lnTo>
                  <a:lnTo>
                    <a:pt x="99571" y="218442"/>
                  </a:lnTo>
                  <a:lnTo>
                    <a:pt x="58132" y="227912"/>
                  </a:lnTo>
                  <a:lnTo>
                    <a:pt x="45118" y="234126"/>
                  </a:lnTo>
                  <a:lnTo>
                    <a:pt x="10299" y="263823"/>
                  </a:lnTo>
                  <a:lnTo>
                    <a:pt x="4345" y="272246"/>
                  </a:lnTo>
                  <a:lnTo>
                    <a:pt x="1698" y="281281"/>
                  </a:lnTo>
                  <a:lnTo>
                    <a:pt x="0" y="319272"/>
                  </a:lnTo>
                  <a:lnTo>
                    <a:pt x="2352" y="358346"/>
                  </a:lnTo>
                  <a:lnTo>
                    <a:pt x="14829" y="400357"/>
                  </a:lnTo>
                  <a:lnTo>
                    <a:pt x="34136" y="436475"/>
                  </a:lnTo>
                  <a:lnTo>
                    <a:pt x="47682" y="448199"/>
                  </a:lnTo>
                  <a:lnTo>
                    <a:pt x="85371" y="468551"/>
                  </a:lnTo>
                  <a:lnTo>
                    <a:pt x="105147" y="476329"/>
                  </a:lnTo>
                  <a:lnTo>
                    <a:pt x="118930" y="472857"/>
                  </a:lnTo>
                  <a:lnTo>
                    <a:pt x="140778" y="459746"/>
                  </a:lnTo>
                  <a:lnTo>
                    <a:pt x="161197" y="442278"/>
                  </a:lnTo>
                  <a:lnTo>
                    <a:pt x="174785" y="407886"/>
                  </a:lnTo>
                  <a:lnTo>
                    <a:pt x="184998" y="376444"/>
                  </a:lnTo>
                  <a:lnTo>
                    <a:pt x="203078" y="339099"/>
                  </a:lnTo>
                  <a:lnTo>
                    <a:pt x="209087" y="310993"/>
                  </a:lnTo>
                  <a:lnTo>
                    <a:pt x="211757" y="275351"/>
                  </a:lnTo>
                  <a:lnTo>
                    <a:pt x="208521" y="235200"/>
                  </a:lnTo>
                  <a:lnTo>
                    <a:pt x="206018" y="199711"/>
                  </a:lnTo>
                  <a:lnTo>
                    <a:pt x="198044" y="159293"/>
                  </a:lnTo>
                  <a:lnTo>
                    <a:pt x="184001" y="118380"/>
                  </a:lnTo>
                  <a:lnTo>
                    <a:pt x="164075" y="79764"/>
                  </a:lnTo>
                  <a:lnTo>
                    <a:pt x="129471" y="36639"/>
                  </a:lnTo>
                  <a:lnTo>
                    <a:pt x="108576" y="0"/>
                  </a:lnTo>
                  <a:lnTo>
                    <a:pt x="107963" y="126"/>
                  </a:lnTo>
                  <a:lnTo>
                    <a:pt x="106899" y="5318"/>
                  </a:lnTo>
                  <a:lnTo>
                    <a:pt x="106786" y="10771"/>
                  </a:lnTo>
                  <a:lnTo>
                    <a:pt x="119171" y="53946"/>
                  </a:lnTo>
                  <a:lnTo>
                    <a:pt x="122186" y="83055"/>
                  </a:lnTo>
                  <a:lnTo>
                    <a:pt x="126529" y="122330"/>
                  </a:lnTo>
                  <a:lnTo>
                    <a:pt x="134100" y="157118"/>
                  </a:lnTo>
                  <a:lnTo>
                    <a:pt x="139734" y="188442"/>
                  </a:lnTo>
                  <a:lnTo>
                    <a:pt x="145546" y="222206"/>
                  </a:lnTo>
                  <a:lnTo>
                    <a:pt x="159137" y="260463"/>
                  </a:lnTo>
                  <a:lnTo>
                    <a:pt x="170991" y="295391"/>
                  </a:lnTo>
                  <a:lnTo>
                    <a:pt x="180787" y="330875"/>
                  </a:lnTo>
                  <a:lnTo>
                    <a:pt x="194714" y="366525"/>
                  </a:lnTo>
                  <a:lnTo>
                    <a:pt x="211407" y="402222"/>
                  </a:lnTo>
                  <a:lnTo>
                    <a:pt x="235819" y="441720"/>
                  </a:lnTo>
                  <a:lnTo>
                    <a:pt x="262983" y="472304"/>
                  </a:lnTo>
                  <a:lnTo>
                    <a:pt x="271430" y="486282"/>
                  </a:lnTo>
                  <a:lnTo>
                    <a:pt x="285332" y="4974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7" name="SMARTInkShape-Group48"/>
          <p:cNvGrpSpPr/>
          <p:nvPr/>
        </p:nvGrpSpPr>
        <p:grpSpPr>
          <a:xfrm>
            <a:off x="7474197" y="4911850"/>
            <a:ext cx="1313693" cy="498071"/>
            <a:chOff x="7474197" y="4911850"/>
            <a:chExt cx="1313693" cy="498071"/>
          </a:xfrm>
        </p:grpSpPr>
        <p:sp>
          <p:nvSpPr>
            <p:cNvPr id="362" name="SMARTInkShape-454"/>
            <p:cNvSpPr/>
            <p:nvPr/>
          </p:nvSpPr>
          <p:spPr>
            <a:xfrm>
              <a:off x="7474197" y="4911850"/>
              <a:ext cx="346823" cy="498071"/>
            </a:xfrm>
            <a:custGeom>
              <a:avLst/>
              <a:gdLst/>
              <a:ahLst/>
              <a:cxnLst/>
              <a:rect l="0" t="0" r="0" b="0"/>
              <a:pathLst>
                <a:path w="346823" h="498071">
                  <a:moveTo>
                    <a:pt x="285701" y="106634"/>
                  </a:moveTo>
                  <a:lnTo>
                    <a:pt x="285701" y="111375"/>
                  </a:lnTo>
                  <a:lnTo>
                    <a:pt x="284709" y="112771"/>
                  </a:lnTo>
                  <a:lnTo>
                    <a:pt x="283055" y="113703"/>
                  </a:lnTo>
                  <a:lnTo>
                    <a:pt x="280961" y="114323"/>
                  </a:lnTo>
                  <a:lnTo>
                    <a:pt x="278572" y="113744"/>
                  </a:lnTo>
                  <a:lnTo>
                    <a:pt x="273273" y="110456"/>
                  </a:lnTo>
                  <a:lnTo>
                    <a:pt x="271462" y="107198"/>
                  </a:lnTo>
                  <a:lnTo>
                    <a:pt x="265408" y="80314"/>
                  </a:lnTo>
                  <a:lnTo>
                    <a:pt x="252414" y="62027"/>
                  </a:lnTo>
                  <a:lnTo>
                    <a:pt x="251604" y="59037"/>
                  </a:lnTo>
                  <a:lnTo>
                    <a:pt x="250072" y="57043"/>
                  </a:lnTo>
                  <a:lnTo>
                    <a:pt x="206881" y="32112"/>
                  </a:lnTo>
                  <a:lnTo>
                    <a:pt x="163257" y="5428"/>
                  </a:lnTo>
                  <a:lnTo>
                    <a:pt x="145683" y="1242"/>
                  </a:lnTo>
                  <a:lnTo>
                    <a:pt x="127908" y="0"/>
                  </a:lnTo>
                  <a:lnTo>
                    <a:pt x="110073" y="4373"/>
                  </a:lnTo>
                  <a:lnTo>
                    <a:pt x="80317" y="14944"/>
                  </a:lnTo>
                  <a:lnTo>
                    <a:pt x="74365" y="15742"/>
                  </a:lnTo>
                  <a:lnTo>
                    <a:pt x="62459" y="21920"/>
                  </a:lnTo>
                  <a:lnTo>
                    <a:pt x="47246" y="31263"/>
                  </a:lnTo>
                  <a:lnTo>
                    <a:pt x="43388" y="32575"/>
                  </a:lnTo>
                  <a:lnTo>
                    <a:pt x="16230" y="55084"/>
                  </a:lnTo>
                  <a:lnTo>
                    <a:pt x="6318" y="69422"/>
                  </a:lnTo>
                  <a:lnTo>
                    <a:pt x="1837" y="86238"/>
                  </a:lnTo>
                  <a:lnTo>
                    <a:pt x="324" y="122964"/>
                  </a:lnTo>
                  <a:lnTo>
                    <a:pt x="0" y="164200"/>
                  </a:lnTo>
                  <a:lnTo>
                    <a:pt x="954" y="195727"/>
                  </a:lnTo>
                  <a:lnTo>
                    <a:pt x="12382" y="228254"/>
                  </a:lnTo>
                  <a:lnTo>
                    <a:pt x="20690" y="237747"/>
                  </a:lnTo>
                  <a:lnTo>
                    <a:pt x="25683" y="241668"/>
                  </a:lnTo>
                  <a:lnTo>
                    <a:pt x="46714" y="272327"/>
                  </a:lnTo>
                  <a:lnTo>
                    <a:pt x="91165" y="311362"/>
                  </a:lnTo>
                  <a:lnTo>
                    <a:pt x="113439" y="323794"/>
                  </a:lnTo>
                  <a:lnTo>
                    <a:pt x="118274" y="324829"/>
                  </a:lnTo>
                  <a:lnTo>
                    <a:pt x="122490" y="324527"/>
                  </a:lnTo>
                  <a:lnTo>
                    <a:pt x="135808" y="322008"/>
                  </a:lnTo>
                  <a:lnTo>
                    <a:pt x="145660" y="320426"/>
                  </a:lnTo>
                  <a:lnTo>
                    <a:pt x="167992" y="308580"/>
                  </a:lnTo>
                  <a:lnTo>
                    <a:pt x="176500" y="300237"/>
                  </a:lnTo>
                  <a:lnTo>
                    <a:pt x="184582" y="290906"/>
                  </a:lnTo>
                  <a:lnTo>
                    <a:pt x="203293" y="274186"/>
                  </a:lnTo>
                  <a:lnTo>
                    <a:pt x="235064" y="232981"/>
                  </a:lnTo>
                  <a:lnTo>
                    <a:pt x="245268" y="194023"/>
                  </a:lnTo>
                  <a:lnTo>
                    <a:pt x="249569" y="149874"/>
                  </a:lnTo>
                  <a:lnTo>
                    <a:pt x="249972" y="117601"/>
                  </a:lnTo>
                  <a:lnTo>
                    <a:pt x="242293" y="108054"/>
                  </a:lnTo>
                  <a:lnTo>
                    <a:pt x="235161" y="99786"/>
                  </a:lnTo>
                  <a:lnTo>
                    <a:pt x="232523" y="90421"/>
                  </a:lnTo>
                  <a:lnTo>
                    <a:pt x="232134" y="80256"/>
                  </a:lnTo>
                  <a:lnTo>
                    <a:pt x="232123" y="114400"/>
                  </a:lnTo>
                  <a:lnTo>
                    <a:pt x="233116" y="117765"/>
                  </a:lnTo>
                  <a:lnTo>
                    <a:pt x="234770" y="120007"/>
                  </a:lnTo>
                  <a:lnTo>
                    <a:pt x="253114" y="136660"/>
                  </a:lnTo>
                  <a:lnTo>
                    <a:pt x="256335" y="145115"/>
                  </a:lnTo>
                  <a:lnTo>
                    <a:pt x="257194" y="150147"/>
                  </a:lnTo>
                  <a:lnTo>
                    <a:pt x="258759" y="153502"/>
                  </a:lnTo>
                  <a:lnTo>
                    <a:pt x="260794" y="155739"/>
                  </a:lnTo>
                  <a:lnTo>
                    <a:pt x="263144" y="157230"/>
                  </a:lnTo>
                  <a:lnTo>
                    <a:pt x="276938" y="179247"/>
                  </a:lnTo>
                  <a:lnTo>
                    <a:pt x="301713" y="220962"/>
                  </a:lnTo>
                  <a:lnTo>
                    <a:pt x="317208" y="253246"/>
                  </a:lnTo>
                  <a:lnTo>
                    <a:pt x="323234" y="280675"/>
                  </a:lnTo>
                  <a:lnTo>
                    <a:pt x="336793" y="309756"/>
                  </a:lnTo>
                  <a:lnTo>
                    <a:pt x="346822" y="352838"/>
                  </a:lnTo>
                  <a:lnTo>
                    <a:pt x="338313" y="393056"/>
                  </a:lnTo>
                  <a:lnTo>
                    <a:pt x="329413" y="423855"/>
                  </a:lnTo>
                  <a:lnTo>
                    <a:pt x="303786" y="454464"/>
                  </a:lnTo>
                  <a:lnTo>
                    <a:pt x="296054" y="459663"/>
                  </a:lnTo>
                  <a:lnTo>
                    <a:pt x="261780" y="473746"/>
                  </a:lnTo>
                  <a:lnTo>
                    <a:pt x="243089" y="486691"/>
                  </a:lnTo>
                  <a:lnTo>
                    <a:pt x="207908" y="498070"/>
                  </a:lnTo>
                  <a:lnTo>
                    <a:pt x="198871" y="496242"/>
                  </a:lnTo>
                  <a:lnTo>
                    <a:pt x="169047" y="478746"/>
                  </a:lnTo>
                  <a:lnTo>
                    <a:pt x="141759" y="457666"/>
                  </a:lnTo>
                  <a:lnTo>
                    <a:pt x="134242" y="443036"/>
                  </a:lnTo>
                  <a:lnTo>
                    <a:pt x="101358" y="404205"/>
                  </a:lnTo>
                  <a:lnTo>
                    <a:pt x="84305" y="371279"/>
                  </a:lnTo>
                  <a:lnTo>
                    <a:pt x="80319" y="3477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455"/>
            <p:cNvSpPr/>
            <p:nvPr/>
          </p:nvSpPr>
          <p:spPr>
            <a:xfrm>
              <a:off x="7768870" y="4968856"/>
              <a:ext cx="267850" cy="305796"/>
            </a:xfrm>
            <a:custGeom>
              <a:avLst/>
              <a:gdLst/>
              <a:ahLst/>
              <a:cxnLst/>
              <a:rect l="0" t="0" r="0" b="0"/>
              <a:pathLst>
                <a:path w="267850" h="305796">
                  <a:moveTo>
                    <a:pt x="17818" y="13910"/>
                  </a:moveTo>
                  <a:lnTo>
                    <a:pt x="5389" y="13910"/>
                  </a:lnTo>
                  <a:lnTo>
                    <a:pt x="3578" y="14902"/>
                  </a:lnTo>
                  <a:lnTo>
                    <a:pt x="2372" y="16555"/>
                  </a:lnTo>
                  <a:lnTo>
                    <a:pt x="435" y="21598"/>
                  </a:lnTo>
                  <a:lnTo>
                    <a:pt x="0" y="38107"/>
                  </a:lnTo>
                  <a:lnTo>
                    <a:pt x="7031" y="76566"/>
                  </a:lnTo>
                  <a:lnTo>
                    <a:pt x="10984" y="100605"/>
                  </a:lnTo>
                  <a:lnTo>
                    <a:pt x="24047" y="138766"/>
                  </a:lnTo>
                  <a:lnTo>
                    <a:pt x="35731" y="173032"/>
                  </a:lnTo>
                  <a:lnTo>
                    <a:pt x="42646" y="194764"/>
                  </a:lnTo>
                  <a:lnTo>
                    <a:pt x="74723" y="238395"/>
                  </a:lnTo>
                  <a:lnTo>
                    <a:pt x="99444" y="281964"/>
                  </a:lnTo>
                  <a:lnTo>
                    <a:pt x="106441" y="305795"/>
                  </a:lnTo>
                  <a:lnTo>
                    <a:pt x="106665" y="305734"/>
                  </a:lnTo>
                  <a:lnTo>
                    <a:pt x="106915" y="303021"/>
                  </a:lnTo>
                  <a:lnTo>
                    <a:pt x="105989" y="301900"/>
                  </a:lnTo>
                  <a:lnTo>
                    <a:pt x="98954" y="298340"/>
                  </a:lnTo>
                  <a:lnTo>
                    <a:pt x="85734" y="285598"/>
                  </a:lnTo>
                  <a:lnTo>
                    <a:pt x="57317" y="243310"/>
                  </a:lnTo>
                  <a:lnTo>
                    <a:pt x="50104" y="235304"/>
                  </a:lnTo>
                  <a:lnTo>
                    <a:pt x="42088" y="215825"/>
                  </a:lnTo>
                  <a:lnTo>
                    <a:pt x="34931" y="190484"/>
                  </a:lnTo>
                  <a:lnTo>
                    <a:pt x="21689" y="157327"/>
                  </a:lnTo>
                  <a:lnTo>
                    <a:pt x="10976" y="118016"/>
                  </a:lnTo>
                  <a:lnTo>
                    <a:pt x="10808" y="101852"/>
                  </a:lnTo>
                  <a:lnTo>
                    <a:pt x="21439" y="58380"/>
                  </a:lnTo>
                  <a:lnTo>
                    <a:pt x="34655" y="31716"/>
                  </a:lnTo>
                  <a:lnTo>
                    <a:pt x="48121" y="19178"/>
                  </a:lnTo>
                  <a:lnTo>
                    <a:pt x="63036" y="11290"/>
                  </a:lnTo>
                  <a:lnTo>
                    <a:pt x="84573" y="6850"/>
                  </a:lnTo>
                  <a:lnTo>
                    <a:pt x="126401" y="2703"/>
                  </a:lnTo>
                  <a:lnTo>
                    <a:pt x="147436" y="0"/>
                  </a:lnTo>
                  <a:lnTo>
                    <a:pt x="182400" y="3702"/>
                  </a:lnTo>
                  <a:lnTo>
                    <a:pt x="222196" y="9468"/>
                  </a:lnTo>
                  <a:lnTo>
                    <a:pt x="259725" y="30492"/>
                  </a:lnTo>
                  <a:lnTo>
                    <a:pt x="262433" y="30918"/>
                  </a:lnTo>
                  <a:lnTo>
                    <a:pt x="264238" y="30209"/>
                  </a:lnTo>
                  <a:lnTo>
                    <a:pt x="265442" y="28745"/>
                  </a:lnTo>
                  <a:lnTo>
                    <a:pt x="267849" y="228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456"/>
            <p:cNvSpPr/>
            <p:nvPr/>
          </p:nvSpPr>
          <p:spPr>
            <a:xfrm>
              <a:off x="7950067" y="4982766"/>
              <a:ext cx="325975" cy="312208"/>
            </a:xfrm>
            <a:custGeom>
              <a:avLst/>
              <a:gdLst/>
              <a:ahLst/>
              <a:cxnLst/>
              <a:rect l="0" t="0" r="0" b="0"/>
              <a:pathLst>
                <a:path w="325975" h="312208">
                  <a:moveTo>
                    <a:pt x="59863" y="0"/>
                  </a:moveTo>
                  <a:lnTo>
                    <a:pt x="47434" y="0"/>
                  </a:lnTo>
                  <a:lnTo>
                    <a:pt x="41771" y="2645"/>
                  </a:lnTo>
                  <a:lnTo>
                    <a:pt x="38872" y="4740"/>
                  </a:lnTo>
                  <a:lnTo>
                    <a:pt x="30051" y="21909"/>
                  </a:lnTo>
                  <a:lnTo>
                    <a:pt x="15208" y="64817"/>
                  </a:lnTo>
                  <a:lnTo>
                    <a:pt x="6283" y="86342"/>
                  </a:lnTo>
                  <a:lnTo>
                    <a:pt x="0" y="120502"/>
                  </a:lnTo>
                  <a:lnTo>
                    <a:pt x="785" y="156751"/>
                  </a:lnTo>
                  <a:lnTo>
                    <a:pt x="9939" y="195666"/>
                  </a:lnTo>
                  <a:lnTo>
                    <a:pt x="22294" y="231024"/>
                  </a:lnTo>
                  <a:lnTo>
                    <a:pt x="48133" y="270505"/>
                  </a:lnTo>
                  <a:lnTo>
                    <a:pt x="58288" y="282612"/>
                  </a:lnTo>
                  <a:lnTo>
                    <a:pt x="69416" y="289316"/>
                  </a:lnTo>
                  <a:lnTo>
                    <a:pt x="80975" y="294280"/>
                  </a:lnTo>
                  <a:lnTo>
                    <a:pt x="92728" y="303101"/>
                  </a:lnTo>
                  <a:lnTo>
                    <a:pt x="99632" y="305255"/>
                  </a:lnTo>
                  <a:lnTo>
                    <a:pt x="136022" y="308762"/>
                  </a:lnTo>
                  <a:lnTo>
                    <a:pt x="173710" y="311419"/>
                  </a:lnTo>
                  <a:lnTo>
                    <a:pt x="203617" y="312207"/>
                  </a:lnTo>
                  <a:lnTo>
                    <a:pt x="234528" y="302959"/>
                  </a:lnTo>
                  <a:lnTo>
                    <a:pt x="272874" y="278988"/>
                  </a:lnTo>
                  <a:lnTo>
                    <a:pt x="279261" y="275289"/>
                  </a:lnTo>
                  <a:lnTo>
                    <a:pt x="289003" y="263241"/>
                  </a:lnTo>
                  <a:lnTo>
                    <a:pt x="309627" y="223618"/>
                  </a:lnTo>
                  <a:lnTo>
                    <a:pt x="321747" y="194763"/>
                  </a:lnTo>
                  <a:lnTo>
                    <a:pt x="325974" y="164423"/>
                  </a:lnTo>
                  <a:lnTo>
                    <a:pt x="322485" y="135038"/>
                  </a:lnTo>
                  <a:lnTo>
                    <a:pt x="299152" y="93297"/>
                  </a:lnTo>
                  <a:lnTo>
                    <a:pt x="267516" y="52206"/>
                  </a:lnTo>
                  <a:lnTo>
                    <a:pt x="231849" y="33978"/>
                  </a:lnTo>
                  <a:lnTo>
                    <a:pt x="191851" y="19989"/>
                  </a:lnTo>
                  <a:lnTo>
                    <a:pt x="148112" y="11114"/>
                  </a:lnTo>
                  <a:lnTo>
                    <a:pt x="113234" y="10353"/>
                  </a:lnTo>
                  <a:lnTo>
                    <a:pt x="88574" y="16186"/>
                  </a:lnTo>
                  <a:lnTo>
                    <a:pt x="59863" y="35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457"/>
            <p:cNvSpPr/>
            <p:nvPr/>
          </p:nvSpPr>
          <p:spPr>
            <a:xfrm>
              <a:off x="8220695" y="4939878"/>
              <a:ext cx="270771" cy="402177"/>
            </a:xfrm>
            <a:custGeom>
              <a:avLst/>
              <a:gdLst/>
              <a:ahLst/>
              <a:cxnLst/>
              <a:rect l="0" t="0" r="0" b="0"/>
              <a:pathLst>
                <a:path w="270771" h="402177">
                  <a:moveTo>
                    <a:pt x="217860" y="87536"/>
                  </a:moveTo>
                  <a:lnTo>
                    <a:pt x="208379" y="82796"/>
                  </a:lnTo>
                  <a:lnTo>
                    <a:pt x="201079" y="75177"/>
                  </a:lnTo>
                  <a:lnTo>
                    <a:pt x="191390" y="57085"/>
                  </a:lnTo>
                  <a:lnTo>
                    <a:pt x="183967" y="38526"/>
                  </a:lnTo>
                  <a:lnTo>
                    <a:pt x="147835" y="18994"/>
                  </a:lnTo>
                  <a:lnTo>
                    <a:pt x="104381" y="2201"/>
                  </a:lnTo>
                  <a:lnTo>
                    <a:pt x="85734" y="0"/>
                  </a:lnTo>
                  <a:lnTo>
                    <a:pt x="66864" y="4313"/>
                  </a:lnTo>
                  <a:lnTo>
                    <a:pt x="42151" y="17898"/>
                  </a:lnTo>
                  <a:lnTo>
                    <a:pt x="24907" y="34492"/>
                  </a:lnTo>
                  <a:lnTo>
                    <a:pt x="6985" y="64786"/>
                  </a:lnTo>
                  <a:lnTo>
                    <a:pt x="775" y="80402"/>
                  </a:lnTo>
                  <a:lnTo>
                    <a:pt x="0" y="94618"/>
                  </a:lnTo>
                  <a:lnTo>
                    <a:pt x="3955" y="108543"/>
                  </a:lnTo>
                  <a:lnTo>
                    <a:pt x="23457" y="145718"/>
                  </a:lnTo>
                  <a:lnTo>
                    <a:pt x="37862" y="155728"/>
                  </a:lnTo>
                  <a:lnTo>
                    <a:pt x="74707" y="170239"/>
                  </a:lnTo>
                  <a:lnTo>
                    <a:pt x="116951" y="175965"/>
                  </a:lnTo>
                  <a:lnTo>
                    <a:pt x="123798" y="176254"/>
                  </a:lnTo>
                  <a:lnTo>
                    <a:pt x="147656" y="186142"/>
                  </a:lnTo>
                  <a:lnTo>
                    <a:pt x="190627" y="209319"/>
                  </a:lnTo>
                  <a:lnTo>
                    <a:pt x="234050" y="239072"/>
                  </a:lnTo>
                  <a:lnTo>
                    <a:pt x="260035" y="280622"/>
                  </a:lnTo>
                  <a:lnTo>
                    <a:pt x="266370" y="295392"/>
                  </a:lnTo>
                  <a:lnTo>
                    <a:pt x="270770" y="328412"/>
                  </a:lnTo>
                  <a:lnTo>
                    <a:pt x="266500" y="349076"/>
                  </a:lnTo>
                  <a:lnTo>
                    <a:pt x="258990" y="360211"/>
                  </a:lnTo>
                  <a:lnTo>
                    <a:pt x="221856" y="394144"/>
                  </a:lnTo>
                  <a:lnTo>
                    <a:pt x="206738" y="401739"/>
                  </a:lnTo>
                  <a:lnTo>
                    <a:pt x="199531" y="402176"/>
                  </a:lnTo>
                  <a:lnTo>
                    <a:pt x="158144" y="389319"/>
                  </a:lnTo>
                  <a:lnTo>
                    <a:pt x="117510" y="362514"/>
                  </a:lnTo>
                  <a:lnTo>
                    <a:pt x="106121" y="350639"/>
                  </a:lnTo>
                  <a:lnTo>
                    <a:pt x="83914" y="3018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458"/>
            <p:cNvSpPr/>
            <p:nvPr/>
          </p:nvSpPr>
          <p:spPr>
            <a:xfrm>
              <a:off x="8440524" y="4958208"/>
              <a:ext cx="347366" cy="398317"/>
            </a:xfrm>
            <a:custGeom>
              <a:avLst/>
              <a:gdLst/>
              <a:ahLst/>
              <a:cxnLst/>
              <a:rect l="0" t="0" r="0" b="0"/>
              <a:pathLst>
                <a:path w="347366" h="398317">
                  <a:moveTo>
                    <a:pt x="239132" y="78136"/>
                  </a:moveTo>
                  <a:lnTo>
                    <a:pt x="231443" y="78136"/>
                  </a:lnTo>
                  <a:lnTo>
                    <a:pt x="225830" y="68655"/>
                  </a:lnTo>
                  <a:lnTo>
                    <a:pt x="221673" y="53324"/>
                  </a:lnTo>
                  <a:lnTo>
                    <a:pt x="201949" y="43616"/>
                  </a:lnTo>
                  <a:lnTo>
                    <a:pt x="171874" y="13227"/>
                  </a:lnTo>
                  <a:lnTo>
                    <a:pt x="156654" y="5300"/>
                  </a:lnTo>
                  <a:lnTo>
                    <a:pt x="126610" y="0"/>
                  </a:lnTo>
                  <a:lnTo>
                    <a:pt x="112062" y="1406"/>
                  </a:lnTo>
                  <a:lnTo>
                    <a:pt x="70815" y="13130"/>
                  </a:lnTo>
                  <a:lnTo>
                    <a:pt x="44071" y="22715"/>
                  </a:lnTo>
                  <a:lnTo>
                    <a:pt x="29737" y="32338"/>
                  </a:lnTo>
                  <a:lnTo>
                    <a:pt x="19398" y="45875"/>
                  </a:lnTo>
                  <a:lnTo>
                    <a:pt x="4677" y="83559"/>
                  </a:lnTo>
                  <a:lnTo>
                    <a:pt x="0" y="108075"/>
                  </a:lnTo>
                  <a:lnTo>
                    <a:pt x="3354" y="132648"/>
                  </a:lnTo>
                  <a:lnTo>
                    <a:pt x="10649" y="144697"/>
                  </a:lnTo>
                  <a:lnTo>
                    <a:pt x="36242" y="165257"/>
                  </a:lnTo>
                  <a:lnTo>
                    <a:pt x="74062" y="188979"/>
                  </a:lnTo>
                  <a:lnTo>
                    <a:pt x="108740" y="202704"/>
                  </a:lnTo>
                  <a:lnTo>
                    <a:pt x="151921" y="211838"/>
                  </a:lnTo>
                  <a:lnTo>
                    <a:pt x="175258" y="216860"/>
                  </a:lnTo>
                  <a:lnTo>
                    <a:pt x="192315" y="214931"/>
                  </a:lnTo>
                  <a:lnTo>
                    <a:pt x="210718" y="217647"/>
                  </a:lnTo>
                  <a:lnTo>
                    <a:pt x="226835" y="224807"/>
                  </a:lnTo>
                  <a:lnTo>
                    <a:pt x="262830" y="250314"/>
                  </a:lnTo>
                  <a:lnTo>
                    <a:pt x="304871" y="280420"/>
                  </a:lnTo>
                  <a:lnTo>
                    <a:pt x="320457" y="296822"/>
                  </a:lnTo>
                  <a:lnTo>
                    <a:pt x="346415" y="329551"/>
                  </a:lnTo>
                  <a:lnTo>
                    <a:pt x="347365" y="334051"/>
                  </a:lnTo>
                  <a:lnTo>
                    <a:pt x="345338" y="368892"/>
                  </a:lnTo>
                  <a:lnTo>
                    <a:pt x="339172" y="378488"/>
                  </a:lnTo>
                  <a:lnTo>
                    <a:pt x="333864" y="384597"/>
                  </a:lnTo>
                  <a:lnTo>
                    <a:pt x="322907" y="387973"/>
                  </a:lnTo>
                  <a:lnTo>
                    <a:pt x="284046" y="391311"/>
                  </a:lnTo>
                  <a:lnTo>
                    <a:pt x="246725" y="398316"/>
                  </a:lnTo>
                  <a:lnTo>
                    <a:pt x="226962" y="391095"/>
                  </a:lnTo>
                  <a:lnTo>
                    <a:pt x="184976" y="369128"/>
                  </a:lnTo>
                  <a:lnTo>
                    <a:pt x="149835" y="3370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5" name="SMARTInkShape-Group49"/>
          <p:cNvGrpSpPr/>
          <p:nvPr/>
        </p:nvGrpSpPr>
        <p:grpSpPr>
          <a:xfrm>
            <a:off x="7671074" y="3897533"/>
            <a:ext cx="1267544" cy="431692"/>
            <a:chOff x="7671074" y="3897533"/>
            <a:chExt cx="1267544" cy="431692"/>
          </a:xfrm>
        </p:grpSpPr>
        <p:sp>
          <p:nvSpPr>
            <p:cNvPr id="368" name="SMARTInkShape-459"/>
            <p:cNvSpPr/>
            <p:nvPr/>
          </p:nvSpPr>
          <p:spPr>
            <a:xfrm>
              <a:off x="7671074" y="3941913"/>
              <a:ext cx="267419" cy="260526"/>
            </a:xfrm>
            <a:custGeom>
              <a:avLst/>
              <a:gdLst/>
              <a:ahLst/>
              <a:cxnLst/>
              <a:rect l="0" t="0" r="0" b="0"/>
              <a:pathLst>
                <a:path w="267419" h="260526">
                  <a:moveTo>
                    <a:pt x="213840" y="67517"/>
                  </a:moveTo>
                  <a:lnTo>
                    <a:pt x="206151" y="75205"/>
                  </a:lnTo>
                  <a:lnTo>
                    <a:pt x="205020" y="60960"/>
                  </a:lnTo>
                  <a:lnTo>
                    <a:pt x="180591" y="21154"/>
                  </a:lnTo>
                  <a:lnTo>
                    <a:pt x="170620" y="12846"/>
                  </a:lnTo>
                  <a:lnTo>
                    <a:pt x="156928" y="8492"/>
                  </a:lnTo>
                  <a:lnTo>
                    <a:pt x="120319" y="4475"/>
                  </a:lnTo>
                  <a:lnTo>
                    <a:pt x="92644" y="0"/>
                  </a:lnTo>
                  <a:lnTo>
                    <a:pt x="50248" y="7275"/>
                  </a:lnTo>
                  <a:lnTo>
                    <a:pt x="42271" y="9496"/>
                  </a:lnTo>
                  <a:lnTo>
                    <a:pt x="28116" y="22547"/>
                  </a:lnTo>
                  <a:lnTo>
                    <a:pt x="7600" y="58523"/>
                  </a:lnTo>
                  <a:lnTo>
                    <a:pt x="1920" y="80617"/>
                  </a:lnTo>
                  <a:lnTo>
                    <a:pt x="0" y="118134"/>
                  </a:lnTo>
                  <a:lnTo>
                    <a:pt x="659" y="140171"/>
                  </a:lnTo>
                  <a:lnTo>
                    <a:pt x="16715" y="180945"/>
                  </a:lnTo>
                  <a:lnTo>
                    <a:pt x="50952" y="222949"/>
                  </a:lnTo>
                  <a:lnTo>
                    <a:pt x="94654" y="252345"/>
                  </a:lnTo>
                  <a:lnTo>
                    <a:pt x="123624" y="260525"/>
                  </a:lnTo>
                  <a:lnTo>
                    <a:pt x="136702" y="259793"/>
                  </a:lnTo>
                  <a:lnTo>
                    <a:pt x="154935" y="256449"/>
                  </a:lnTo>
                  <a:lnTo>
                    <a:pt x="170793" y="256658"/>
                  </a:lnTo>
                  <a:lnTo>
                    <a:pt x="195463" y="260370"/>
                  </a:lnTo>
                  <a:lnTo>
                    <a:pt x="215781" y="256068"/>
                  </a:lnTo>
                  <a:lnTo>
                    <a:pt x="228263" y="251198"/>
                  </a:lnTo>
                  <a:lnTo>
                    <a:pt x="237779" y="240434"/>
                  </a:lnTo>
                  <a:lnTo>
                    <a:pt x="267418" y="1925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SMARTInkShape-460"/>
            <p:cNvSpPr/>
            <p:nvPr/>
          </p:nvSpPr>
          <p:spPr>
            <a:xfrm>
              <a:off x="7912254" y="3897533"/>
              <a:ext cx="276270" cy="350771"/>
            </a:xfrm>
            <a:custGeom>
              <a:avLst/>
              <a:gdLst/>
              <a:ahLst/>
              <a:cxnLst/>
              <a:rect l="0" t="0" r="0" b="0"/>
              <a:pathLst>
                <a:path w="276270" h="350771">
                  <a:moveTo>
                    <a:pt x="8379" y="4740"/>
                  </a:moveTo>
                  <a:lnTo>
                    <a:pt x="8379" y="0"/>
                  </a:lnTo>
                  <a:lnTo>
                    <a:pt x="7387" y="588"/>
                  </a:lnTo>
                  <a:lnTo>
                    <a:pt x="3638" y="6533"/>
                  </a:lnTo>
                  <a:lnTo>
                    <a:pt x="0" y="39225"/>
                  </a:lnTo>
                  <a:lnTo>
                    <a:pt x="2258" y="63245"/>
                  </a:lnTo>
                  <a:lnTo>
                    <a:pt x="11910" y="102176"/>
                  </a:lnTo>
                  <a:lnTo>
                    <a:pt x="23372" y="138530"/>
                  </a:lnTo>
                  <a:lnTo>
                    <a:pt x="35190" y="174373"/>
                  </a:lnTo>
                  <a:lnTo>
                    <a:pt x="44909" y="213904"/>
                  </a:lnTo>
                  <a:lnTo>
                    <a:pt x="59320" y="253347"/>
                  </a:lnTo>
                  <a:lnTo>
                    <a:pt x="71324" y="286187"/>
                  </a:lnTo>
                  <a:lnTo>
                    <a:pt x="74155" y="290598"/>
                  </a:lnTo>
                  <a:lnTo>
                    <a:pt x="79669" y="333438"/>
                  </a:lnTo>
                  <a:lnTo>
                    <a:pt x="78726" y="333013"/>
                  </a:lnTo>
                  <a:lnTo>
                    <a:pt x="64577" y="320801"/>
                  </a:lnTo>
                  <a:lnTo>
                    <a:pt x="58821" y="318844"/>
                  </a:lnTo>
                  <a:lnTo>
                    <a:pt x="56890" y="317331"/>
                  </a:lnTo>
                  <a:lnTo>
                    <a:pt x="53179" y="311452"/>
                  </a:lnTo>
                  <a:lnTo>
                    <a:pt x="48796" y="309728"/>
                  </a:lnTo>
                  <a:lnTo>
                    <a:pt x="43539" y="301025"/>
                  </a:lnTo>
                  <a:lnTo>
                    <a:pt x="23544" y="265618"/>
                  </a:lnTo>
                  <a:lnTo>
                    <a:pt x="15119" y="246694"/>
                  </a:lnTo>
                  <a:lnTo>
                    <a:pt x="4526" y="206046"/>
                  </a:lnTo>
                  <a:lnTo>
                    <a:pt x="117" y="172006"/>
                  </a:lnTo>
                  <a:lnTo>
                    <a:pt x="2293" y="146905"/>
                  </a:lnTo>
                  <a:lnTo>
                    <a:pt x="11867" y="120616"/>
                  </a:lnTo>
                  <a:lnTo>
                    <a:pt x="28140" y="94547"/>
                  </a:lnTo>
                  <a:lnTo>
                    <a:pt x="47307" y="83164"/>
                  </a:lnTo>
                  <a:lnTo>
                    <a:pt x="85529" y="72051"/>
                  </a:lnTo>
                  <a:lnTo>
                    <a:pt x="127863" y="65235"/>
                  </a:lnTo>
                  <a:lnTo>
                    <a:pt x="146811" y="62385"/>
                  </a:lnTo>
                  <a:lnTo>
                    <a:pt x="158539" y="64425"/>
                  </a:lnTo>
                  <a:lnTo>
                    <a:pt x="196862" y="96017"/>
                  </a:lnTo>
                  <a:lnTo>
                    <a:pt x="211211" y="111784"/>
                  </a:lnTo>
                  <a:lnTo>
                    <a:pt x="225920" y="148973"/>
                  </a:lnTo>
                  <a:lnTo>
                    <a:pt x="242768" y="185587"/>
                  </a:lnTo>
                  <a:lnTo>
                    <a:pt x="248484" y="221484"/>
                  </a:lnTo>
                  <a:lnTo>
                    <a:pt x="256156" y="258192"/>
                  </a:lnTo>
                  <a:lnTo>
                    <a:pt x="260388" y="286212"/>
                  </a:lnTo>
                  <a:lnTo>
                    <a:pt x="266424" y="307419"/>
                  </a:lnTo>
                  <a:lnTo>
                    <a:pt x="268061" y="321744"/>
                  </a:lnTo>
                  <a:lnTo>
                    <a:pt x="275891" y="350770"/>
                  </a:lnTo>
                  <a:lnTo>
                    <a:pt x="276017" y="350520"/>
                  </a:lnTo>
                  <a:lnTo>
                    <a:pt x="276269" y="3440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SMARTInkShape-461"/>
            <p:cNvSpPr/>
            <p:nvPr/>
          </p:nvSpPr>
          <p:spPr>
            <a:xfrm>
              <a:off x="8108259" y="3969272"/>
              <a:ext cx="230121" cy="293597"/>
            </a:xfrm>
            <a:custGeom>
              <a:avLst/>
              <a:gdLst/>
              <a:ahLst/>
              <a:cxnLst/>
              <a:rect l="0" t="0" r="0" b="0"/>
              <a:pathLst>
                <a:path w="230121" h="293597">
                  <a:moveTo>
                    <a:pt x="8827" y="58017"/>
                  </a:moveTo>
                  <a:lnTo>
                    <a:pt x="8827" y="45588"/>
                  </a:lnTo>
                  <a:lnTo>
                    <a:pt x="6181" y="39926"/>
                  </a:lnTo>
                  <a:lnTo>
                    <a:pt x="4086" y="37026"/>
                  </a:lnTo>
                  <a:lnTo>
                    <a:pt x="3682" y="35094"/>
                  </a:lnTo>
                  <a:lnTo>
                    <a:pt x="4405" y="33805"/>
                  </a:lnTo>
                  <a:lnTo>
                    <a:pt x="5879" y="32946"/>
                  </a:lnTo>
                  <a:lnTo>
                    <a:pt x="6861" y="34358"/>
                  </a:lnTo>
                  <a:lnTo>
                    <a:pt x="7954" y="41218"/>
                  </a:lnTo>
                  <a:lnTo>
                    <a:pt x="1062" y="80943"/>
                  </a:lnTo>
                  <a:lnTo>
                    <a:pt x="0" y="119263"/>
                  </a:lnTo>
                  <a:lnTo>
                    <a:pt x="7046" y="155002"/>
                  </a:lnTo>
                  <a:lnTo>
                    <a:pt x="20891" y="197912"/>
                  </a:lnTo>
                  <a:lnTo>
                    <a:pt x="29709" y="217317"/>
                  </a:lnTo>
                  <a:lnTo>
                    <a:pt x="49700" y="239892"/>
                  </a:lnTo>
                  <a:lnTo>
                    <a:pt x="91447" y="274341"/>
                  </a:lnTo>
                  <a:lnTo>
                    <a:pt x="121841" y="292646"/>
                  </a:lnTo>
                  <a:lnTo>
                    <a:pt x="136446" y="293596"/>
                  </a:lnTo>
                  <a:lnTo>
                    <a:pt x="152858" y="289719"/>
                  </a:lnTo>
                  <a:lnTo>
                    <a:pt x="197497" y="268230"/>
                  </a:lnTo>
                  <a:lnTo>
                    <a:pt x="207774" y="258601"/>
                  </a:lnTo>
                  <a:lnTo>
                    <a:pt x="218146" y="243016"/>
                  </a:lnTo>
                  <a:lnTo>
                    <a:pt x="227222" y="210935"/>
                  </a:lnTo>
                  <a:lnTo>
                    <a:pt x="230120" y="168186"/>
                  </a:lnTo>
                  <a:lnTo>
                    <a:pt x="224255" y="125662"/>
                  </a:lnTo>
                  <a:lnTo>
                    <a:pt x="218729" y="106282"/>
                  </a:lnTo>
                  <a:lnTo>
                    <a:pt x="208281" y="94020"/>
                  </a:lnTo>
                  <a:lnTo>
                    <a:pt x="170764" y="56878"/>
                  </a:lnTo>
                  <a:lnTo>
                    <a:pt x="145178" y="22074"/>
                  </a:lnTo>
                  <a:lnTo>
                    <a:pt x="135446" y="13219"/>
                  </a:lnTo>
                  <a:lnTo>
                    <a:pt x="114050" y="3380"/>
                  </a:lnTo>
                  <a:lnTo>
                    <a:pt x="94288" y="0"/>
                  </a:lnTo>
                  <a:lnTo>
                    <a:pt x="68226" y="5914"/>
                  </a:lnTo>
                  <a:lnTo>
                    <a:pt x="25814" y="17673"/>
                  </a:lnTo>
                  <a:lnTo>
                    <a:pt x="8827" y="312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SMARTInkShape-462"/>
            <p:cNvSpPr/>
            <p:nvPr/>
          </p:nvSpPr>
          <p:spPr>
            <a:xfrm>
              <a:off x="8279786" y="3970347"/>
              <a:ext cx="364153" cy="319784"/>
            </a:xfrm>
            <a:custGeom>
              <a:avLst/>
              <a:gdLst/>
              <a:ahLst/>
              <a:cxnLst/>
              <a:rect l="0" t="0" r="0" b="0"/>
              <a:pathLst>
                <a:path w="364153" h="319784">
                  <a:moveTo>
                    <a:pt x="212347" y="65872"/>
                  </a:moveTo>
                  <a:lnTo>
                    <a:pt x="212347" y="79119"/>
                  </a:lnTo>
                  <a:lnTo>
                    <a:pt x="212347" y="75566"/>
                  </a:lnTo>
                  <a:lnTo>
                    <a:pt x="206210" y="60695"/>
                  </a:lnTo>
                  <a:lnTo>
                    <a:pt x="199045" y="32840"/>
                  </a:lnTo>
                  <a:lnTo>
                    <a:pt x="195542" y="28968"/>
                  </a:lnTo>
                  <a:lnTo>
                    <a:pt x="170030" y="17503"/>
                  </a:lnTo>
                  <a:lnTo>
                    <a:pt x="136402" y="10334"/>
                  </a:lnTo>
                  <a:lnTo>
                    <a:pt x="106725" y="0"/>
                  </a:lnTo>
                  <a:lnTo>
                    <a:pt x="97284" y="1121"/>
                  </a:lnTo>
                  <a:lnTo>
                    <a:pt x="78856" y="10305"/>
                  </a:lnTo>
                  <a:lnTo>
                    <a:pt x="36459" y="53348"/>
                  </a:lnTo>
                  <a:lnTo>
                    <a:pt x="24042" y="68243"/>
                  </a:lnTo>
                  <a:lnTo>
                    <a:pt x="4668" y="110833"/>
                  </a:lnTo>
                  <a:lnTo>
                    <a:pt x="0" y="137402"/>
                  </a:lnTo>
                  <a:lnTo>
                    <a:pt x="3357" y="173607"/>
                  </a:lnTo>
                  <a:lnTo>
                    <a:pt x="15376" y="215753"/>
                  </a:lnTo>
                  <a:lnTo>
                    <a:pt x="24942" y="253052"/>
                  </a:lnTo>
                  <a:lnTo>
                    <a:pt x="33475" y="266803"/>
                  </a:lnTo>
                  <a:lnTo>
                    <a:pt x="49436" y="280960"/>
                  </a:lnTo>
                  <a:lnTo>
                    <a:pt x="92114" y="305567"/>
                  </a:lnTo>
                  <a:lnTo>
                    <a:pt x="104670" y="311309"/>
                  </a:lnTo>
                  <a:lnTo>
                    <a:pt x="110796" y="312840"/>
                  </a:lnTo>
                  <a:lnTo>
                    <a:pt x="116866" y="310885"/>
                  </a:lnTo>
                  <a:lnTo>
                    <a:pt x="128900" y="300774"/>
                  </a:lnTo>
                  <a:lnTo>
                    <a:pt x="161765" y="260540"/>
                  </a:lnTo>
                  <a:lnTo>
                    <a:pt x="187751" y="218071"/>
                  </a:lnTo>
                  <a:lnTo>
                    <a:pt x="192492" y="192547"/>
                  </a:lnTo>
                  <a:lnTo>
                    <a:pt x="193896" y="155109"/>
                  </a:lnTo>
                  <a:lnTo>
                    <a:pt x="194410" y="114248"/>
                  </a:lnTo>
                  <a:lnTo>
                    <a:pt x="193485" y="74484"/>
                  </a:lnTo>
                  <a:lnTo>
                    <a:pt x="186797" y="54708"/>
                  </a:lnTo>
                  <a:lnTo>
                    <a:pt x="185392" y="52476"/>
                  </a:lnTo>
                  <a:lnTo>
                    <a:pt x="183463" y="50988"/>
                  </a:lnTo>
                  <a:lnTo>
                    <a:pt x="181184" y="49996"/>
                  </a:lnTo>
                  <a:lnTo>
                    <a:pt x="179666" y="48343"/>
                  </a:lnTo>
                  <a:lnTo>
                    <a:pt x="177528" y="43260"/>
                  </a:lnTo>
                  <a:lnTo>
                    <a:pt x="177228" y="43851"/>
                  </a:lnTo>
                  <a:lnTo>
                    <a:pt x="176681" y="86501"/>
                  </a:lnTo>
                  <a:lnTo>
                    <a:pt x="176635" y="125217"/>
                  </a:lnTo>
                  <a:lnTo>
                    <a:pt x="179275" y="165825"/>
                  </a:lnTo>
                  <a:lnTo>
                    <a:pt x="186341" y="200329"/>
                  </a:lnTo>
                  <a:lnTo>
                    <a:pt x="197619" y="238062"/>
                  </a:lnTo>
                  <a:lnTo>
                    <a:pt x="220078" y="281647"/>
                  </a:lnTo>
                  <a:lnTo>
                    <a:pt x="236686" y="302666"/>
                  </a:lnTo>
                  <a:lnTo>
                    <a:pt x="242464" y="306087"/>
                  </a:lnTo>
                  <a:lnTo>
                    <a:pt x="248300" y="307374"/>
                  </a:lnTo>
                  <a:lnTo>
                    <a:pt x="259083" y="308144"/>
                  </a:lnTo>
                  <a:lnTo>
                    <a:pt x="286803" y="319426"/>
                  </a:lnTo>
                  <a:lnTo>
                    <a:pt x="300340" y="319783"/>
                  </a:lnTo>
                  <a:lnTo>
                    <a:pt x="311978" y="316636"/>
                  </a:lnTo>
                  <a:lnTo>
                    <a:pt x="325101" y="308293"/>
                  </a:lnTo>
                  <a:lnTo>
                    <a:pt x="347850" y="287291"/>
                  </a:lnTo>
                  <a:lnTo>
                    <a:pt x="357778" y="263328"/>
                  </a:lnTo>
                  <a:lnTo>
                    <a:pt x="364152" y="2176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463"/>
            <p:cNvSpPr/>
            <p:nvPr/>
          </p:nvSpPr>
          <p:spPr>
            <a:xfrm>
              <a:off x="8585214" y="3912812"/>
              <a:ext cx="112303" cy="400228"/>
            </a:xfrm>
            <a:custGeom>
              <a:avLst/>
              <a:gdLst/>
              <a:ahLst/>
              <a:cxnLst/>
              <a:rect l="0" t="0" r="0" b="0"/>
              <a:pathLst>
                <a:path w="112303" h="400228">
                  <a:moveTo>
                    <a:pt x="5145" y="16251"/>
                  </a:moveTo>
                  <a:lnTo>
                    <a:pt x="5145" y="0"/>
                  </a:lnTo>
                  <a:lnTo>
                    <a:pt x="4153" y="456"/>
                  </a:lnTo>
                  <a:lnTo>
                    <a:pt x="0" y="3854"/>
                  </a:lnTo>
                  <a:lnTo>
                    <a:pt x="2197" y="1480"/>
                  </a:lnTo>
                  <a:lnTo>
                    <a:pt x="3180" y="2435"/>
                  </a:lnTo>
                  <a:lnTo>
                    <a:pt x="4886" y="18780"/>
                  </a:lnTo>
                  <a:lnTo>
                    <a:pt x="6086" y="38174"/>
                  </a:lnTo>
                  <a:lnTo>
                    <a:pt x="20588" y="81468"/>
                  </a:lnTo>
                  <a:lnTo>
                    <a:pt x="24935" y="103704"/>
                  </a:lnTo>
                  <a:lnTo>
                    <a:pt x="27268" y="110272"/>
                  </a:lnTo>
                  <a:lnTo>
                    <a:pt x="27215" y="125506"/>
                  </a:lnTo>
                  <a:lnTo>
                    <a:pt x="25868" y="141207"/>
                  </a:lnTo>
                  <a:lnTo>
                    <a:pt x="38401" y="185832"/>
                  </a:lnTo>
                  <a:lnTo>
                    <a:pt x="45977" y="207828"/>
                  </a:lnTo>
                  <a:lnTo>
                    <a:pt x="51686" y="247165"/>
                  </a:lnTo>
                  <a:lnTo>
                    <a:pt x="62074" y="283893"/>
                  </a:lnTo>
                  <a:lnTo>
                    <a:pt x="73986" y="326111"/>
                  </a:lnTo>
                  <a:lnTo>
                    <a:pt x="78460" y="345855"/>
                  </a:lnTo>
                  <a:lnTo>
                    <a:pt x="86069" y="361627"/>
                  </a:lnTo>
                  <a:lnTo>
                    <a:pt x="90721" y="369181"/>
                  </a:lnTo>
                  <a:lnTo>
                    <a:pt x="92788" y="375846"/>
                  </a:lnTo>
                  <a:lnTo>
                    <a:pt x="94332" y="378020"/>
                  </a:lnTo>
                  <a:lnTo>
                    <a:pt x="96353" y="379469"/>
                  </a:lnTo>
                  <a:lnTo>
                    <a:pt x="98692" y="380435"/>
                  </a:lnTo>
                  <a:lnTo>
                    <a:pt x="100253" y="382072"/>
                  </a:lnTo>
                  <a:lnTo>
                    <a:pt x="101986" y="386536"/>
                  </a:lnTo>
                  <a:lnTo>
                    <a:pt x="103440" y="388123"/>
                  </a:lnTo>
                  <a:lnTo>
                    <a:pt x="110939" y="390880"/>
                  </a:lnTo>
                  <a:lnTo>
                    <a:pt x="111695" y="393757"/>
                  </a:lnTo>
                  <a:lnTo>
                    <a:pt x="112302" y="400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464"/>
            <p:cNvSpPr/>
            <p:nvPr/>
          </p:nvSpPr>
          <p:spPr>
            <a:xfrm>
              <a:off x="8456414" y="4063560"/>
              <a:ext cx="267892" cy="53027"/>
            </a:xfrm>
            <a:custGeom>
              <a:avLst/>
              <a:gdLst/>
              <a:ahLst/>
              <a:cxnLst/>
              <a:rect l="0" t="0" r="0" b="0"/>
              <a:pathLst>
                <a:path w="267892" h="53027">
                  <a:moveTo>
                    <a:pt x="0" y="53026"/>
                  </a:moveTo>
                  <a:lnTo>
                    <a:pt x="0" y="32035"/>
                  </a:lnTo>
                  <a:lnTo>
                    <a:pt x="4741" y="18474"/>
                  </a:lnTo>
                  <a:lnTo>
                    <a:pt x="8122" y="15108"/>
                  </a:lnTo>
                  <a:lnTo>
                    <a:pt x="17170" y="11369"/>
                  </a:lnTo>
                  <a:lnTo>
                    <a:pt x="57681" y="8553"/>
                  </a:lnTo>
                  <a:lnTo>
                    <a:pt x="101380" y="8393"/>
                  </a:lnTo>
                  <a:lnTo>
                    <a:pt x="143291" y="8379"/>
                  </a:lnTo>
                  <a:lnTo>
                    <a:pt x="171547" y="7386"/>
                  </a:lnTo>
                  <a:lnTo>
                    <a:pt x="214249" y="0"/>
                  </a:lnTo>
                  <a:lnTo>
                    <a:pt x="226190" y="685"/>
                  </a:lnTo>
                  <a:lnTo>
                    <a:pt x="251240" y="7169"/>
                  </a:lnTo>
                  <a:lnTo>
                    <a:pt x="253814" y="8564"/>
                  </a:lnTo>
                  <a:lnTo>
                    <a:pt x="255529" y="10486"/>
                  </a:lnTo>
                  <a:lnTo>
                    <a:pt x="256673" y="12760"/>
                  </a:lnTo>
                  <a:lnTo>
                    <a:pt x="258428" y="14276"/>
                  </a:lnTo>
                  <a:lnTo>
                    <a:pt x="263024" y="15960"/>
                  </a:lnTo>
                  <a:lnTo>
                    <a:pt x="264646" y="15417"/>
                  </a:lnTo>
                  <a:lnTo>
                    <a:pt x="265726" y="14062"/>
                  </a:lnTo>
                  <a:lnTo>
                    <a:pt x="267891" y="83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SMARTInkShape-465"/>
            <p:cNvSpPr/>
            <p:nvPr/>
          </p:nvSpPr>
          <p:spPr>
            <a:xfrm>
              <a:off x="8661797" y="3971497"/>
              <a:ext cx="276821" cy="357728"/>
            </a:xfrm>
            <a:custGeom>
              <a:avLst/>
              <a:gdLst/>
              <a:ahLst/>
              <a:cxnLst/>
              <a:rect l="0" t="0" r="0" b="0"/>
              <a:pathLst>
                <a:path w="276821" h="357728">
                  <a:moveTo>
                    <a:pt x="0" y="145089"/>
                  </a:moveTo>
                  <a:lnTo>
                    <a:pt x="0" y="139944"/>
                  </a:lnTo>
                  <a:lnTo>
                    <a:pt x="0" y="142141"/>
                  </a:lnTo>
                  <a:lnTo>
                    <a:pt x="0" y="139362"/>
                  </a:lnTo>
                  <a:lnTo>
                    <a:pt x="0" y="141959"/>
                  </a:lnTo>
                  <a:lnTo>
                    <a:pt x="0" y="132378"/>
                  </a:lnTo>
                  <a:lnTo>
                    <a:pt x="992" y="130662"/>
                  </a:lnTo>
                  <a:lnTo>
                    <a:pt x="2646" y="129518"/>
                  </a:lnTo>
                  <a:lnTo>
                    <a:pt x="4741" y="128755"/>
                  </a:lnTo>
                  <a:lnTo>
                    <a:pt x="6137" y="126263"/>
                  </a:lnTo>
                  <a:lnTo>
                    <a:pt x="9095" y="115257"/>
                  </a:lnTo>
                  <a:lnTo>
                    <a:pt x="11024" y="113295"/>
                  </a:lnTo>
                  <a:lnTo>
                    <a:pt x="25081" y="103750"/>
                  </a:lnTo>
                  <a:lnTo>
                    <a:pt x="38960" y="100429"/>
                  </a:lnTo>
                  <a:lnTo>
                    <a:pt x="46420" y="96136"/>
                  </a:lnTo>
                  <a:lnTo>
                    <a:pt x="50791" y="95587"/>
                  </a:lnTo>
                  <a:lnTo>
                    <a:pt x="77808" y="99605"/>
                  </a:lnTo>
                  <a:lnTo>
                    <a:pt x="119087" y="91297"/>
                  </a:lnTo>
                  <a:lnTo>
                    <a:pt x="160736" y="80532"/>
                  </a:lnTo>
                  <a:lnTo>
                    <a:pt x="178594" y="75690"/>
                  </a:lnTo>
                  <a:lnTo>
                    <a:pt x="215525" y="73771"/>
                  </a:lnTo>
                  <a:lnTo>
                    <a:pt x="222458" y="76350"/>
                  </a:lnTo>
                  <a:lnTo>
                    <a:pt x="228847" y="79812"/>
                  </a:lnTo>
                  <a:lnTo>
                    <a:pt x="241033" y="82034"/>
                  </a:lnTo>
                  <a:lnTo>
                    <a:pt x="244032" y="82217"/>
                  </a:lnTo>
                  <a:lnTo>
                    <a:pt x="250011" y="79773"/>
                  </a:lnTo>
                  <a:lnTo>
                    <a:pt x="252995" y="77733"/>
                  </a:lnTo>
                  <a:lnTo>
                    <a:pt x="254983" y="77364"/>
                  </a:lnTo>
                  <a:lnTo>
                    <a:pt x="256308" y="78111"/>
                  </a:lnTo>
                  <a:lnTo>
                    <a:pt x="257193" y="79601"/>
                  </a:lnTo>
                  <a:lnTo>
                    <a:pt x="257783" y="78610"/>
                  </a:lnTo>
                  <a:lnTo>
                    <a:pt x="258437" y="72217"/>
                  </a:lnTo>
                  <a:lnTo>
                    <a:pt x="259604" y="70711"/>
                  </a:lnTo>
                  <a:lnTo>
                    <a:pt x="261373" y="70699"/>
                  </a:lnTo>
                  <a:lnTo>
                    <a:pt x="263546" y="71683"/>
                  </a:lnTo>
                  <a:lnTo>
                    <a:pt x="264002" y="71347"/>
                  </a:lnTo>
                  <a:lnTo>
                    <a:pt x="261862" y="68328"/>
                  </a:lnTo>
                  <a:lnTo>
                    <a:pt x="260895" y="68118"/>
                  </a:lnTo>
                  <a:lnTo>
                    <a:pt x="260251" y="68970"/>
                  </a:lnTo>
                  <a:lnTo>
                    <a:pt x="259820" y="70531"/>
                  </a:lnTo>
                  <a:lnTo>
                    <a:pt x="260527" y="71571"/>
                  </a:lnTo>
                  <a:lnTo>
                    <a:pt x="263956" y="72727"/>
                  </a:lnTo>
                  <a:lnTo>
                    <a:pt x="265267" y="74027"/>
                  </a:lnTo>
                  <a:lnTo>
                    <a:pt x="266725" y="78118"/>
                  </a:lnTo>
                  <a:lnTo>
                    <a:pt x="266121" y="79606"/>
                  </a:lnTo>
                  <a:lnTo>
                    <a:pt x="264726" y="80598"/>
                  </a:lnTo>
                  <a:lnTo>
                    <a:pt x="259298" y="82465"/>
                  </a:lnTo>
                  <a:lnTo>
                    <a:pt x="258963" y="58383"/>
                  </a:lnTo>
                  <a:lnTo>
                    <a:pt x="254222" y="51819"/>
                  </a:lnTo>
                  <a:lnTo>
                    <a:pt x="249247" y="49065"/>
                  </a:lnTo>
                  <a:lnTo>
                    <a:pt x="246532" y="48331"/>
                  </a:lnTo>
                  <a:lnTo>
                    <a:pt x="244721" y="46849"/>
                  </a:lnTo>
                  <a:lnTo>
                    <a:pt x="242711" y="42557"/>
                  </a:lnTo>
                  <a:lnTo>
                    <a:pt x="236525" y="37342"/>
                  </a:lnTo>
                  <a:lnTo>
                    <a:pt x="228153" y="32709"/>
                  </a:lnTo>
                  <a:lnTo>
                    <a:pt x="221125" y="30650"/>
                  </a:lnTo>
                  <a:lnTo>
                    <a:pt x="214695" y="24444"/>
                  </a:lnTo>
                  <a:lnTo>
                    <a:pt x="211590" y="20010"/>
                  </a:lnTo>
                  <a:lnTo>
                    <a:pt x="207537" y="17055"/>
                  </a:lnTo>
                  <a:lnTo>
                    <a:pt x="186772" y="7019"/>
                  </a:lnTo>
                  <a:lnTo>
                    <a:pt x="181069" y="2441"/>
                  </a:lnTo>
                  <a:lnTo>
                    <a:pt x="176276" y="381"/>
                  </a:lnTo>
                  <a:lnTo>
                    <a:pt x="172087" y="0"/>
                  </a:lnTo>
                  <a:lnTo>
                    <a:pt x="130714" y="3120"/>
                  </a:lnTo>
                  <a:lnTo>
                    <a:pt x="89282" y="13233"/>
                  </a:lnTo>
                  <a:lnTo>
                    <a:pt x="83334" y="15513"/>
                  </a:lnTo>
                  <a:lnTo>
                    <a:pt x="78376" y="16041"/>
                  </a:lnTo>
                  <a:lnTo>
                    <a:pt x="70222" y="13981"/>
                  </a:lnTo>
                  <a:lnTo>
                    <a:pt x="65666" y="15020"/>
                  </a:lnTo>
                  <a:lnTo>
                    <a:pt x="46743" y="28299"/>
                  </a:lnTo>
                  <a:lnTo>
                    <a:pt x="39626" y="35636"/>
                  </a:lnTo>
                  <a:lnTo>
                    <a:pt x="23935" y="62227"/>
                  </a:lnTo>
                  <a:lnTo>
                    <a:pt x="16014" y="106580"/>
                  </a:lnTo>
                  <a:lnTo>
                    <a:pt x="11029" y="144262"/>
                  </a:lnTo>
                  <a:lnTo>
                    <a:pt x="12197" y="180563"/>
                  </a:lnTo>
                  <a:lnTo>
                    <a:pt x="16741" y="223644"/>
                  </a:lnTo>
                  <a:lnTo>
                    <a:pt x="27009" y="261189"/>
                  </a:lnTo>
                  <a:lnTo>
                    <a:pt x="48256" y="303070"/>
                  </a:lnTo>
                  <a:lnTo>
                    <a:pt x="59812" y="318159"/>
                  </a:lnTo>
                  <a:lnTo>
                    <a:pt x="82214" y="333070"/>
                  </a:lnTo>
                  <a:lnTo>
                    <a:pt x="120837" y="343073"/>
                  </a:lnTo>
                  <a:lnTo>
                    <a:pt x="159909" y="353751"/>
                  </a:lnTo>
                  <a:lnTo>
                    <a:pt x="192019" y="357727"/>
                  </a:lnTo>
                  <a:lnTo>
                    <a:pt x="226668" y="349425"/>
                  </a:lnTo>
                  <a:lnTo>
                    <a:pt x="276820" y="3236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157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273237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5072" y="-86618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Mr. White took the paw from his pocket and eyed it </a:t>
            </a:r>
            <a:r>
              <a:rPr lang="en-US" sz="3200" u="sng" dirty="0" smtClean="0"/>
              <a:t>dubiously</a:t>
            </a:r>
            <a:r>
              <a:rPr lang="en-US" sz="3200" dirty="0" smtClean="0"/>
              <a:t>, not knowing what to wish for.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438400" y="2819400"/>
            <a:ext cx="41910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dubiously</a:t>
            </a:r>
            <a:endParaRPr lang="en-US" sz="5400" b="1" dirty="0">
              <a:solidFill>
                <a:schemeClr val="bg1"/>
              </a:solidFill>
            </a:endParaRPr>
          </a:p>
        </p:txBody>
      </p:sp>
      <p:grpSp>
        <p:nvGrpSpPr>
          <p:cNvPr id="187" name="SMARTInkShape-Group48"/>
          <p:cNvGrpSpPr/>
          <p:nvPr/>
        </p:nvGrpSpPr>
        <p:grpSpPr>
          <a:xfrm>
            <a:off x="366139" y="1580555"/>
            <a:ext cx="3500417" cy="1107282"/>
            <a:chOff x="366139" y="1580555"/>
            <a:chExt cx="3500417" cy="1107282"/>
          </a:xfrm>
        </p:grpSpPr>
        <p:sp>
          <p:nvSpPr>
            <p:cNvPr id="165" name="SMARTInkShape-222"/>
            <p:cNvSpPr/>
            <p:nvPr/>
          </p:nvSpPr>
          <p:spPr>
            <a:xfrm>
              <a:off x="366139" y="1634133"/>
              <a:ext cx="294659" cy="336632"/>
            </a:xfrm>
            <a:custGeom>
              <a:avLst/>
              <a:gdLst/>
              <a:ahLst/>
              <a:cxnLst/>
              <a:rect l="0" t="0" r="0" b="0"/>
              <a:pathLst>
                <a:path w="294659" h="336632">
                  <a:moveTo>
                    <a:pt x="8908" y="0"/>
                  </a:moveTo>
                  <a:lnTo>
                    <a:pt x="7916" y="36599"/>
                  </a:lnTo>
                  <a:lnTo>
                    <a:pt x="1840" y="70031"/>
                  </a:lnTo>
                  <a:lnTo>
                    <a:pt x="530" y="112031"/>
                  </a:lnTo>
                  <a:lnTo>
                    <a:pt x="142" y="154241"/>
                  </a:lnTo>
                  <a:lnTo>
                    <a:pt x="27" y="196183"/>
                  </a:lnTo>
                  <a:lnTo>
                    <a:pt x="0" y="231059"/>
                  </a:lnTo>
                  <a:lnTo>
                    <a:pt x="977" y="274616"/>
                  </a:lnTo>
                  <a:lnTo>
                    <a:pt x="12408" y="313817"/>
                  </a:lnTo>
                  <a:lnTo>
                    <a:pt x="20716" y="325675"/>
                  </a:lnTo>
                  <a:lnTo>
                    <a:pt x="31023" y="333260"/>
                  </a:lnTo>
                  <a:lnTo>
                    <a:pt x="42219" y="336631"/>
                  </a:lnTo>
                  <a:lnTo>
                    <a:pt x="48974" y="333561"/>
                  </a:lnTo>
                  <a:lnTo>
                    <a:pt x="91457" y="291511"/>
                  </a:lnTo>
                  <a:lnTo>
                    <a:pt x="127901" y="246960"/>
                  </a:lnTo>
                  <a:lnTo>
                    <a:pt x="157546" y="202320"/>
                  </a:lnTo>
                  <a:lnTo>
                    <a:pt x="180152" y="160331"/>
                  </a:lnTo>
                  <a:lnTo>
                    <a:pt x="196247" y="120454"/>
                  </a:lnTo>
                  <a:lnTo>
                    <a:pt x="205153" y="78149"/>
                  </a:lnTo>
                  <a:lnTo>
                    <a:pt x="212891" y="44907"/>
                  </a:lnTo>
                  <a:lnTo>
                    <a:pt x="212366" y="41845"/>
                  </a:lnTo>
                  <a:lnTo>
                    <a:pt x="211023" y="39802"/>
                  </a:lnTo>
                  <a:lnTo>
                    <a:pt x="205692" y="35958"/>
                  </a:lnTo>
                  <a:lnTo>
                    <a:pt x="208051" y="70183"/>
                  </a:lnTo>
                  <a:lnTo>
                    <a:pt x="213058" y="114074"/>
                  </a:lnTo>
                  <a:lnTo>
                    <a:pt x="220184" y="158536"/>
                  </a:lnTo>
                  <a:lnTo>
                    <a:pt x="225266" y="197599"/>
                  </a:lnTo>
                  <a:lnTo>
                    <a:pt x="241259" y="241986"/>
                  </a:lnTo>
                  <a:lnTo>
                    <a:pt x="253021" y="276995"/>
                  </a:lnTo>
                  <a:lnTo>
                    <a:pt x="270044" y="316726"/>
                  </a:lnTo>
                  <a:lnTo>
                    <a:pt x="273796" y="328621"/>
                  </a:lnTo>
                  <a:lnTo>
                    <a:pt x="276781" y="331198"/>
                  </a:lnTo>
                  <a:lnTo>
                    <a:pt x="294658" y="3303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223"/>
            <p:cNvSpPr/>
            <p:nvPr/>
          </p:nvSpPr>
          <p:spPr>
            <a:xfrm>
              <a:off x="750094" y="1667183"/>
              <a:ext cx="294680" cy="315209"/>
            </a:xfrm>
            <a:custGeom>
              <a:avLst/>
              <a:gdLst/>
              <a:ahLst/>
              <a:cxnLst/>
              <a:rect l="0" t="0" r="0" b="0"/>
              <a:pathLst>
                <a:path w="294680" h="315209">
                  <a:moveTo>
                    <a:pt x="0" y="11598"/>
                  </a:moveTo>
                  <a:lnTo>
                    <a:pt x="4740" y="11598"/>
                  </a:lnTo>
                  <a:lnTo>
                    <a:pt x="6137" y="14575"/>
                  </a:lnTo>
                  <a:lnTo>
                    <a:pt x="10669" y="52147"/>
                  </a:lnTo>
                  <a:lnTo>
                    <a:pt x="21131" y="84357"/>
                  </a:lnTo>
                  <a:lnTo>
                    <a:pt x="26104" y="127745"/>
                  </a:lnTo>
                  <a:lnTo>
                    <a:pt x="33421" y="161767"/>
                  </a:lnTo>
                  <a:lnTo>
                    <a:pt x="40881" y="196542"/>
                  </a:lnTo>
                  <a:lnTo>
                    <a:pt x="43904" y="235911"/>
                  </a:lnTo>
                  <a:lnTo>
                    <a:pt x="44501" y="258864"/>
                  </a:lnTo>
                  <a:lnTo>
                    <a:pt x="43558" y="262763"/>
                  </a:lnTo>
                  <a:lnTo>
                    <a:pt x="41937" y="265361"/>
                  </a:lnTo>
                  <a:lnTo>
                    <a:pt x="39864" y="267094"/>
                  </a:lnTo>
                  <a:lnTo>
                    <a:pt x="39474" y="267257"/>
                  </a:lnTo>
                  <a:lnTo>
                    <a:pt x="41687" y="264792"/>
                  </a:lnTo>
                  <a:lnTo>
                    <a:pt x="45056" y="226609"/>
                  </a:lnTo>
                  <a:lnTo>
                    <a:pt x="50612" y="188635"/>
                  </a:lnTo>
                  <a:lnTo>
                    <a:pt x="54683" y="161508"/>
                  </a:lnTo>
                  <a:lnTo>
                    <a:pt x="67540" y="120438"/>
                  </a:lnTo>
                  <a:lnTo>
                    <a:pt x="75408" y="83368"/>
                  </a:lnTo>
                  <a:lnTo>
                    <a:pt x="92073" y="45499"/>
                  </a:lnTo>
                  <a:lnTo>
                    <a:pt x="113658" y="15980"/>
                  </a:lnTo>
                  <a:lnTo>
                    <a:pt x="131131" y="1872"/>
                  </a:lnTo>
                  <a:lnTo>
                    <a:pt x="136038" y="153"/>
                  </a:lnTo>
                  <a:lnTo>
                    <a:pt x="140301" y="0"/>
                  </a:lnTo>
                  <a:lnTo>
                    <a:pt x="144136" y="889"/>
                  </a:lnTo>
                  <a:lnTo>
                    <a:pt x="165540" y="17567"/>
                  </a:lnTo>
                  <a:lnTo>
                    <a:pt x="196534" y="52292"/>
                  </a:lnTo>
                  <a:lnTo>
                    <a:pt x="216577" y="92621"/>
                  </a:lnTo>
                  <a:lnTo>
                    <a:pt x="237247" y="130563"/>
                  </a:lnTo>
                  <a:lnTo>
                    <a:pt x="249770" y="169241"/>
                  </a:lnTo>
                  <a:lnTo>
                    <a:pt x="265152" y="212349"/>
                  </a:lnTo>
                  <a:lnTo>
                    <a:pt x="276867" y="254137"/>
                  </a:lnTo>
                  <a:lnTo>
                    <a:pt x="288736" y="295868"/>
                  </a:lnTo>
                  <a:lnTo>
                    <a:pt x="294679" y="3152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224"/>
            <p:cNvSpPr/>
            <p:nvPr/>
          </p:nvSpPr>
          <p:spPr>
            <a:xfrm>
              <a:off x="1125841" y="1661290"/>
              <a:ext cx="258262" cy="288790"/>
            </a:xfrm>
            <a:custGeom>
              <a:avLst/>
              <a:gdLst/>
              <a:ahLst/>
              <a:cxnLst/>
              <a:rect l="0" t="0" r="0" b="0"/>
              <a:pathLst>
                <a:path w="258262" h="288790">
                  <a:moveTo>
                    <a:pt x="133245" y="8562"/>
                  </a:moveTo>
                  <a:lnTo>
                    <a:pt x="133245" y="3821"/>
                  </a:lnTo>
                  <a:lnTo>
                    <a:pt x="132253" y="2425"/>
                  </a:lnTo>
                  <a:lnTo>
                    <a:pt x="130599" y="1494"/>
                  </a:lnTo>
                  <a:lnTo>
                    <a:pt x="125556" y="0"/>
                  </a:lnTo>
                  <a:lnTo>
                    <a:pt x="110462" y="4481"/>
                  </a:lnTo>
                  <a:lnTo>
                    <a:pt x="79802" y="22160"/>
                  </a:lnTo>
                  <a:lnTo>
                    <a:pt x="73804" y="23580"/>
                  </a:lnTo>
                  <a:lnTo>
                    <a:pt x="64493" y="30450"/>
                  </a:lnTo>
                  <a:lnTo>
                    <a:pt x="34012" y="69983"/>
                  </a:lnTo>
                  <a:lnTo>
                    <a:pt x="11264" y="106573"/>
                  </a:lnTo>
                  <a:lnTo>
                    <a:pt x="2845" y="130868"/>
                  </a:lnTo>
                  <a:lnTo>
                    <a:pt x="0" y="171076"/>
                  </a:lnTo>
                  <a:lnTo>
                    <a:pt x="8988" y="207637"/>
                  </a:lnTo>
                  <a:lnTo>
                    <a:pt x="21465" y="223709"/>
                  </a:lnTo>
                  <a:lnTo>
                    <a:pt x="64047" y="258666"/>
                  </a:lnTo>
                  <a:lnTo>
                    <a:pt x="97969" y="277679"/>
                  </a:lnTo>
                  <a:lnTo>
                    <a:pt x="124446" y="287840"/>
                  </a:lnTo>
                  <a:lnTo>
                    <a:pt x="142233" y="288789"/>
                  </a:lnTo>
                  <a:lnTo>
                    <a:pt x="176918" y="283746"/>
                  </a:lnTo>
                  <a:lnTo>
                    <a:pt x="219607" y="273322"/>
                  </a:lnTo>
                  <a:lnTo>
                    <a:pt x="258261" y="2585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225"/>
            <p:cNvSpPr/>
            <p:nvPr/>
          </p:nvSpPr>
          <p:spPr>
            <a:xfrm>
              <a:off x="1440792" y="1715593"/>
              <a:ext cx="220131" cy="272292"/>
            </a:xfrm>
            <a:custGeom>
              <a:avLst/>
              <a:gdLst/>
              <a:ahLst/>
              <a:cxnLst/>
              <a:rect l="0" t="0" r="0" b="0"/>
              <a:pathLst>
                <a:path w="220131" h="272292">
                  <a:moveTo>
                    <a:pt x="14747" y="97134"/>
                  </a:moveTo>
                  <a:lnTo>
                    <a:pt x="54323" y="81902"/>
                  </a:lnTo>
                  <a:lnTo>
                    <a:pt x="98044" y="70276"/>
                  </a:lnTo>
                  <a:lnTo>
                    <a:pt x="105997" y="67322"/>
                  </a:lnTo>
                  <a:lnTo>
                    <a:pt x="146304" y="28630"/>
                  </a:lnTo>
                  <a:lnTo>
                    <a:pt x="160552" y="11352"/>
                  </a:lnTo>
                  <a:lnTo>
                    <a:pt x="165367" y="1365"/>
                  </a:lnTo>
                  <a:lnTo>
                    <a:pt x="158088" y="0"/>
                  </a:lnTo>
                  <a:lnTo>
                    <a:pt x="121781" y="43"/>
                  </a:lnTo>
                  <a:lnTo>
                    <a:pt x="108289" y="3711"/>
                  </a:lnTo>
                  <a:lnTo>
                    <a:pt x="71185" y="33554"/>
                  </a:lnTo>
                  <a:lnTo>
                    <a:pt x="36352" y="71575"/>
                  </a:lnTo>
                  <a:lnTo>
                    <a:pt x="18059" y="108291"/>
                  </a:lnTo>
                  <a:lnTo>
                    <a:pt x="4043" y="146190"/>
                  </a:lnTo>
                  <a:lnTo>
                    <a:pt x="0" y="181012"/>
                  </a:lnTo>
                  <a:lnTo>
                    <a:pt x="9596" y="222807"/>
                  </a:lnTo>
                  <a:lnTo>
                    <a:pt x="22702" y="244393"/>
                  </a:lnTo>
                  <a:lnTo>
                    <a:pt x="43893" y="263356"/>
                  </a:lnTo>
                  <a:lnTo>
                    <a:pt x="60443" y="270229"/>
                  </a:lnTo>
                  <a:lnTo>
                    <a:pt x="79705" y="272291"/>
                  </a:lnTo>
                  <a:lnTo>
                    <a:pt x="116456" y="267874"/>
                  </a:lnTo>
                  <a:lnTo>
                    <a:pt x="156546" y="257493"/>
                  </a:lnTo>
                  <a:lnTo>
                    <a:pt x="174011" y="250756"/>
                  </a:lnTo>
                  <a:lnTo>
                    <a:pt x="220130" y="2310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226"/>
            <p:cNvSpPr/>
            <p:nvPr/>
          </p:nvSpPr>
          <p:spPr>
            <a:xfrm>
              <a:off x="1687711" y="1699755"/>
              <a:ext cx="267892" cy="252581"/>
            </a:xfrm>
            <a:custGeom>
              <a:avLst/>
              <a:gdLst/>
              <a:ahLst/>
              <a:cxnLst/>
              <a:rect l="0" t="0" r="0" b="0"/>
              <a:pathLst>
                <a:path w="267892" h="252581">
                  <a:moveTo>
                    <a:pt x="0" y="59393"/>
                  </a:moveTo>
                  <a:lnTo>
                    <a:pt x="18091" y="98223"/>
                  </a:lnTo>
                  <a:lnTo>
                    <a:pt x="33579" y="141372"/>
                  </a:lnTo>
                  <a:lnTo>
                    <a:pt x="47735" y="177063"/>
                  </a:lnTo>
                  <a:lnTo>
                    <a:pt x="64698" y="215664"/>
                  </a:lnTo>
                  <a:lnTo>
                    <a:pt x="68442" y="227404"/>
                  </a:lnTo>
                  <a:lnTo>
                    <a:pt x="67460" y="238575"/>
                  </a:lnTo>
                  <a:lnTo>
                    <a:pt x="63486" y="252435"/>
                  </a:lnTo>
                  <a:lnTo>
                    <a:pt x="63160" y="252580"/>
                  </a:lnTo>
                  <a:lnTo>
                    <a:pt x="62594" y="247858"/>
                  </a:lnTo>
                  <a:lnTo>
                    <a:pt x="62519" y="205541"/>
                  </a:lnTo>
                  <a:lnTo>
                    <a:pt x="62511" y="167519"/>
                  </a:lnTo>
                  <a:lnTo>
                    <a:pt x="62509" y="131118"/>
                  </a:lnTo>
                  <a:lnTo>
                    <a:pt x="62508" y="95197"/>
                  </a:lnTo>
                  <a:lnTo>
                    <a:pt x="62508" y="56985"/>
                  </a:lnTo>
                  <a:lnTo>
                    <a:pt x="67248" y="27150"/>
                  </a:lnTo>
                  <a:lnTo>
                    <a:pt x="74867" y="12652"/>
                  </a:lnTo>
                  <a:lnTo>
                    <a:pt x="79677" y="7396"/>
                  </a:lnTo>
                  <a:lnTo>
                    <a:pt x="90313" y="1557"/>
                  </a:lnTo>
                  <a:lnTo>
                    <a:pt x="95927" y="0"/>
                  </a:lnTo>
                  <a:lnTo>
                    <a:pt x="118050" y="2549"/>
                  </a:lnTo>
                  <a:lnTo>
                    <a:pt x="158347" y="15099"/>
                  </a:lnTo>
                  <a:lnTo>
                    <a:pt x="198307" y="31659"/>
                  </a:lnTo>
                  <a:lnTo>
                    <a:pt x="267891" y="683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227"/>
            <p:cNvSpPr/>
            <p:nvPr/>
          </p:nvSpPr>
          <p:spPr>
            <a:xfrm>
              <a:off x="2099718" y="1580555"/>
              <a:ext cx="34478" cy="392907"/>
            </a:xfrm>
            <a:custGeom>
              <a:avLst/>
              <a:gdLst/>
              <a:ahLst/>
              <a:cxnLst/>
              <a:rect l="0" t="0" r="0" b="0"/>
              <a:pathLst>
                <a:path w="34478" h="392907">
                  <a:moveTo>
                    <a:pt x="7688" y="0"/>
                  </a:moveTo>
                  <a:lnTo>
                    <a:pt x="0" y="32546"/>
                  </a:lnTo>
                  <a:lnTo>
                    <a:pt x="3867" y="69505"/>
                  </a:lnTo>
                  <a:lnTo>
                    <a:pt x="5990" y="103982"/>
                  </a:lnTo>
                  <a:lnTo>
                    <a:pt x="6933" y="138487"/>
                  </a:lnTo>
                  <a:lnTo>
                    <a:pt x="8457" y="177624"/>
                  </a:lnTo>
                  <a:lnTo>
                    <a:pt x="13759" y="221632"/>
                  </a:lnTo>
                  <a:lnTo>
                    <a:pt x="15771" y="252971"/>
                  </a:lnTo>
                  <a:lnTo>
                    <a:pt x="17359" y="295220"/>
                  </a:lnTo>
                  <a:lnTo>
                    <a:pt x="23636" y="335025"/>
                  </a:lnTo>
                  <a:lnTo>
                    <a:pt x="34477" y="392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228"/>
            <p:cNvSpPr/>
            <p:nvPr/>
          </p:nvSpPr>
          <p:spPr>
            <a:xfrm>
              <a:off x="1964531" y="1759148"/>
              <a:ext cx="330400" cy="26791"/>
            </a:xfrm>
            <a:custGeom>
              <a:avLst/>
              <a:gdLst/>
              <a:ahLst/>
              <a:cxnLst/>
              <a:rect l="0" t="0" r="0" b="0"/>
              <a:pathLst>
                <a:path w="330400" h="26791">
                  <a:moveTo>
                    <a:pt x="0" y="0"/>
                  </a:moveTo>
                  <a:lnTo>
                    <a:pt x="34339" y="12429"/>
                  </a:lnTo>
                  <a:lnTo>
                    <a:pt x="76321" y="20991"/>
                  </a:lnTo>
                  <a:lnTo>
                    <a:pt x="116982" y="20331"/>
                  </a:lnTo>
                  <a:lnTo>
                    <a:pt x="147242" y="16312"/>
                  </a:lnTo>
                  <a:lnTo>
                    <a:pt x="189810" y="13763"/>
                  </a:lnTo>
                  <a:lnTo>
                    <a:pt x="229211" y="16646"/>
                  </a:lnTo>
                  <a:lnTo>
                    <a:pt x="270652" y="20146"/>
                  </a:lnTo>
                  <a:lnTo>
                    <a:pt x="290946" y="22845"/>
                  </a:lnTo>
                  <a:lnTo>
                    <a:pt x="330399" y="267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229"/>
            <p:cNvSpPr/>
            <p:nvPr/>
          </p:nvSpPr>
          <p:spPr>
            <a:xfrm>
              <a:off x="2277640" y="1728115"/>
              <a:ext cx="320900" cy="254277"/>
            </a:xfrm>
            <a:custGeom>
              <a:avLst/>
              <a:gdLst/>
              <a:ahLst/>
              <a:cxnLst/>
              <a:rect l="0" t="0" r="0" b="0"/>
              <a:pathLst>
                <a:path w="320900" h="254277">
                  <a:moveTo>
                    <a:pt x="186954" y="22104"/>
                  </a:moveTo>
                  <a:lnTo>
                    <a:pt x="186954" y="14415"/>
                  </a:lnTo>
                  <a:lnTo>
                    <a:pt x="182213" y="8801"/>
                  </a:lnTo>
                  <a:lnTo>
                    <a:pt x="169784" y="854"/>
                  </a:lnTo>
                  <a:lnTo>
                    <a:pt x="165586" y="0"/>
                  </a:lnTo>
                  <a:lnTo>
                    <a:pt x="161794" y="423"/>
                  </a:lnTo>
                  <a:lnTo>
                    <a:pt x="133223" y="11862"/>
                  </a:lnTo>
                  <a:lnTo>
                    <a:pt x="94567" y="49165"/>
                  </a:lnTo>
                  <a:lnTo>
                    <a:pt x="53521" y="81990"/>
                  </a:lnTo>
                  <a:lnTo>
                    <a:pt x="41330" y="91384"/>
                  </a:lnTo>
                  <a:lnTo>
                    <a:pt x="16107" y="125411"/>
                  </a:lnTo>
                  <a:lnTo>
                    <a:pt x="2312" y="160356"/>
                  </a:lnTo>
                  <a:lnTo>
                    <a:pt x="0" y="185453"/>
                  </a:lnTo>
                  <a:lnTo>
                    <a:pt x="4340" y="205662"/>
                  </a:lnTo>
                  <a:lnTo>
                    <a:pt x="9648" y="210952"/>
                  </a:lnTo>
                  <a:lnTo>
                    <a:pt x="34098" y="222147"/>
                  </a:lnTo>
                  <a:lnTo>
                    <a:pt x="48242" y="225113"/>
                  </a:lnTo>
                  <a:lnTo>
                    <a:pt x="86629" y="220106"/>
                  </a:lnTo>
                  <a:lnTo>
                    <a:pt x="102678" y="217261"/>
                  </a:lnTo>
                  <a:lnTo>
                    <a:pt x="142819" y="201911"/>
                  </a:lnTo>
                  <a:lnTo>
                    <a:pt x="154440" y="193300"/>
                  </a:lnTo>
                  <a:lnTo>
                    <a:pt x="179267" y="164556"/>
                  </a:lnTo>
                  <a:lnTo>
                    <a:pt x="189417" y="139608"/>
                  </a:lnTo>
                  <a:lnTo>
                    <a:pt x="195032" y="99020"/>
                  </a:lnTo>
                  <a:lnTo>
                    <a:pt x="195850" y="57669"/>
                  </a:lnTo>
                  <a:lnTo>
                    <a:pt x="195881" y="37496"/>
                  </a:lnTo>
                  <a:lnTo>
                    <a:pt x="196876" y="73171"/>
                  </a:lnTo>
                  <a:lnTo>
                    <a:pt x="211115" y="111025"/>
                  </a:lnTo>
                  <a:lnTo>
                    <a:pt x="234268" y="152824"/>
                  </a:lnTo>
                  <a:lnTo>
                    <a:pt x="260682" y="195871"/>
                  </a:lnTo>
                  <a:lnTo>
                    <a:pt x="288336" y="232351"/>
                  </a:lnTo>
                  <a:lnTo>
                    <a:pt x="290261" y="236683"/>
                  </a:lnTo>
                  <a:lnTo>
                    <a:pt x="293528" y="239570"/>
                  </a:lnTo>
                  <a:lnTo>
                    <a:pt x="320899" y="2542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230"/>
            <p:cNvSpPr/>
            <p:nvPr/>
          </p:nvSpPr>
          <p:spPr>
            <a:xfrm>
              <a:off x="2670344" y="1750219"/>
              <a:ext cx="44282" cy="241102"/>
            </a:xfrm>
            <a:custGeom>
              <a:avLst/>
              <a:gdLst/>
              <a:ahLst/>
              <a:cxnLst/>
              <a:rect l="0" t="0" r="0" b="0"/>
              <a:pathLst>
                <a:path w="44282" h="241102">
                  <a:moveTo>
                    <a:pt x="8562" y="0"/>
                  </a:moveTo>
                  <a:lnTo>
                    <a:pt x="1494" y="16781"/>
                  </a:lnTo>
                  <a:lnTo>
                    <a:pt x="0" y="34293"/>
                  </a:lnTo>
                  <a:lnTo>
                    <a:pt x="7353" y="76285"/>
                  </a:lnTo>
                  <a:lnTo>
                    <a:pt x="12945" y="109144"/>
                  </a:lnTo>
                  <a:lnTo>
                    <a:pt x="20885" y="150299"/>
                  </a:lnTo>
                  <a:lnTo>
                    <a:pt x="25328" y="189247"/>
                  </a:lnTo>
                  <a:lnTo>
                    <a:pt x="27090" y="218681"/>
                  </a:lnTo>
                  <a:lnTo>
                    <a:pt x="44281" y="2411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231"/>
            <p:cNvSpPr/>
            <p:nvPr/>
          </p:nvSpPr>
          <p:spPr>
            <a:xfrm>
              <a:off x="2589609" y="1679149"/>
              <a:ext cx="17861" cy="17493"/>
            </a:xfrm>
            <a:custGeom>
              <a:avLst/>
              <a:gdLst/>
              <a:ahLst/>
              <a:cxnLst/>
              <a:rect l="0" t="0" r="0" b="0"/>
              <a:pathLst>
                <a:path w="17861" h="17493">
                  <a:moveTo>
                    <a:pt x="0" y="8562"/>
                  </a:moveTo>
                  <a:lnTo>
                    <a:pt x="0" y="0"/>
                  </a:lnTo>
                  <a:lnTo>
                    <a:pt x="17860" y="174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232"/>
            <p:cNvSpPr/>
            <p:nvPr/>
          </p:nvSpPr>
          <p:spPr>
            <a:xfrm>
              <a:off x="2839641" y="1771082"/>
              <a:ext cx="214313" cy="247488"/>
            </a:xfrm>
            <a:custGeom>
              <a:avLst/>
              <a:gdLst/>
              <a:ahLst/>
              <a:cxnLst/>
              <a:rect l="0" t="0" r="0" b="0"/>
              <a:pathLst>
                <a:path w="214313" h="247488">
                  <a:moveTo>
                    <a:pt x="0" y="5926"/>
                  </a:moveTo>
                  <a:lnTo>
                    <a:pt x="0" y="43517"/>
                  </a:lnTo>
                  <a:lnTo>
                    <a:pt x="2645" y="85671"/>
                  </a:lnTo>
                  <a:lnTo>
                    <a:pt x="7067" y="128111"/>
                  </a:lnTo>
                  <a:lnTo>
                    <a:pt x="8378" y="165821"/>
                  </a:lnTo>
                  <a:lnTo>
                    <a:pt x="8857" y="206678"/>
                  </a:lnTo>
                  <a:lnTo>
                    <a:pt x="9900" y="229450"/>
                  </a:lnTo>
                  <a:lnTo>
                    <a:pt x="15060" y="246229"/>
                  </a:lnTo>
                  <a:lnTo>
                    <a:pt x="15993" y="247487"/>
                  </a:lnTo>
                  <a:lnTo>
                    <a:pt x="16615" y="247334"/>
                  </a:lnTo>
                  <a:lnTo>
                    <a:pt x="9684" y="205301"/>
                  </a:lnTo>
                  <a:lnTo>
                    <a:pt x="9029" y="163750"/>
                  </a:lnTo>
                  <a:lnTo>
                    <a:pt x="8959" y="123244"/>
                  </a:lnTo>
                  <a:lnTo>
                    <a:pt x="9927" y="83523"/>
                  </a:lnTo>
                  <a:lnTo>
                    <a:pt x="17052" y="46997"/>
                  </a:lnTo>
                  <a:lnTo>
                    <a:pt x="34089" y="12275"/>
                  </a:lnTo>
                  <a:lnTo>
                    <a:pt x="37609" y="7182"/>
                  </a:lnTo>
                  <a:lnTo>
                    <a:pt x="52103" y="1523"/>
                  </a:lnTo>
                  <a:lnTo>
                    <a:pt x="70782" y="0"/>
                  </a:lnTo>
                  <a:lnTo>
                    <a:pt x="106518" y="4950"/>
                  </a:lnTo>
                  <a:lnTo>
                    <a:pt x="117125" y="13429"/>
                  </a:lnTo>
                  <a:lnTo>
                    <a:pt x="127462" y="27120"/>
                  </a:lnTo>
                  <a:lnTo>
                    <a:pt x="147527" y="71519"/>
                  </a:lnTo>
                  <a:lnTo>
                    <a:pt x="155982" y="113488"/>
                  </a:lnTo>
                  <a:lnTo>
                    <a:pt x="159795" y="154026"/>
                  </a:lnTo>
                  <a:lnTo>
                    <a:pt x="162440" y="178571"/>
                  </a:lnTo>
                  <a:lnTo>
                    <a:pt x="177460" y="216123"/>
                  </a:lnTo>
                  <a:lnTo>
                    <a:pt x="214312" y="2470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233"/>
            <p:cNvSpPr/>
            <p:nvPr/>
          </p:nvSpPr>
          <p:spPr>
            <a:xfrm>
              <a:off x="3333967" y="1801445"/>
              <a:ext cx="210580" cy="199987"/>
            </a:xfrm>
            <a:custGeom>
              <a:avLst/>
              <a:gdLst/>
              <a:ahLst/>
              <a:cxnLst/>
              <a:rect l="0" t="0" r="0" b="0"/>
              <a:pathLst>
                <a:path w="210580" h="199987">
                  <a:moveTo>
                    <a:pt x="193260" y="11282"/>
                  </a:moveTo>
                  <a:lnTo>
                    <a:pt x="183778" y="1801"/>
                  </a:lnTo>
                  <a:lnTo>
                    <a:pt x="178009" y="0"/>
                  </a:lnTo>
                  <a:lnTo>
                    <a:pt x="163661" y="645"/>
                  </a:lnTo>
                  <a:lnTo>
                    <a:pt x="150008" y="6885"/>
                  </a:lnTo>
                  <a:lnTo>
                    <a:pt x="105947" y="31401"/>
                  </a:lnTo>
                  <a:lnTo>
                    <a:pt x="65772" y="62412"/>
                  </a:lnTo>
                  <a:lnTo>
                    <a:pt x="43368" y="75710"/>
                  </a:lnTo>
                  <a:lnTo>
                    <a:pt x="18078" y="98663"/>
                  </a:lnTo>
                  <a:lnTo>
                    <a:pt x="7584" y="112626"/>
                  </a:lnTo>
                  <a:lnTo>
                    <a:pt x="0" y="146702"/>
                  </a:lnTo>
                  <a:lnTo>
                    <a:pt x="6163" y="168703"/>
                  </a:lnTo>
                  <a:lnTo>
                    <a:pt x="24892" y="197599"/>
                  </a:lnTo>
                  <a:lnTo>
                    <a:pt x="31405" y="199986"/>
                  </a:lnTo>
                  <a:lnTo>
                    <a:pt x="75666" y="199332"/>
                  </a:lnTo>
                  <a:lnTo>
                    <a:pt x="113438" y="196315"/>
                  </a:lnTo>
                  <a:lnTo>
                    <a:pt x="156621" y="183594"/>
                  </a:lnTo>
                  <a:lnTo>
                    <a:pt x="170692" y="177823"/>
                  </a:lnTo>
                  <a:lnTo>
                    <a:pt x="180915" y="166660"/>
                  </a:lnTo>
                  <a:lnTo>
                    <a:pt x="201889" y="125035"/>
                  </a:lnTo>
                  <a:lnTo>
                    <a:pt x="208384" y="99887"/>
                  </a:lnTo>
                  <a:lnTo>
                    <a:pt x="210579" y="64723"/>
                  </a:lnTo>
                  <a:lnTo>
                    <a:pt x="209766" y="58815"/>
                  </a:lnTo>
                  <a:lnTo>
                    <a:pt x="208233" y="54877"/>
                  </a:lnTo>
                  <a:lnTo>
                    <a:pt x="201899" y="48517"/>
                  </a:lnTo>
                  <a:lnTo>
                    <a:pt x="166471" y="202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234"/>
            <p:cNvSpPr/>
            <p:nvPr/>
          </p:nvSpPr>
          <p:spPr>
            <a:xfrm>
              <a:off x="3664957" y="1812727"/>
              <a:ext cx="201599" cy="254204"/>
            </a:xfrm>
            <a:custGeom>
              <a:avLst/>
              <a:gdLst/>
              <a:ahLst/>
              <a:cxnLst/>
              <a:rect l="0" t="0" r="0" b="0"/>
              <a:pathLst>
                <a:path w="201599" h="254204">
                  <a:moveTo>
                    <a:pt x="5145" y="0"/>
                  </a:moveTo>
                  <a:lnTo>
                    <a:pt x="5145" y="37519"/>
                  </a:lnTo>
                  <a:lnTo>
                    <a:pt x="5145" y="70978"/>
                  </a:lnTo>
                  <a:lnTo>
                    <a:pt x="2499" y="110658"/>
                  </a:lnTo>
                  <a:lnTo>
                    <a:pt x="0" y="129548"/>
                  </a:lnTo>
                  <a:lnTo>
                    <a:pt x="4562" y="173091"/>
                  </a:lnTo>
                  <a:lnTo>
                    <a:pt x="7675" y="214511"/>
                  </a:lnTo>
                  <a:lnTo>
                    <a:pt x="12178" y="234877"/>
                  </a:lnTo>
                  <a:lnTo>
                    <a:pt x="13700" y="254203"/>
                  </a:lnTo>
                  <a:lnTo>
                    <a:pt x="13825" y="253805"/>
                  </a:lnTo>
                  <a:lnTo>
                    <a:pt x="14060" y="217300"/>
                  </a:lnTo>
                  <a:lnTo>
                    <a:pt x="14070" y="183117"/>
                  </a:lnTo>
                  <a:lnTo>
                    <a:pt x="16719" y="144215"/>
                  </a:lnTo>
                  <a:lnTo>
                    <a:pt x="21142" y="104907"/>
                  </a:lnTo>
                  <a:lnTo>
                    <a:pt x="24160" y="77383"/>
                  </a:lnTo>
                  <a:lnTo>
                    <a:pt x="39622" y="35313"/>
                  </a:lnTo>
                  <a:lnTo>
                    <a:pt x="43012" y="29495"/>
                  </a:lnTo>
                  <a:lnTo>
                    <a:pt x="54717" y="20385"/>
                  </a:lnTo>
                  <a:lnTo>
                    <a:pt x="94098" y="4301"/>
                  </a:lnTo>
                  <a:lnTo>
                    <a:pt x="107848" y="1911"/>
                  </a:lnTo>
                  <a:lnTo>
                    <a:pt x="136227" y="5306"/>
                  </a:lnTo>
                  <a:lnTo>
                    <a:pt x="169771" y="17337"/>
                  </a:lnTo>
                  <a:lnTo>
                    <a:pt x="201598" y="44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235"/>
            <p:cNvSpPr/>
            <p:nvPr/>
          </p:nvSpPr>
          <p:spPr>
            <a:xfrm>
              <a:off x="430221" y="2160984"/>
              <a:ext cx="239107" cy="460689"/>
            </a:xfrm>
            <a:custGeom>
              <a:avLst/>
              <a:gdLst/>
              <a:ahLst/>
              <a:cxnLst/>
              <a:rect l="0" t="0" r="0" b="0"/>
              <a:pathLst>
                <a:path w="239107" h="460689">
                  <a:moveTo>
                    <a:pt x="168068" y="241102"/>
                  </a:moveTo>
                  <a:lnTo>
                    <a:pt x="167076" y="225852"/>
                  </a:lnTo>
                  <a:lnTo>
                    <a:pt x="163328" y="211504"/>
                  </a:lnTo>
                  <a:lnTo>
                    <a:pt x="159947" y="206487"/>
                  </a:lnTo>
                  <a:lnTo>
                    <a:pt x="155709" y="203142"/>
                  </a:lnTo>
                  <a:lnTo>
                    <a:pt x="142909" y="198436"/>
                  </a:lnTo>
                  <a:lnTo>
                    <a:pt x="130186" y="194395"/>
                  </a:lnTo>
                  <a:lnTo>
                    <a:pt x="124954" y="192105"/>
                  </a:lnTo>
                  <a:lnTo>
                    <a:pt x="111203" y="192206"/>
                  </a:lnTo>
                  <a:lnTo>
                    <a:pt x="97154" y="195558"/>
                  </a:lnTo>
                  <a:lnTo>
                    <a:pt x="87603" y="200355"/>
                  </a:lnTo>
                  <a:lnTo>
                    <a:pt x="53439" y="238284"/>
                  </a:lnTo>
                  <a:lnTo>
                    <a:pt x="41716" y="252748"/>
                  </a:lnTo>
                  <a:lnTo>
                    <a:pt x="22824" y="295038"/>
                  </a:lnTo>
                  <a:lnTo>
                    <a:pt x="8726" y="331056"/>
                  </a:lnTo>
                  <a:lnTo>
                    <a:pt x="443" y="372421"/>
                  </a:lnTo>
                  <a:lnTo>
                    <a:pt x="0" y="395215"/>
                  </a:lnTo>
                  <a:lnTo>
                    <a:pt x="10912" y="433119"/>
                  </a:lnTo>
                  <a:lnTo>
                    <a:pt x="28899" y="452005"/>
                  </a:lnTo>
                  <a:lnTo>
                    <a:pt x="47345" y="458860"/>
                  </a:lnTo>
                  <a:lnTo>
                    <a:pt x="57821" y="460688"/>
                  </a:lnTo>
                  <a:lnTo>
                    <a:pt x="77397" y="457428"/>
                  </a:lnTo>
                  <a:lnTo>
                    <a:pt x="118959" y="443906"/>
                  </a:lnTo>
                  <a:lnTo>
                    <a:pt x="154105" y="429696"/>
                  </a:lnTo>
                  <a:lnTo>
                    <a:pt x="178399" y="416203"/>
                  </a:lnTo>
                  <a:lnTo>
                    <a:pt x="197795" y="394992"/>
                  </a:lnTo>
                  <a:lnTo>
                    <a:pt x="221675" y="355174"/>
                  </a:lnTo>
                  <a:lnTo>
                    <a:pt x="236472" y="317566"/>
                  </a:lnTo>
                  <a:lnTo>
                    <a:pt x="239106" y="275939"/>
                  </a:lnTo>
                  <a:lnTo>
                    <a:pt x="238395" y="238085"/>
                  </a:lnTo>
                  <a:lnTo>
                    <a:pt x="229769" y="197621"/>
                  </a:lnTo>
                  <a:lnTo>
                    <a:pt x="218510" y="160965"/>
                  </a:lnTo>
                  <a:lnTo>
                    <a:pt x="206732" y="125062"/>
                  </a:lnTo>
                  <a:lnTo>
                    <a:pt x="192205" y="89306"/>
                  </a:lnTo>
                  <a:lnTo>
                    <a:pt x="171871" y="46634"/>
                  </a:lnTo>
                  <a:lnTo>
                    <a:pt x="163352" y="30134"/>
                  </a:lnTo>
                  <a:lnTo>
                    <a:pt x="1591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236"/>
            <p:cNvSpPr/>
            <p:nvPr/>
          </p:nvSpPr>
          <p:spPr>
            <a:xfrm>
              <a:off x="743709" y="2370827"/>
              <a:ext cx="152342" cy="213456"/>
            </a:xfrm>
            <a:custGeom>
              <a:avLst/>
              <a:gdLst/>
              <a:ahLst/>
              <a:cxnLst/>
              <a:rect l="0" t="0" r="0" b="0"/>
              <a:pathLst>
                <a:path w="152342" h="213456">
                  <a:moveTo>
                    <a:pt x="131400" y="40189"/>
                  </a:moveTo>
                  <a:lnTo>
                    <a:pt x="131400" y="30708"/>
                  </a:lnTo>
                  <a:lnTo>
                    <a:pt x="121919" y="10590"/>
                  </a:lnTo>
                  <a:lnTo>
                    <a:pt x="117142" y="5574"/>
                  </a:lnTo>
                  <a:lnTo>
                    <a:pt x="106543" y="0"/>
                  </a:lnTo>
                  <a:lnTo>
                    <a:pt x="100938" y="497"/>
                  </a:lnTo>
                  <a:lnTo>
                    <a:pt x="89419" y="6342"/>
                  </a:lnTo>
                  <a:lnTo>
                    <a:pt x="60710" y="32401"/>
                  </a:lnTo>
                  <a:lnTo>
                    <a:pt x="30528" y="73240"/>
                  </a:lnTo>
                  <a:lnTo>
                    <a:pt x="6046" y="111099"/>
                  </a:lnTo>
                  <a:lnTo>
                    <a:pt x="0" y="140244"/>
                  </a:lnTo>
                  <a:lnTo>
                    <a:pt x="194" y="177432"/>
                  </a:lnTo>
                  <a:lnTo>
                    <a:pt x="7271" y="198420"/>
                  </a:lnTo>
                  <a:lnTo>
                    <a:pt x="11937" y="205207"/>
                  </a:lnTo>
                  <a:lnTo>
                    <a:pt x="22412" y="212749"/>
                  </a:lnTo>
                  <a:lnTo>
                    <a:pt x="36328" y="213455"/>
                  </a:lnTo>
                  <a:lnTo>
                    <a:pt x="78238" y="209335"/>
                  </a:lnTo>
                  <a:lnTo>
                    <a:pt x="102750" y="202864"/>
                  </a:lnTo>
                  <a:lnTo>
                    <a:pt x="113045" y="197486"/>
                  </a:lnTo>
                  <a:lnTo>
                    <a:pt x="124418" y="184140"/>
                  </a:lnTo>
                  <a:lnTo>
                    <a:pt x="143287" y="147594"/>
                  </a:lnTo>
                  <a:lnTo>
                    <a:pt x="152341" y="116771"/>
                  </a:lnTo>
                  <a:lnTo>
                    <a:pt x="151290" y="104653"/>
                  </a:lnTo>
                  <a:lnTo>
                    <a:pt x="145121" y="87511"/>
                  </a:lnTo>
                  <a:lnTo>
                    <a:pt x="113541" y="491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237"/>
            <p:cNvSpPr/>
            <p:nvPr/>
          </p:nvSpPr>
          <p:spPr>
            <a:xfrm>
              <a:off x="983997" y="2411016"/>
              <a:ext cx="417965" cy="176390"/>
            </a:xfrm>
            <a:custGeom>
              <a:avLst/>
              <a:gdLst/>
              <a:ahLst/>
              <a:cxnLst/>
              <a:rect l="0" t="0" r="0" b="0"/>
              <a:pathLst>
                <a:path w="417965" h="176390">
                  <a:moveTo>
                    <a:pt x="16128" y="0"/>
                  </a:moveTo>
                  <a:lnTo>
                    <a:pt x="25609" y="4740"/>
                  </a:lnTo>
                  <a:lnTo>
                    <a:pt x="27409" y="7129"/>
                  </a:lnTo>
                  <a:lnTo>
                    <a:pt x="27618" y="9713"/>
                  </a:lnTo>
                  <a:lnTo>
                    <a:pt x="12779" y="46980"/>
                  </a:lnTo>
                  <a:lnTo>
                    <a:pt x="4111" y="81609"/>
                  </a:lnTo>
                  <a:lnTo>
                    <a:pt x="0" y="109067"/>
                  </a:lnTo>
                  <a:lnTo>
                    <a:pt x="3522" y="139252"/>
                  </a:lnTo>
                  <a:lnTo>
                    <a:pt x="8210" y="151186"/>
                  </a:lnTo>
                  <a:lnTo>
                    <a:pt x="24045" y="168329"/>
                  </a:lnTo>
                  <a:lnTo>
                    <a:pt x="29343" y="170758"/>
                  </a:lnTo>
                  <a:lnTo>
                    <a:pt x="67453" y="174744"/>
                  </a:lnTo>
                  <a:lnTo>
                    <a:pt x="95828" y="172712"/>
                  </a:lnTo>
                  <a:lnTo>
                    <a:pt x="125945" y="162145"/>
                  </a:lnTo>
                  <a:lnTo>
                    <a:pt x="163543" y="136323"/>
                  </a:lnTo>
                  <a:lnTo>
                    <a:pt x="197181" y="94718"/>
                  </a:lnTo>
                  <a:lnTo>
                    <a:pt x="219594" y="69405"/>
                  </a:lnTo>
                  <a:lnTo>
                    <a:pt x="231573" y="57636"/>
                  </a:lnTo>
                  <a:lnTo>
                    <a:pt x="242903" y="35267"/>
                  </a:lnTo>
                  <a:lnTo>
                    <a:pt x="247589" y="12790"/>
                  </a:lnTo>
                  <a:lnTo>
                    <a:pt x="246834" y="11503"/>
                  </a:lnTo>
                  <a:lnTo>
                    <a:pt x="245338" y="10645"/>
                  </a:lnTo>
                  <a:lnTo>
                    <a:pt x="243349" y="10073"/>
                  </a:lnTo>
                  <a:lnTo>
                    <a:pt x="243015" y="11676"/>
                  </a:lnTo>
                  <a:lnTo>
                    <a:pt x="250549" y="50449"/>
                  </a:lnTo>
                  <a:lnTo>
                    <a:pt x="260650" y="88679"/>
                  </a:lnTo>
                  <a:lnTo>
                    <a:pt x="269002" y="101590"/>
                  </a:lnTo>
                  <a:lnTo>
                    <a:pt x="278337" y="112619"/>
                  </a:lnTo>
                  <a:lnTo>
                    <a:pt x="295569" y="143043"/>
                  </a:lnTo>
                  <a:lnTo>
                    <a:pt x="329130" y="171153"/>
                  </a:lnTo>
                  <a:lnTo>
                    <a:pt x="339125" y="175286"/>
                  </a:lnTo>
                  <a:lnTo>
                    <a:pt x="344569" y="176389"/>
                  </a:lnTo>
                  <a:lnTo>
                    <a:pt x="366452" y="173200"/>
                  </a:lnTo>
                  <a:lnTo>
                    <a:pt x="382306" y="165971"/>
                  </a:lnTo>
                  <a:lnTo>
                    <a:pt x="417964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238"/>
            <p:cNvSpPr/>
            <p:nvPr/>
          </p:nvSpPr>
          <p:spPr>
            <a:xfrm>
              <a:off x="1429118" y="2228923"/>
              <a:ext cx="202759" cy="392853"/>
            </a:xfrm>
            <a:custGeom>
              <a:avLst/>
              <a:gdLst/>
              <a:ahLst/>
              <a:cxnLst/>
              <a:rect l="0" t="0" r="0" b="0"/>
              <a:pathLst>
                <a:path w="202759" h="392853">
                  <a:moveTo>
                    <a:pt x="8562" y="12429"/>
                  </a:moveTo>
                  <a:lnTo>
                    <a:pt x="8562" y="7688"/>
                  </a:lnTo>
                  <a:lnTo>
                    <a:pt x="5916" y="2715"/>
                  </a:lnTo>
                  <a:lnTo>
                    <a:pt x="3821" y="0"/>
                  </a:lnTo>
                  <a:lnTo>
                    <a:pt x="2425" y="174"/>
                  </a:lnTo>
                  <a:lnTo>
                    <a:pt x="1494" y="2274"/>
                  </a:lnTo>
                  <a:lnTo>
                    <a:pt x="0" y="24644"/>
                  </a:lnTo>
                  <a:lnTo>
                    <a:pt x="6748" y="64663"/>
                  </a:lnTo>
                  <a:lnTo>
                    <a:pt x="10670" y="101327"/>
                  </a:lnTo>
                  <a:lnTo>
                    <a:pt x="16144" y="144531"/>
                  </a:lnTo>
                  <a:lnTo>
                    <a:pt x="23362" y="188858"/>
                  </a:lnTo>
                  <a:lnTo>
                    <a:pt x="25817" y="230540"/>
                  </a:lnTo>
                  <a:lnTo>
                    <a:pt x="26302" y="267951"/>
                  </a:lnTo>
                  <a:lnTo>
                    <a:pt x="27390" y="305437"/>
                  </a:lnTo>
                  <a:lnTo>
                    <a:pt x="34521" y="336282"/>
                  </a:lnTo>
                  <a:lnTo>
                    <a:pt x="34798" y="336479"/>
                  </a:lnTo>
                  <a:lnTo>
                    <a:pt x="47747" y="296762"/>
                  </a:lnTo>
                  <a:lnTo>
                    <a:pt x="65160" y="252165"/>
                  </a:lnTo>
                  <a:lnTo>
                    <a:pt x="69114" y="246667"/>
                  </a:lnTo>
                  <a:lnTo>
                    <a:pt x="109668" y="216887"/>
                  </a:lnTo>
                  <a:lnTo>
                    <a:pt x="152295" y="185566"/>
                  </a:lnTo>
                  <a:lnTo>
                    <a:pt x="167456" y="178382"/>
                  </a:lnTo>
                  <a:lnTo>
                    <a:pt x="173030" y="178626"/>
                  </a:lnTo>
                  <a:lnTo>
                    <a:pt x="184516" y="184190"/>
                  </a:lnTo>
                  <a:lnTo>
                    <a:pt x="193589" y="201215"/>
                  </a:lnTo>
                  <a:lnTo>
                    <a:pt x="202758" y="233605"/>
                  </a:lnTo>
                  <a:lnTo>
                    <a:pt x="197128" y="271441"/>
                  </a:lnTo>
                  <a:lnTo>
                    <a:pt x="183025" y="297968"/>
                  </a:lnTo>
                  <a:lnTo>
                    <a:pt x="169656" y="320112"/>
                  </a:lnTo>
                  <a:lnTo>
                    <a:pt x="157827" y="341388"/>
                  </a:lnTo>
                  <a:lnTo>
                    <a:pt x="126234" y="384415"/>
                  </a:lnTo>
                  <a:lnTo>
                    <a:pt x="115100" y="391076"/>
                  </a:lnTo>
                  <a:lnTo>
                    <a:pt x="109353" y="392852"/>
                  </a:lnTo>
                  <a:lnTo>
                    <a:pt x="71062" y="388405"/>
                  </a:lnTo>
                  <a:lnTo>
                    <a:pt x="44280" y="3606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239"/>
            <p:cNvSpPr/>
            <p:nvPr/>
          </p:nvSpPr>
          <p:spPr>
            <a:xfrm>
              <a:off x="1732359" y="2348508"/>
              <a:ext cx="62509" cy="303610"/>
            </a:xfrm>
            <a:custGeom>
              <a:avLst/>
              <a:gdLst/>
              <a:ahLst/>
              <a:cxnLst/>
              <a:rect l="0" t="0" r="0" b="0"/>
              <a:pathLst>
                <a:path w="62509" h="303610">
                  <a:moveTo>
                    <a:pt x="0" y="0"/>
                  </a:moveTo>
                  <a:lnTo>
                    <a:pt x="4741" y="4740"/>
                  </a:lnTo>
                  <a:lnTo>
                    <a:pt x="12429" y="21910"/>
                  </a:lnTo>
                  <a:lnTo>
                    <a:pt x="20991" y="60070"/>
                  </a:lnTo>
                  <a:lnTo>
                    <a:pt x="25071" y="94858"/>
                  </a:lnTo>
                  <a:lnTo>
                    <a:pt x="31021" y="133498"/>
                  </a:lnTo>
                  <a:lnTo>
                    <a:pt x="39067" y="176366"/>
                  </a:lnTo>
                  <a:lnTo>
                    <a:pt x="44539" y="214901"/>
                  </a:lnTo>
                  <a:lnTo>
                    <a:pt x="54145" y="252793"/>
                  </a:lnTo>
                  <a:lnTo>
                    <a:pt x="62508" y="303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240"/>
            <p:cNvSpPr/>
            <p:nvPr/>
          </p:nvSpPr>
          <p:spPr>
            <a:xfrm>
              <a:off x="1678781" y="2446734"/>
              <a:ext cx="223243" cy="26790"/>
            </a:xfrm>
            <a:custGeom>
              <a:avLst/>
              <a:gdLst/>
              <a:ahLst/>
              <a:cxnLst/>
              <a:rect l="0" t="0" r="0" b="0"/>
              <a:pathLst>
                <a:path w="223243" h="26790">
                  <a:moveTo>
                    <a:pt x="0" y="26789"/>
                  </a:moveTo>
                  <a:lnTo>
                    <a:pt x="43729" y="25797"/>
                  </a:lnTo>
                  <a:lnTo>
                    <a:pt x="88123" y="17076"/>
                  </a:lnTo>
                  <a:lnTo>
                    <a:pt x="128306" y="13990"/>
                  </a:lnTo>
                  <a:lnTo>
                    <a:pt x="149299" y="15148"/>
                  </a:lnTo>
                  <a:lnTo>
                    <a:pt x="22324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241"/>
            <p:cNvSpPr/>
            <p:nvPr/>
          </p:nvSpPr>
          <p:spPr>
            <a:xfrm>
              <a:off x="1982845" y="2185170"/>
              <a:ext cx="133492" cy="502667"/>
            </a:xfrm>
            <a:custGeom>
              <a:avLst/>
              <a:gdLst/>
              <a:ahLst/>
              <a:cxnLst/>
              <a:rect l="0" t="0" r="0" b="0"/>
              <a:pathLst>
                <a:path w="133492" h="502667">
                  <a:moveTo>
                    <a:pt x="133491" y="38322"/>
                  </a:moveTo>
                  <a:lnTo>
                    <a:pt x="133491" y="33582"/>
                  </a:lnTo>
                  <a:lnTo>
                    <a:pt x="124010" y="16412"/>
                  </a:lnTo>
                  <a:lnTo>
                    <a:pt x="108633" y="1955"/>
                  </a:lnTo>
                  <a:lnTo>
                    <a:pt x="92016" y="0"/>
                  </a:lnTo>
                  <a:lnTo>
                    <a:pt x="82029" y="868"/>
                  </a:lnTo>
                  <a:lnTo>
                    <a:pt x="62994" y="9769"/>
                  </a:lnTo>
                  <a:lnTo>
                    <a:pt x="19718" y="45413"/>
                  </a:lnTo>
                  <a:lnTo>
                    <a:pt x="13472" y="54041"/>
                  </a:lnTo>
                  <a:lnTo>
                    <a:pt x="1846" y="87989"/>
                  </a:lnTo>
                  <a:lnTo>
                    <a:pt x="0" y="117255"/>
                  </a:lnTo>
                  <a:lnTo>
                    <a:pt x="9161" y="159275"/>
                  </a:lnTo>
                  <a:lnTo>
                    <a:pt x="19703" y="195207"/>
                  </a:lnTo>
                  <a:lnTo>
                    <a:pt x="32154" y="234015"/>
                  </a:lnTo>
                  <a:lnTo>
                    <a:pt x="46813" y="278281"/>
                  </a:lnTo>
                  <a:lnTo>
                    <a:pt x="58257" y="308682"/>
                  </a:lnTo>
                  <a:lnTo>
                    <a:pt x="78457" y="350711"/>
                  </a:lnTo>
                  <a:lnTo>
                    <a:pt x="89437" y="386844"/>
                  </a:lnTo>
                  <a:lnTo>
                    <a:pt x="100866" y="422351"/>
                  </a:lnTo>
                  <a:lnTo>
                    <a:pt x="112678" y="463172"/>
                  </a:lnTo>
                  <a:lnTo>
                    <a:pt x="119607" y="484791"/>
                  </a:lnTo>
                  <a:lnTo>
                    <a:pt x="115632" y="5026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242"/>
            <p:cNvSpPr/>
            <p:nvPr/>
          </p:nvSpPr>
          <p:spPr>
            <a:xfrm>
              <a:off x="1893094" y="2460021"/>
              <a:ext cx="696516" cy="194782"/>
            </a:xfrm>
            <a:custGeom>
              <a:avLst/>
              <a:gdLst/>
              <a:ahLst/>
              <a:cxnLst/>
              <a:rect l="0" t="0" r="0" b="0"/>
              <a:pathLst>
                <a:path w="696516" h="194782">
                  <a:moveTo>
                    <a:pt x="0" y="76010"/>
                  </a:moveTo>
                  <a:lnTo>
                    <a:pt x="24858" y="63581"/>
                  </a:lnTo>
                  <a:lnTo>
                    <a:pt x="69218" y="65361"/>
                  </a:lnTo>
                  <a:lnTo>
                    <a:pt x="109255" y="65579"/>
                  </a:lnTo>
                  <a:lnTo>
                    <a:pt x="150455" y="57266"/>
                  </a:lnTo>
                  <a:lnTo>
                    <a:pt x="187257" y="46070"/>
                  </a:lnTo>
                  <a:lnTo>
                    <a:pt x="228455" y="37263"/>
                  </a:lnTo>
                  <a:lnTo>
                    <a:pt x="269177" y="31535"/>
                  </a:lnTo>
                  <a:lnTo>
                    <a:pt x="299911" y="23586"/>
                  </a:lnTo>
                  <a:lnTo>
                    <a:pt x="343767" y="0"/>
                  </a:lnTo>
                  <a:lnTo>
                    <a:pt x="345264" y="532"/>
                  </a:lnTo>
                  <a:lnTo>
                    <a:pt x="347666" y="3775"/>
                  </a:lnTo>
                  <a:lnTo>
                    <a:pt x="348082" y="13817"/>
                  </a:lnTo>
                  <a:lnTo>
                    <a:pt x="339153" y="49230"/>
                  </a:lnTo>
                  <a:lnTo>
                    <a:pt x="334425" y="83399"/>
                  </a:lnTo>
                  <a:lnTo>
                    <a:pt x="337434" y="120974"/>
                  </a:lnTo>
                  <a:lnTo>
                    <a:pt x="338486" y="135020"/>
                  </a:lnTo>
                  <a:lnTo>
                    <a:pt x="348559" y="157987"/>
                  </a:lnTo>
                  <a:lnTo>
                    <a:pt x="368852" y="178903"/>
                  </a:lnTo>
                  <a:lnTo>
                    <a:pt x="388976" y="192928"/>
                  </a:lnTo>
                  <a:lnTo>
                    <a:pt x="406704" y="194781"/>
                  </a:lnTo>
                  <a:lnTo>
                    <a:pt x="416987" y="193886"/>
                  </a:lnTo>
                  <a:lnTo>
                    <a:pt x="450422" y="178405"/>
                  </a:lnTo>
                  <a:lnTo>
                    <a:pt x="489691" y="147605"/>
                  </a:lnTo>
                  <a:lnTo>
                    <a:pt x="532720" y="105785"/>
                  </a:lnTo>
                  <a:lnTo>
                    <a:pt x="563775" y="82487"/>
                  </a:lnTo>
                  <a:lnTo>
                    <a:pt x="573951" y="58967"/>
                  </a:lnTo>
                  <a:lnTo>
                    <a:pt x="579576" y="18902"/>
                  </a:lnTo>
                  <a:lnTo>
                    <a:pt x="580261" y="7403"/>
                  </a:lnTo>
                  <a:lnTo>
                    <a:pt x="579325" y="7452"/>
                  </a:lnTo>
                  <a:lnTo>
                    <a:pt x="575639" y="10152"/>
                  </a:lnTo>
                  <a:lnTo>
                    <a:pt x="573340" y="17305"/>
                  </a:lnTo>
                  <a:lnTo>
                    <a:pt x="571863" y="33326"/>
                  </a:lnTo>
                  <a:lnTo>
                    <a:pt x="579220" y="76967"/>
                  </a:lnTo>
                  <a:lnTo>
                    <a:pt x="589552" y="107823"/>
                  </a:lnTo>
                  <a:lnTo>
                    <a:pt x="609921" y="137361"/>
                  </a:lnTo>
                  <a:lnTo>
                    <a:pt x="636342" y="159750"/>
                  </a:lnTo>
                  <a:lnTo>
                    <a:pt x="648605" y="167137"/>
                  </a:lnTo>
                  <a:lnTo>
                    <a:pt x="696515" y="1831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243"/>
            <p:cNvSpPr/>
            <p:nvPr/>
          </p:nvSpPr>
          <p:spPr>
            <a:xfrm>
              <a:off x="2706933" y="2277070"/>
              <a:ext cx="79131" cy="353429"/>
            </a:xfrm>
            <a:custGeom>
              <a:avLst/>
              <a:gdLst/>
              <a:ahLst/>
              <a:cxnLst/>
              <a:rect l="0" t="0" r="0" b="0"/>
              <a:pathLst>
                <a:path w="79131" h="353429">
                  <a:moveTo>
                    <a:pt x="7692" y="0"/>
                  </a:moveTo>
                  <a:lnTo>
                    <a:pt x="2952" y="4741"/>
                  </a:lnTo>
                  <a:lnTo>
                    <a:pt x="4" y="21910"/>
                  </a:lnTo>
                  <a:lnTo>
                    <a:pt x="0" y="56363"/>
                  </a:lnTo>
                  <a:lnTo>
                    <a:pt x="6956" y="95855"/>
                  </a:lnTo>
                  <a:lnTo>
                    <a:pt x="15964" y="127930"/>
                  </a:lnTo>
                  <a:lnTo>
                    <a:pt x="22710" y="165236"/>
                  </a:lnTo>
                  <a:lnTo>
                    <a:pt x="31127" y="204508"/>
                  </a:lnTo>
                  <a:lnTo>
                    <a:pt x="38780" y="245176"/>
                  </a:lnTo>
                  <a:lnTo>
                    <a:pt x="52514" y="280995"/>
                  </a:lnTo>
                  <a:lnTo>
                    <a:pt x="67246" y="314265"/>
                  </a:lnTo>
                  <a:lnTo>
                    <a:pt x="77956" y="350027"/>
                  </a:lnTo>
                  <a:lnTo>
                    <a:pt x="78347" y="350429"/>
                  </a:lnTo>
                  <a:lnTo>
                    <a:pt x="79084" y="348385"/>
                  </a:lnTo>
                  <a:lnTo>
                    <a:pt x="79121" y="353428"/>
                  </a:lnTo>
                  <a:lnTo>
                    <a:pt x="79130" y="3482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SMARTInkShape-Group49"/>
          <p:cNvGrpSpPr/>
          <p:nvPr/>
        </p:nvGrpSpPr>
        <p:grpSpPr>
          <a:xfrm>
            <a:off x="177379" y="4155174"/>
            <a:ext cx="3323060" cy="1015116"/>
            <a:chOff x="177379" y="4155174"/>
            <a:chExt cx="3323060" cy="1015116"/>
          </a:xfrm>
        </p:grpSpPr>
        <p:sp>
          <p:nvSpPr>
            <p:cNvPr id="188" name="SMARTInkShape-244"/>
            <p:cNvSpPr/>
            <p:nvPr/>
          </p:nvSpPr>
          <p:spPr>
            <a:xfrm>
              <a:off x="396785" y="4155174"/>
              <a:ext cx="3345" cy="3579"/>
            </a:xfrm>
            <a:custGeom>
              <a:avLst/>
              <a:gdLst/>
              <a:ahLst/>
              <a:cxnLst/>
              <a:rect l="0" t="0" r="0" b="0"/>
              <a:pathLst>
                <a:path w="3345" h="3579">
                  <a:moveTo>
                    <a:pt x="3135" y="0"/>
                  </a:moveTo>
                  <a:lnTo>
                    <a:pt x="2699" y="475"/>
                  </a:lnTo>
                  <a:lnTo>
                    <a:pt x="2491" y="2337"/>
                  </a:lnTo>
                  <a:lnTo>
                    <a:pt x="3344" y="3578"/>
                  </a:lnTo>
                  <a:lnTo>
                    <a:pt x="2921" y="3413"/>
                  </a:lnTo>
                  <a:lnTo>
                    <a:pt x="0" y="7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245"/>
            <p:cNvSpPr/>
            <p:nvPr/>
          </p:nvSpPr>
          <p:spPr>
            <a:xfrm>
              <a:off x="526967" y="4241602"/>
              <a:ext cx="276706" cy="348258"/>
            </a:xfrm>
            <a:custGeom>
              <a:avLst/>
              <a:gdLst/>
              <a:ahLst/>
              <a:cxnLst/>
              <a:rect l="0" t="0" r="0" b="0"/>
              <a:pathLst>
                <a:path w="276706" h="348258">
                  <a:moveTo>
                    <a:pt x="26674" y="0"/>
                  </a:moveTo>
                  <a:lnTo>
                    <a:pt x="26674" y="4740"/>
                  </a:lnTo>
                  <a:lnTo>
                    <a:pt x="9892" y="25159"/>
                  </a:lnTo>
                  <a:lnTo>
                    <a:pt x="6556" y="28678"/>
                  </a:lnTo>
                  <a:lnTo>
                    <a:pt x="2850" y="40527"/>
                  </a:lnTo>
                  <a:lnTo>
                    <a:pt x="275" y="77840"/>
                  </a:lnTo>
                  <a:lnTo>
                    <a:pt x="0" y="119636"/>
                  </a:lnTo>
                  <a:lnTo>
                    <a:pt x="911" y="160904"/>
                  </a:lnTo>
                  <a:lnTo>
                    <a:pt x="9605" y="196780"/>
                  </a:lnTo>
                  <a:lnTo>
                    <a:pt x="17978" y="218047"/>
                  </a:lnTo>
                  <a:lnTo>
                    <a:pt x="38794" y="256843"/>
                  </a:lnTo>
                  <a:lnTo>
                    <a:pt x="51652" y="278287"/>
                  </a:lnTo>
                  <a:lnTo>
                    <a:pt x="65556" y="291032"/>
                  </a:lnTo>
                  <a:lnTo>
                    <a:pt x="72439" y="294232"/>
                  </a:lnTo>
                  <a:lnTo>
                    <a:pt x="85378" y="295142"/>
                  </a:lnTo>
                  <a:lnTo>
                    <a:pt x="95098" y="292239"/>
                  </a:lnTo>
                  <a:lnTo>
                    <a:pt x="99079" y="290076"/>
                  </a:lnTo>
                  <a:lnTo>
                    <a:pt x="114163" y="268070"/>
                  </a:lnTo>
                  <a:lnTo>
                    <a:pt x="128916" y="233199"/>
                  </a:lnTo>
                  <a:lnTo>
                    <a:pt x="142664" y="190476"/>
                  </a:lnTo>
                  <a:lnTo>
                    <a:pt x="153147" y="150331"/>
                  </a:lnTo>
                  <a:lnTo>
                    <a:pt x="159143" y="120535"/>
                  </a:lnTo>
                  <a:lnTo>
                    <a:pt x="160425" y="78001"/>
                  </a:lnTo>
                  <a:lnTo>
                    <a:pt x="160618" y="36384"/>
                  </a:lnTo>
                  <a:lnTo>
                    <a:pt x="160619" y="40656"/>
                  </a:lnTo>
                  <a:lnTo>
                    <a:pt x="173048" y="81584"/>
                  </a:lnTo>
                  <a:lnTo>
                    <a:pt x="186350" y="116997"/>
                  </a:lnTo>
                  <a:lnTo>
                    <a:pt x="201494" y="158158"/>
                  </a:lnTo>
                  <a:lnTo>
                    <a:pt x="221809" y="202226"/>
                  </a:lnTo>
                  <a:lnTo>
                    <a:pt x="238154" y="240478"/>
                  </a:lnTo>
                  <a:lnTo>
                    <a:pt x="256816" y="279342"/>
                  </a:lnTo>
                  <a:lnTo>
                    <a:pt x="276705" y="3482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246"/>
            <p:cNvSpPr/>
            <p:nvPr/>
          </p:nvSpPr>
          <p:spPr>
            <a:xfrm>
              <a:off x="848320" y="4232672"/>
              <a:ext cx="250033" cy="343963"/>
            </a:xfrm>
            <a:custGeom>
              <a:avLst/>
              <a:gdLst/>
              <a:ahLst/>
              <a:cxnLst/>
              <a:rect l="0" t="0" r="0" b="0"/>
              <a:pathLst>
                <a:path w="250033" h="343963">
                  <a:moveTo>
                    <a:pt x="250032" y="0"/>
                  </a:moveTo>
                  <a:lnTo>
                    <a:pt x="245291" y="9481"/>
                  </a:lnTo>
                  <a:lnTo>
                    <a:pt x="228122" y="24858"/>
                  </a:lnTo>
                  <a:lnTo>
                    <a:pt x="207221" y="28246"/>
                  </a:lnTo>
                  <a:lnTo>
                    <a:pt x="170209" y="27221"/>
                  </a:lnTo>
                  <a:lnTo>
                    <a:pt x="131628" y="26874"/>
                  </a:lnTo>
                  <a:lnTo>
                    <a:pt x="91638" y="43582"/>
                  </a:lnTo>
                  <a:lnTo>
                    <a:pt x="69485" y="58554"/>
                  </a:lnTo>
                  <a:lnTo>
                    <a:pt x="49362" y="73904"/>
                  </a:lnTo>
                  <a:lnTo>
                    <a:pt x="44814" y="76058"/>
                  </a:lnTo>
                  <a:lnTo>
                    <a:pt x="37116" y="83744"/>
                  </a:lnTo>
                  <a:lnTo>
                    <a:pt x="33673" y="88571"/>
                  </a:lnTo>
                  <a:lnTo>
                    <a:pt x="32371" y="92782"/>
                  </a:lnTo>
                  <a:lnTo>
                    <a:pt x="32495" y="96581"/>
                  </a:lnTo>
                  <a:lnTo>
                    <a:pt x="33570" y="100106"/>
                  </a:lnTo>
                  <a:lnTo>
                    <a:pt x="65129" y="136135"/>
                  </a:lnTo>
                  <a:lnTo>
                    <a:pt x="99555" y="161383"/>
                  </a:lnTo>
                  <a:lnTo>
                    <a:pt x="136229" y="184308"/>
                  </a:lnTo>
                  <a:lnTo>
                    <a:pt x="179633" y="212795"/>
                  </a:lnTo>
                  <a:lnTo>
                    <a:pt x="221684" y="242566"/>
                  </a:lnTo>
                  <a:lnTo>
                    <a:pt x="240089" y="263584"/>
                  </a:lnTo>
                  <a:lnTo>
                    <a:pt x="245612" y="278875"/>
                  </a:lnTo>
                  <a:lnTo>
                    <a:pt x="247075" y="294600"/>
                  </a:lnTo>
                  <a:lnTo>
                    <a:pt x="242085" y="317538"/>
                  </a:lnTo>
                  <a:lnTo>
                    <a:pt x="230955" y="319721"/>
                  </a:lnTo>
                  <a:lnTo>
                    <a:pt x="222431" y="320304"/>
                  </a:lnTo>
                  <a:lnTo>
                    <a:pt x="207668" y="326242"/>
                  </a:lnTo>
                  <a:lnTo>
                    <a:pt x="194493" y="333512"/>
                  </a:lnTo>
                  <a:lnTo>
                    <a:pt x="161927" y="340825"/>
                  </a:lnTo>
                  <a:lnTo>
                    <a:pt x="139437" y="343962"/>
                  </a:lnTo>
                  <a:lnTo>
                    <a:pt x="112642" y="339157"/>
                  </a:lnTo>
                  <a:lnTo>
                    <a:pt x="75599" y="325608"/>
                  </a:lnTo>
                  <a:lnTo>
                    <a:pt x="34961" y="308543"/>
                  </a:lnTo>
                  <a:lnTo>
                    <a:pt x="29260" y="306898"/>
                  </a:lnTo>
                  <a:lnTo>
                    <a:pt x="0" y="3125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247"/>
            <p:cNvSpPr/>
            <p:nvPr/>
          </p:nvSpPr>
          <p:spPr>
            <a:xfrm>
              <a:off x="1164724" y="4256043"/>
              <a:ext cx="253517" cy="444368"/>
            </a:xfrm>
            <a:custGeom>
              <a:avLst/>
              <a:gdLst/>
              <a:ahLst/>
              <a:cxnLst/>
              <a:rect l="0" t="0" r="0" b="0"/>
              <a:pathLst>
                <a:path w="253517" h="444368">
                  <a:moveTo>
                    <a:pt x="49714" y="83785"/>
                  </a:moveTo>
                  <a:lnTo>
                    <a:pt x="44973" y="93266"/>
                  </a:lnTo>
                  <a:lnTo>
                    <a:pt x="41611" y="134642"/>
                  </a:lnTo>
                  <a:lnTo>
                    <a:pt x="40947" y="176771"/>
                  </a:lnTo>
                  <a:lnTo>
                    <a:pt x="40816" y="219010"/>
                  </a:lnTo>
                  <a:lnTo>
                    <a:pt x="46927" y="260868"/>
                  </a:lnTo>
                  <a:lnTo>
                    <a:pt x="49163" y="300445"/>
                  </a:lnTo>
                  <a:lnTo>
                    <a:pt x="49551" y="337158"/>
                  </a:lnTo>
                  <a:lnTo>
                    <a:pt x="49665" y="376809"/>
                  </a:lnTo>
                  <a:lnTo>
                    <a:pt x="49704" y="416282"/>
                  </a:lnTo>
                  <a:lnTo>
                    <a:pt x="49713" y="444367"/>
                  </a:lnTo>
                  <a:lnTo>
                    <a:pt x="49713" y="443143"/>
                  </a:lnTo>
                  <a:lnTo>
                    <a:pt x="42584" y="430304"/>
                  </a:lnTo>
                  <a:lnTo>
                    <a:pt x="31622" y="386757"/>
                  </a:lnTo>
                  <a:lnTo>
                    <a:pt x="24643" y="349124"/>
                  </a:lnTo>
                  <a:lnTo>
                    <a:pt x="17127" y="312477"/>
                  </a:lnTo>
                  <a:lnTo>
                    <a:pt x="13931" y="270608"/>
                  </a:lnTo>
                  <a:lnTo>
                    <a:pt x="7110" y="228286"/>
                  </a:lnTo>
                  <a:lnTo>
                    <a:pt x="5469" y="186522"/>
                  </a:lnTo>
                  <a:lnTo>
                    <a:pt x="0" y="146192"/>
                  </a:lnTo>
                  <a:lnTo>
                    <a:pt x="4116" y="111647"/>
                  </a:lnTo>
                  <a:lnTo>
                    <a:pt x="12611" y="71425"/>
                  </a:lnTo>
                  <a:lnTo>
                    <a:pt x="30111" y="29713"/>
                  </a:lnTo>
                  <a:lnTo>
                    <a:pt x="33669" y="23924"/>
                  </a:lnTo>
                  <a:lnTo>
                    <a:pt x="45559" y="14847"/>
                  </a:lnTo>
                  <a:lnTo>
                    <a:pt x="77446" y="935"/>
                  </a:lnTo>
                  <a:lnTo>
                    <a:pt x="89489" y="0"/>
                  </a:lnTo>
                  <a:lnTo>
                    <a:pt x="102118" y="4875"/>
                  </a:lnTo>
                  <a:lnTo>
                    <a:pt x="136127" y="26339"/>
                  </a:lnTo>
                  <a:lnTo>
                    <a:pt x="178386" y="69094"/>
                  </a:lnTo>
                  <a:lnTo>
                    <a:pt x="212730" y="109999"/>
                  </a:lnTo>
                  <a:lnTo>
                    <a:pt x="237100" y="144599"/>
                  </a:lnTo>
                  <a:lnTo>
                    <a:pt x="247098" y="169353"/>
                  </a:lnTo>
                  <a:lnTo>
                    <a:pt x="253516" y="212290"/>
                  </a:lnTo>
                  <a:lnTo>
                    <a:pt x="251982" y="239269"/>
                  </a:lnTo>
                  <a:lnTo>
                    <a:pt x="246767" y="259053"/>
                  </a:lnTo>
                  <a:lnTo>
                    <a:pt x="237834" y="274461"/>
                  </a:lnTo>
                  <a:lnTo>
                    <a:pt x="227250" y="282632"/>
                  </a:lnTo>
                  <a:lnTo>
                    <a:pt x="221649" y="284810"/>
                  </a:lnTo>
                  <a:lnTo>
                    <a:pt x="194805" y="283137"/>
                  </a:lnTo>
                  <a:lnTo>
                    <a:pt x="152163" y="274674"/>
                  </a:lnTo>
                  <a:lnTo>
                    <a:pt x="128245" y="270321"/>
                  </a:lnTo>
                  <a:lnTo>
                    <a:pt x="111405" y="262271"/>
                  </a:lnTo>
                  <a:lnTo>
                    <a:pt x="67573" y="2266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248"/>
            <p:cNvSpPr/>
            <p:nvPr/>
          </p:nvSpPr>
          <p:spPr>
            <a:xfrm>
              <a:off x="1509117" y="4295180"/>
              <a:ext cx="35720" cy="285751"/>
            </a:xfrm>
            <a:custGeom>
              <a:avLst/>
              <a:gdLst/>
              <a:ahLst/>
              <a:cxnLst/>
              <a:rect l="0" t="0" r="0" b="0"/>
              <a:pathLst>
                <a:path w="35720" h="285751">
                  <a:moveTo>
                    <a:pt x="35719" y="0"/>
                  </a:moveTo>
                  <a:lnTo>
                    <a:pt x="30978" y="4740"/>
                  </a:lnTo>
                  <a:lnTo>
                    <a:pt x="28651" y="12359"/>
                  </a:lnTo>
                  <a:lnTo>
                    <a:pt x="24695" y="27805"/>
                  </a:lnTo>
                  <a:lnTo>
                    <a:pt x="11631" y="70946"/>
                  </a:lnTo>
                  <a:lnTo>
                    <a:pt x="3887" y="106900"/>
                  </a:lnTo>
                  <a:lnTo>
                    <a:pt x="1152" y="151398"/>
                  </a:lnTo>
                  <a:lnTo>
                    <a:pt x="341" y="186741"/>
                  </a:lnTo>
                  <a:lnTo>
                    <a:pt x="1093" y="223782"/>
                  </a:lnTo>
                  <a:lnTo>
                    <a:pt x="7702" y="260600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249"/>
            <p:cNvSpPr/>
            <p:nvPr/>
          </p:nvSpPr>
          <p:spPr>
            <a:xfrm>
              <a:off x="1473398" y="4197462"/>
              <a:ext cx="17861" cy="26281"/>
            </a:xfrm>
            <a:custGeom>
              <a:avLst/>
              <a:gdLst/>
              <a:ahLst/>
              <a:cxnLst/>
              <a:rect l="0" t="0" r="0" b="0"/>
              <a:pathLst>
                <a:path w="17861" h="26281">
                  <a:moveTo>
                    <a:pt x="17860" y="26280"/>
                  </a:moveTo>
                  <a:lnTo>
                    <a:pt x="13119" y="21540"/>
                  </a:lnTo>
                  <a:lnTo>
                    <a:pt x="10792" y="16566"/>
                  </a:lnTo>
                  <a:lnTo>
                    <a:pt x="9039" y="1209"/>
                  </a:lnTo>
                  <a:lnTo>
                    <a:pt x="8011" y="636"/>
                  </a:lnTo>
                  <a:lnTo>
                    <a:pt x="4222" y="0"/>
                  </a:lnTo>
                  <a:lnTo>
                    <a:pt x="2815" y="823"/>
                  </a:lnTo>
                  <a:lnTo>
                    <a:pt x="1876" y="2363"/>
                  </a:lnTo>
                  <a:lnTo>
                    <a:pt x="0" y="84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250"/>
            <p:cNvSpPr/>
            <p:nvPr/>
          </p:nvSpPr>
          <p:spPr>
            <a:xfrm>
              <a:off x="1664100" y="4282751"/>
              <a:ext cx="193276" cy="324969"/>
            </a:xfrm>
            <a:custGeom>
              <a:avLst/>
              <a:gdLst/>
              <a:ahLst/>
              <a:cxnLst/>
              <a:rect l="0" t="0" r="0" b="0"/>
              <a:pathLst>
                <a:path w="193276" h="324969">
                  <a:moveTo>
                    <a:pt x="166486" y="12429"/>
                  </a:moveTo>
                  <a:lnTo>
                    <a:pt x="161745" y="12429"/>
                  </a:lnTo>
                  <a:lnTo>
                    <a:pt x="123585" y="0"/>
                  </a:lnTo>
                  <a:lnTo>
                    <a:pt x="116057" y="174"/>
                  </a:lnTo>
                  <a:lnTo>
                    <a:pt x="110047" y="2275"/>
                  </a:lnTo>
                  <a:lnTo>
                    <a:pt x="70492" y="31486"/>
                  </a:lnTo>
                  <a:lnTo>
                    <a:pt x="31014" y="63683"/>
                  </a:lnTo>
                  <a:lnTo>
                    <a:pt x="7547" y="107336"/>
                  </a:lnTo>
                  <a:lnTo>
                    <a:pt x="0" y="145942"/>
                  </a:lnTo>
                  <a:lnTo>
                    <a:pt x="2504" y="174578"/>
                  </a:lnTo>
                  <a:lnTo>
                    <a:pt x="14270" y="214593"/>
                  </a:lnTo>
                  <a:lnTo>
                    <a:pt x="35065" y="249931"/>
                  </a:lnTo>
                  <a:lnTo>
                    <a:pt x="62621" y="275272"/>
                  </a:lnTo>
                  <a:lnTo>
                    <a:pt x="86102" y="290510"/>
                  </a:lnTo>
                  <a:lnTo>
                    <a:pt x="127948" y="301909"/>
                  </a:lnTo>
                  <a:lnTo>
                    <a:pt x="193275" y="3249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251"/>
            <p:cNvSpPr/>
            <p:nvPr/>
          </p:nvSpPr>
          <p:spPr>
            <a:xfrm>
              <a:off x="1973706" y="4313039"/>
              <a:ext cx="17615" cy="312540"/>
            </a:xfrm>
            <a:custGeom>
              <a:avLst/>
              <a:gdLst/>
              <a:ahLst/>
              <a:cxnLst/>
              <a:rect l="0" t="0" r="0" b="0"/>
              <a:pathLst>
                <a:path w="17615" h="312540">
                  <a:moveTo>
                    <a:pt x="8685" y="0"/>
                  </a:moveTo>
                  <a:lnTo>
                    <a:pt x="8685" y="4740"/>
                  </a:lnTo>
                  <a:lnTo>
                    <a:pt x="7692" y="6137"/>
                  </a:lnTo>
                  <a:lnTo>
                    <a:pt x="6039" y="7068"/>
                  </a:lnTo>
                  <a:lnTo>
                    <a:pt x="3944" y="7689"/>
                  </a:lnTo>
                  <a:lnTo>
                    <a:pt x="582" y="44330"/>
                  </a:lnTo>
                  <a:lnTo>
                    <a:pt x="0" y="82037"/>
                  </a:lnTo>
                  <a:lnTo>
                    <a:pt x="2449" y="124647"/>
                  </a:lnTo>
                  <a:lnTo>
                    <a:pt x="5913" y="156602"/>
                  </a:lnTo>
                  <a:lnTo>
                    <a:pt x="7453" y="193955"/>
                  </a:lnTo>
                  <a:lnTo>
                    <a:pt x="8320" y="230329"/>
                  </a:lnTo>
                  <a:lnTo>
                    <a:pt x="14749" y="272671"/>
                  </a:lnTo>
                  <a:lnTo>
                    <a:pt x="17614" y="3125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252"/>
            <p:cNvSpPr/>
            <p:nvPr/>
          </p:nvSpPr>
          <p:spPr>
            <a:xfrm>
              <a:off x="1910953" y="4179094"/>
              <a:ext cx="8931" cy="35720"/>
            </a:xfrm>
            <a:custGeom>
              <a:avLst/>
              <a:gdLst/>
              <a:ahLst/>
              <a:cxnLst/>
              <a:rect l="0" t="0" r="0" b="0"/>
              <a:pathLst>
                <a:path w="8931" h="35720">
                  <a:moveTo>
                    <a:pt x="8930" y="35719"/>
                  </a:moveTo>
                  <a:lnTo>
                    <a:pt x="2793" y="2146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253"/>
            <p:cNvSpPr/>
            <p:nvPr/>
          </p:nvSpPr>
          <p:spPr>
            <a:xfrm>
              <a:off x="2096943" y="4348758"/>
              <a:ext cx="231791" cy="286564"/>
            </a:xfrm>
            <a:custGeom>
              <a:avLst/>
              <a:gdLst/>
              <a:ahLst/>
              <a:cxnLst/>
              <a:rect l="0" t="0" r="0" b="0"/>
              <a:pathLst>
                <a:path w="231791" h="286564">
                  <a:moveTo>
                    <a:pt x="117620" y="0"/>
                  </a:moveTo>
                  <a:lnTo>
                    <a:pt x="76511" y="33419"/>
                  </a:lnTo>
                  <a:lnTo>
                    <a:pt x="46256" y="58175"/>
                  </a:lnTo>
                  <a:lnTo>
                    <a:pt x="17644" y="94945"/>
                  </a:lnTo>
                  <a:lnTo>
                    <a:pt x="1567" y="138265"/>
                  </a:lnTo>
                  <a:lnTo>
                    <a:pt x="0" y="174582"/>
                  </a:lnTo>
                  <a:lnTo>
                    <a:pt x="5820" y="213675"/>
                  </a:lnTo>
                  <a:lnTo>
                    <a:pt x="13691" y="234203"/>
                  </a:lnTo>
                  <a:lnTo>
                    <a:pt x="34913" y="263551"/>
                  </a:lnTo>
                  <a:lnTo>
                    <a:pt x="61805" y="282369"/>
                  </a:lnTo>
                  <a:lnTo>
                    <a:pt x="80907" y="286563"/>
                  </a:lnTo>
                  <a:lnTo>
                    <a:pt x="113687" y="285990"/>
                  </a:lnTo>
                  <a:lnTo>
                    <a:pt x="152173" y="283175"/>
                  </a:lnTo>
                  <a:lnTo>
                    <a:pt x="173656" y="277660"/>
                  </a:lnTo>
                  <a:lnTo>
                    <a:pt x="204068" y="252334"/>
                  </a:lnTo>
                  <a:lnTo>
                    <a:pt x="217097" y="225468"/>
                  </a:lnTo>
                  <a:lnTo>
                    <a:pt x="227241" y="182891"/>
                  </a:lnTo>
                  <a:lnTo>
                    <a:pt x="231790" y="146794"/>
                  </a:lnTo>
                  <a:lnTo>
                    <a:pt x="228397" y="112507"/>
                  </a:lnTo>
                  <a:lnTo>
                    <a:pt x="221094" y="94320"/>
                  </a:lnTo>
                  <a:lnTo>
                    <a:pt x="204976" y="71217"/>
                  </a:lnTo>
                  <a:lnTo>
                    <a:pt x="172836" y="45817"/>
                  </a:lnTo>
                  <a:lnTo>
                    <a:pt x="134323" y="32308"/>
                  </a:lnTo>
                  <a:lnTo>
                    <a:pt x="99760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254"/>
            <p:cNvSpPr/>
            <p:nvPr/>
          </p:nvSpPr>
          <p:spPr>
            <a:xfrm>
              <a:off x="2384454" y="4348758"/>
              <a:ext cx="294453" cy="348259"/>
            </a:xfrm>
            <a:custGeom>
              <a:avLst/>
              <a:gdLst/>
              <a:ahLst/>
              <a:cxnLst/>
              <a:rect l="0" t="0" r="0" b="0"/>
              <a:pathLst>
                <a:path w="294453" h="348259">
                  <a:moveTo>
                    <a:pt x="26562" y="0"/>
                  </a:moveTo>
                  <a:lnTo>
                    <a:pt x="21821" y="4740"/>
                  </a:lnTo>
                  <a:lnTo>
                    <a:pt x="19494" y="9714"/>
                  </a:lnTo>
                  <a:lnTo>
                    <a:pt x="5603" y="45302"/>
                  </a:lnTo>
                  <a:lnTo>
                    <a:pt x="924" y="84722"/>
                  </a:lnTo>
                  <a:lnTo>
                    <a:pt x="0" y="121687"/>
                  </a:lnTo>
                  <a:lnTo>
                    <a:pt x="1802" y="160077"/>
                  </a:lnTo>
                  <a:lnTo>
                    <a:pt x="16563" y="196323"/>
                  </a:lnTo>
                  <a:lnTo>
                    <a:pt x="31537" y="225850"/>
                  </a:lnTo>
                  <a:lnTo>
                    <a:pt x="53782" y="257161"/>
                  </a:lnTo>
                  <a:lnTo>
                    <a:pt x="73984" y="269452"/>
                  </a:lnTo>
                  <a:lnTo>
                    <a:pt x="92948" y="270900"/>
                  </a:lnTo>
                  <a:lnTo>
                    <a:pt x="111629" y="268235"/>
                  </a:lnTo>
                  <a:lnTo>
                    <a:pt x="123239" y="263745"/>
                  </a:lnTo>
                  <a:lnTo>
                    <a:pt x="144834" y="246156"/>
                  </a:lnTo>
                  <a:lnTo>
                    <a:pt x="170085" y="207873"/>
                  </a:lnTo>
                  <a:lnTo>
                    <a:pt x="182196" y="173047"/>
                  </a:lnTo>
                  <a:lnTo>
                    <a:pt x="193418" y="129469"/>
                  </a:lnTo>
                  <a:lnTo>
                    <a:pt x="205189" y="94403"/>
                  </a:lnTo>
                  <a:lnTo>
                    <a:pt x="212914" y="52450"/>
                  </a:lnTo>
                  <a:lnTo>
                    <a:pt x="212746" y="34282"/>
                  </a:lnTo>
                  <a:lnTo>
                    <a:pt x="206351" y="20218"/>
                  </a:lnTo>
                  <a:lnTo>
                    <a:pt x="204960" y="19432"/>
                  </a:lnTo>
                  <a:lnTo>
                    <a:pt x="197572" y="18066"/>
                  </a:lnTo>
                  <a:lnTo>
                    <a:pt x="196492" y="54538"/>
                  </a:lnTo>
                  <a:lnTo>
                    <a:pt x="197297" y="98180"/>
                  </a:lnTo>
                  <a:lnTo>
                    <a:pt x="205955" y="141102"/>
                  </a:lnTo>
                  <a:lnTo>
                    <a:pt x="221136" y="183137"/>
                  </a:lnTo>
                  <a:lnTo>
                    <a:pt x="235136" y="218415"/>
                  </a:lnTo>
                  <a:lnTo>
                    <a:pt x="252417" y="262514"/>
                  </a:lnTo>
                  <a:lnTo>
                    <a:pt x="270261" y="299655"/>
                  </a:lnTo>
                  <a:lnTo>
                    <a:pt x="294452" y="3482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255"/>
            <p:cNvSpPr/>
            <p:nvPr/>
          </p:nvSpPr>
          <p:spPr>
            <a:xfrm>
              <a:off x="2727930" y="4330898"/>
              <a:ext cx="208320" cy="401837"/>
            </a:xfrm>
            <a:custGeom>
              <a:avLst/>
              <a:gdLst/>
              <a:ahLst/>
              <a:cxnLst/>
              <a:rect l="0" t="0" r="0" b="0"/>
              <a:pathLst>
                <a:path w="208320" h="401837">
                  <a:moveTo>
                    <a:pt x="165289" y="0"/>
                  </a:moveTo>
                  <a:lnTo>
                    <a:pt x="160548" y="0"/>
                  </a:lnTo>
                  <a:lnTo>
                    <a:pt x="155575" y="2646"/>
                  </a:lnTo>
                  <a:lnTo>
                    <a:pt x="152860" y="4741"/>
                  </a:lnTo>
                  <a:lnTo>
                    <a:pt x="118994" y="8103"/>
                  </a:lnTo>
                  <a:lnTo>
                    <a:pt x="82670" y="9677"/>
                  </a:lnTo>
                  <a:lnTo>
                    <a:pt x="45819" y="18595"/>
                  </a:lnTo>
                  <a:lnTo>
                    <a:pt x="25871" y="25132"/>
                  </a:lnTo>
                  <a:lnTo>
                    <a:pt x="10390" y="34652"/>
                  </a:lnTo>
                  <a:lnTo>
                    <a:pt x="2187" y="45497"/>
                  </a:lnTo>
                  <a:lnTo>
                    <a:pt x="0" y="51168"/>
                  </a:lnTo>
                  <a:lnTo>
                    <a:pt x="215" y="62760"/>
                  </a:lnTo>
                  <a:lnTo>
                    <a:pt x="1662" y="68629"/>
                  </a:lnTo>
                  <a:lnTo>
                    <a:pt x="11206" y="80442"/>
                  </a:lnTo>
                  <a:lnTo>
                    <a:pt x="27355" y="92307"/>
                  </a:lnTo>
                  <a:lnTo>
                    <a:pt x="62353" y="109151"/>
                  </a:lnTo>
                  <a:lnTo>
                    <a:pt x="91464" y="122851"/>
                  </a:lnTo>
                  <a:lnTo>
                    <a:pt x="130627" y="156885"/>
                  </a:lnTo>
                  <a:lnTo>
                    <a:pt x="170812" y="193401"/>
                  </a:lnTo>
                  <a:lnTo>
                    <a:pt x="199234" y="233930"/>
                  </a:lnTo>
                  <a:lnTo>
                    <a:pt x="206766" y="259482"/>
                  </a:lnTo>
                  <a:lnTo>
                    <a:pt x="208319" y="289638"/>
                  </a:lnTo>
                  <a:lnTo>
                    <a:pt x="204918" y="309637"/>
                  </a:lnTo>
                  <a:lnTo>
                    <a:pt x="194808" y="329109"/>
                  </a:lnTo>
                  <a:lnTo>
                    <a:pt x="168805" y="361123"/>
                  </a:lnTo>
                  <a:lnTo>
                    <a:pt x="141085" y="375662"/>
                  </a:lnTo>
                  <a:lnTo>
                    <a:pt x="102299" y="382334"/>
                  </a:lnTo>
                  <a:lnTo>
                    <a:pt x="71991" y="385475"/>
                  </a:lnTo>
                  <a:lnTo>
                    <a:pt x="49203" y="4018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256"/>
            <p:cNvSpPr/>
            <p:nvPr/>
          </p:nvSpPr>
          <p:spPr>
            <a:xfrm>
              <a:off x="3075932" y="4161234"/>
              <a:ext cx="40530" cy="589361"/>
            </a:xfrm>
            <a:custGeom>
              <a:avLst/>
              <a:gdLst/>
              <a:ahLst/>
              <a:cxnLst/>
              <a:rect l="0" t="0" r="0" b="0"/>
              <a:pathLst>
                <a:path w="40530" h="589361">
                  <a:moveTo>
                    <a:pt x="4810" y="0"/>
                  </a:moveTo>
                  <a:lnTo>
                    <a:pt x="4810" y="39079"/>
                  </a:lnTo>
                  <a:lnTo>
                    <a:pt x="70" y="74528"/>
                  </a:lnTo>
                  <a:lnTo>
                    <a:pt x="1853" y="115925"/>
                  </a:lnTo>
                  <a:lnTo>
                    <a:pt x="0" y="158645"/>
                  </a:lnTo>
                  <a:lnTo>
                    <a:pt x="3860" y="200781"/>
                  </a:lnTo>
                  <a:lnTo>
                    <a:pt x="4528" y="235549"/>
                  </a:lnTo>
                  <a:lnTo>
                    <a:pt x="9467" y="275727"/>
                  </a:lnTo>
                  <a:lnTo>
                    <a:pt x="12474" y="314310"/>
                  </a:lnTo>
                  <a:lnTo>
                    <a:pt x="15823" y="344084"/>
                  </a:lnTo>
                  <a:lnTo>
                    <a:pt x="19627" y="375176"/>
                  </a:lnTo>
                  <a:lnTo>
                    <a:pt x="22760" y="414994"/>
                  </a:lnTo>
                  <a:lnTo>
                    <a:pt x="28539" y="451927"/>
                  </a:lnTo>
                  <a:lnTo>
                    <a:pt x="33641" y="494670"/>
                  </a:lnTo>
                  <a:lnTo>
                    <a:pt x="38488" y="521616"/>
                  </a:lnTo>
                  <a:lnTo>
                    <a:pt x="40529" y="5893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257"/>
            <p:cNvSpPr/>
            <p:nvPr/>
          </p:nvSpPr>
          <p:spPr>
            <a:xfrm>
              <a:off x="3243338" y="4402336"/>
              <a:ext cx="114226" cy="339329"/>
            </a:xfrm>
            <a:custGeom>
              <a:avLst/>
              <a:gdLst/>
              <a:ahLst/>
              <a:cxnLst/>
              <a:rect l="0" t="0" r="0" b="0"/>
              <a:pathLst>
                <a:path w="114226" h="339329">
                  <a:moveTo>
                    <a:pt x="7068" y="0"/>
                  </a:moveTo>
                  <a:lnTo>
                    <a:pt x="6076" y="14258"/>
                  </a:lnTo>
                  <a:lnTo>
                    <a:pt x="0" y="41475"/>
                  </a:lnTo>
                  <a:lnTo>
                    <a:pt x="1336" y="70497"/>
                  </a:lnTo>
                  <a:lnTo>
                    <a:pt x="10662" y="105885"/>
                  </a:lnTo>
                  <a:lnTo>
                    <a:pt x="23346" y="146136"/>
                  </a:lnTo>
                  <a:lnTo>
                    <a:pt x="33389" y="179560"/>
                  </a:lnTo>
                  <a:lnTo>
                    <a:pt x="45671" y="221669"/>
                  </a:lnTo>
                  <a:lnTo>
                    <a:pt x="60634" y="265038"/>
                  </a:lnTo>
                  <a:lnTo>
                    <a:pt x="82657" y="308562"/>
                  </a:lnTo>
                  <a:lnTo>
                    <a:pt x="114225" y="3393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258"/>
            <p:cNvSpPr/>
            <p:nvPr/>
          </p:nvSpPr>
          <p:spPr>
            <a:xfrm>
              <a:off x="3259336" y="4518422"/>
              <a:ext cx="241103" cy="651868"/>
            </a:xfrm>
            <a:custGeom>
              <a:avLst/>
              <a:gdLst/>
              <a:ahLst/>
              <a:cxnLst/>
              <a:rect l="0" t="0" r="0" b="0"/>
              <a:pathLst>
                <a:path w="241103" h="651868">
                  <a:moveTo>
                    <a:pt x="241102" y="0"/>
                  </a:moveTo>
                  <a:lnTo>
                    <a:pt x="231620" y="0"/>
                  </a:lnTo>
                  <a:lnTo>
                    <a:pt x="224320" y="2645"/>
                  </a:lnTo>
                  <a:lnTo>
                    <a:pt x="206808" y="17169"/>
                  </a:lnTo>
                  <a:lnTo>
                    <a:pt x="185457" y="59085"/>
                  </a:lnTo>
                  <a:lnTo>
                    <a:pt x="163303" y="99865"/>
                  </a:lnTo>
                  <a:lnTo>
                    <a:pt x="150471" y="136526"/>
                  </a:lnTo>
                  <a:lnTo>
                    <a:pt x="135645" y="177263"/>
                  </a:lnTo>
                  <a:lnTo>
                    <a:pt x="118684" y="220753"/>
                  </a:lnTo>
                  <a:lnTo>
                    <a:pt x="101091" y="265059"/>
                  </a:lnTo>
                  <a:lnTo>
                    <a:pt x="83310" y="309605"/>
                  </a:lnTo>
                  <a:lnTo>
                    <a:pt x="70215" y="349483"/>
                  </a:lnTo>
                  <a:lnTo>
                    <a:pt x="55311" y="391175"/>
                  </a:lnTo>
                  <a:lnTo>
                    <a:pt x="43067" y="430207"/>
                  </a:lnTo>
                  <a:lnTo>
                    <a:pt x="33155" y="466907"/>
                  </a:lnTo>
                  <a:lnTo>
                    <a:pt x="28676" y="502916"/>
                  </a:lnTo>
                  <a:lnTo>
                    <a:pt x="22607" y="538722"/>
                  </a:lnTo>
                  <a:lnTo>
                    <a:pt x="19266" y="574466"/>
                  </a:lnTo>
                  <a:lnTo>
                    <a:pt x="15399" y="617225"/>
                  </a:lnTo>
                  <a:lnTo>
                    <a:pt x="0" y="6518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259"/>
            <p:cNvSpPr/>
            <p:nvPr/>
          </p:nvSpPr>
          <p:spPr>
            <a:xfrm>
              <a:off x="177379" y="4157728"/>
              <a:ext cx="222195" cy="339734"/>
            </a:xfrm>
            <a:custGeom>
              <a:avLst/>
              <a:gdLst/>
              <a:ahLst/>
              <a:cxnLst/>
              <a:rect l="0" t="0" r="0" b="0"/>
              <a:pathLst>
                <a:path w="222195" h="339734">
                  <a:moveTo>
                    <a:pt x="210290" y="0"/>
                  </a:moveTo>
                  <a:lnTo>
                    <a:pt x="172450" y="17518"/>
                  </a:lnTo>
                  <a:lnTo>
                    <a:pt x="135764" y="23251"/>
                  </a:lnTo>
                  <a:lnTo>
                    <a:pt x="104301" y="33644"/>
                  </a:lnTo>
                  <a:lnTo>
                    <a:pt x="66864" y="58853"/>
                  </a:lnTo>
                  <a:lnTo>
                    <a:pt x="25465" y="86275"/>
                  </a:lnTo>
                  <a:lnTo>
                    <a:pt x="14969" y="89902"/>
                  </a:lnTo>
                  <a:lnTo>
                    <a:pt x="3690" y="91513"/>
                  </a:lnTo>
                  <a:lnTo>
                    <a:pt x="880" y="92936"/>
                  </a:lnTo>
                  <a:lnTo>
                    <a:pt x="0" y="94876"/>
                  </a:lnTo>
                  <a:lnTo>
                    <a:pt x="405" y="97162"/>
                  </a:lnTo>
                  <a:lnTo>
                    <a:pt x="21261" y="121449"/>
                  </a:lnTo>
                  <a:lnTo>
                    <a:pt x="35590" y="125378"/>
                  </a:lnTo>
                  <a:lnTo>
                    <a:pt x="77127" y="132642"/>
                  </a:lnTo>
                  <a:lnTo>
                    <a:pt x="121222" y="156246"/>
                  </a:lnTo>
                  <a:lnTo>
                    <a:pt x="165700" y="184048"/>
                  </a:lnTo>
                  <a:lnTo>
                    <a:pt x="192309" y="212067"/>
                  </a:lnTo>
                  <a:lnTo>
                    <a:pt x="219364" y="254625"/>
                  </a:lnTo>
                  <a:lnTo>
                    <a:pt x="222194" y="263281"/>
                  </a:lnTo>
                  <a:lnTo>
                    <a:pt x="219046" y="283214"/>
                  </a:lnTo>
                  <a:lnTo>
                    <a:pt x="207089" y="312712"/>
                  </a:lnTo>
                  <a:lnTo>
                    <a:pt x="196563" y="327132"/>
                  </a:lnTo>
                  <a:lnTo>
                    <a:pt x="185271" y="335855"/>
                  </a:lnTo>
                  <a:lnTo>
                    <a:pt x="173637" y="339733"/>
                  </a:lnTo>
                  <a:lnTo>
                    <a:pt x="161852" y="338810"/>
                  </a:lnTo>
                  <a:lnTo>
                    <a:pt x="128637" y="334874"/>
                  </a:lnTo>
                  <a:lnTo>
                    <a:pt x="88240" y="333990"/>
                  </a:lnTo>
                  <a:lnTo>
                    <a:pt x="82052" y="331977"/>
                  </a:lnTo>
                  <a:lnTo>
                    <a:pt x="67610" y="321648"/>
                  </a:lnTo>
                  <a:lnTo>
                    <a:pt x="45863" y="3160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SMARTInkShape-Group50"/>
          <p:cNvGrpSpPr/>
          <p:nvPr/>
        </p:nvGrpSpPr>
        <p:grpSpPr>
          <a:xfrm>
            <a:off x="125016" y="4816887"/>
            <a:ext cx="2777133" cy="907044"/>
            <a:chOff x="125016" y="4816887"/>
            <a:chExt cx="2777133" cy="907044"/>
          </a:xfrm>
        </p:grpSpPr>
        <p:sp>
          <p:nvSpPr>
            <p:cNvPr id="205" name="SMARTInkShape-260"/>
            <p:cNvSpPr/>
            <p:nvPr/>
          </p:nvSpPr>
          <p:spPr>
            <a:xfrm>
              <a:off x="125016" y="4912064"/>
              <a:ext cx="276821" cy="341047"/>
            </a:xfrm>
            <a:custGeom>
              <a:avLst/>
              <a:gdLst/>
              <a:ahLst/>
              <a:cxnLst/>
              <a:rect l="0" t="0" r="0" b="0"/>
              <a:pathLst>
                <a:path w="276821" h="341047">
                  <a:moveTo>
                    <a:pt x="276820" y="17124"/>
                  </a:moveTo>
                  <a:lnTo>
                    <a:pt x="263554" y="4850"/>
                  </a:lnTo>
                  <a:lnTo>
                    <a:pt x="256703" y="1747"/>
                  </a:lnTo>
                  <a:lnTo>
                    <a:pt x="237786" y="0"/>
                  </a:lnTo>
                  <a:lnTo>
                    <a:pt x="221769" y="4882"/>
                  </a:lnTo>
                  <a:lnTo>
                    <a:pt x="204728" y="11683"/>
                  </a:lnTo>
                  <a:lnTo>
                    <a:pt x="166889" y="18694"/>
                  </a:lnTo>
                  <a:lnTo>
                    <a:pt x="133123" y="26519"/>
                  </a:lnTo>
                  <a:lnTo>
                    <a:pt x="94700" y="35853"/>
                  </a:lnTo>
                  <a:lnTo>
                    <a:pt x="51744" y="72699"/>
                  </a:lnTo>
                  <a:lnTo>
                    <a:pt x="47802" y="76550"/>
                  </a:lnTo>
                  <a:lnTo>
                    <a:pt x="47743" y="77577"/>
                  </a:lnTo>
                  <a:lnTo>
                    <a:pt x="48696" y="78262"/>
                  </a:lnTo>
                  <a:lnTo>
                    <a:pt x="89987" y="95801"/>
                  </a:lnTo>
                  <a:lnTo>
                    <a:pt x="133928" y="121494"/>
                  </a:lnTo>
                  <a:lnTo>
                    <a:pt x="153894" y="135140"/>
                  </a:lnTo>
                  <a:lnTo>
                    <a:pt x="171385" y="142050"/>
                  </a:lnTo>
                  <a:lnTo>
                    <a:pt x="206953" y="176351"/>
                  </a:lnTo>
                  <a:lnTo>
                    <a:pt x="218995" y="198984"/>
                  </a:lnTo>
                  <a:lnTo>
                    <a:pt x="222993" y="240383"/>
                  </a:lnTo>
                  <a:lnTo>
                    <a:pt x="222139" y="252280"/>
                  </a:lnTo>
                  <a:lnTo>
                    <a:pt x="218452" y="264182"/>
                  </a:lnTo>
                  <a:lnTo>
                    <a:pt x="206058" y="282039"/>
                  </a:lnTo>
                  <a:lnTo>
                    <a:pt x="175971" y="305850"/>
                  </a:lnTo>
                  <a:lnTo>
                    <a:pt x="138131" y="327017"/>
                  </a:lnTo>
                  <a:lnTo>
                    <a:pt x="101478" y="341046"/>
                  </a:lnTo>
                  <a:lnTo>
                    <a:pt x="57013" y="340106"/>
                  </a:lnTo>
                  <a:lnTo>
                    <a:pt x="0" y="3296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261"/>
            <p:cNvSpPr/>
            <p:nvPr/>
          </p:nvSpPr>
          <p:spPr>
            <a:xfrm>
              <a:off x="508992" y="4816887"/>
              <a:ext cx="35720" cy="478419"/>
            </a:xfrm>
            <a:custGeom>
              <a:avLst/>
              <a:gdLst/>
              <a:ahLst/>
              <a:cxnLst/>
              <a:rect l="0" t="0" r="0" b="0"/>
              <a:pathLst>
                <a:path w="35720" h="478419">
                  <a:moveTo>
                    <a:pt x="35719" y="5144"/>
                  </a:moveTo>
                  <a:lnTo>
                    <a:pt x="35719" y="0"/>
                  </a:lnTo>
                  <a:lnTo>
                    <a:pt x="35719" y="2196"/>
                  </a:lnTo>
                  <a:lnTo>
                    <a:pt x="21480" y="39403"/>
                  </a:lnTo>
                  <a:lnTo>
                    <a:pt x="17940" y="78464"/>
                  </a:lnTo>
                  <a:lnTo>
                    <a:pt x="11004" y="119838"/>
                  </a:lnTo>
                  <a:lnTo>
                    <a:pt x="9203" y="160550"/>
                  </a:lnTo>
                  <a:lnTo>
                    <a:pt x="8984" y="200251"/>
                  </a:lnTo>
                  <a:lnTo>
                    <a:pt x="8946" y="235926"/>
                  </a:lnTo>
                  <a:lnTo>
                    <a:pt x="8937" y="266464"/>
                  </a:lnTo>
                  <a:lnTo>
                    <a:pt x="8933" y="296572"/>
                  </a:lnTo>
                  <a:lnTo>
                    <a:pt x="8931" y="331782"/>
                  </a:lnTo>
                  <a:lnTo>
                    <a:pt x="7938" y="368598"/>
                  </a:lnTo>
                  <a:lnTo>
                    <a:pt x="4190" y="401497"/>
                  </a:lnTo>
                  <a:lnTo>
                    <a:pt x="1242" y="443169"/>
                  </a:lnTo>
                  <a:lnTo>
                    <a:pt x="0" y="4784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262"/>
            <p:cNvSpPr/>
            <p:nvPr/>
          </p:nvSpPr>
          <p:spPr>
            <a:xfrm>
              <a:off x="519841" y="5019725"/>
              <a:ext cx="203465" cy="266651"/>
            </a:xfrm>
            <a:custGeom>
              <a:avLst/>
              <a:gdLst/>
              <a:ahLst/>
              <a:cxnLst/>
              <a:rect l="0" t="0" r="0" b="0"/>
              <a:pathLst>
                <a:path w="203465" h="266651">
                  <a:moveTo>
                    <a:pt x="176675" y="7689"/>
                  </a:moveTo>
                  <a:lnTo>
                    <a:pt x="176675" y="2949"/>
                  </a:lnTo>
                  <a:lnTo>
                    <a:pt x="175682" y="1552"/>
                  </a:lnTo>
                  <a:lnTo>
                    <a:pt x="174029" y="621"/>
                  </a:lnTo>
                  <a:lnTo>
                    <a:pt x="171934" y="0"/>
                  </a:lnTo>
                  <a:lnTo>
                    <a:pt x="170538" y="1572"/>
                  </a:lnTo>
                  <a:lnTo>
                    <a:pt x="155549" y="44705"/>
                  </a:lnTo>
                  <a:lnTo>
                    <a:pt x="129878" y="80318"/>
                  </a:lnTo>
                  <a:lnTo>
                    <a:pt x="118173" y="90570"/>
                  </a:lnTo>
                  <a:lnTo>
                    <a:pt x="76215" y="117704"/>
                  </a:lnTo>
                  <a:lnTo>
                    <a:pt x="57832" y="127819"/>
                  </a:lnTo>
                  <a:lnTo>
                    <a:pt x="27875" y="132061"/>
                  </a:lnTo>
                  <a:lnTo>
                    <a:pt x="18599" y="129773"/>
                  </a:lnTo>
                  <a:lnTo>
                    <a:pt x="7798" y="125552"/>
                  </a:lnTo>
                  <a:lnTo>
                    <a:pt x="4559" y="124960"/>
                  </a:lnTo>
                  <a:lnTo>
                    <a:pt x="2400" y="127541"/>
                  </a:lnTo>
                  <a:lnTo>
                    <a:pt x="0" y="138347"/>
                  </a:lnTo>
                  <a:lnTo>
                    <a:pt x="1580" y="147781"/>
                  </a:lnTo>
                  <a:lnTo>
                    <a:pt x="11433" y="168289"/>
                  </a:lnTo>
                  <a:lnTo>
                    <a:pt x="19229" y="175971"/>
                  </a:lnTo>
                  <a:lnTo>
                    <a:pt x="28316" y="183684"/>
                  </a:lnTo>
                  <a:lnTo>
                    <a:pt x="47526" y="204805"/>
                  </a:lnTo>
                  <a:lnTo>
                    <a:pt x="84369" y="234628"/>
                  </a:lnTo>
                  <a:lnTo>
                    <a:pt x="92986" y="239519"/>
                  </a:lnTo>
                  <a:lnTo>
                    <a:pt x="103430" y="248308"/>
                  </a:lnTo>
                  <a:lnTo>
                    <a:pt x="117332" y="253537"/>
                  </a:lnTo>
                  <a:lnTo>
                    <a:pt x="159232" y="263307"/>
                  </a:lnTo>
                  <a:lnTo>
                    <a:pt x="203464" y="2666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263"/>
            <p:cNvSpPr/>
            <p:nvPr/>
          </p:nvSpPr>
          <p:spPr>
            <a:xfrm>
              <a:off x="788853" y="5069518"/>
              <a:ext cx="130906" cy="288296"/>
            </a:xfrm>
            <a:custGeom>
              <a:avLst/>
              <a:gdLst/>
              <a:ahLst/>
              <a:cxnLst/>
              <a:rect l="0" t="0" r="0" b="0"/>
              <a:pathLst>
                <a:path w="130906" h="288296">
                  <a:moveTo>
                    <a:pt x="14819" y="145420"/>
                  </a:moveTo>
                  <a:lnTo>
                    <a:pt x="14819" y="157848"/>
                  </a:lnTo>
                  <a:lnTo>
                    <a:pt x="16803" y="159659"/>
                  </a:lnTo>
                  <a:lnTo>
                    <a:pt x="24300" y="161670"/>
                  </a:lnTo>
                  <a:lnTo>
                    <a:pt x="27093" y="161214"/>
                  </a:lnTo>
                  <a:lnTo>
                    <a:pt x="28954" y="159918"/>
                  </a:lnTo>
                  <a:lnTo>
                    <a:pt x="30196" y="158062"/>
                  </a:lnTo>
                  <a:lnTo>
                    <a:pt x="52583" y="138840"/>
                  </a:lnTo>
                  <a:lnTo>
                    <a:pt x="83157" y="97087"/>
                  </a:lnTo>
                  <a:lnTo>
                    <a:pt x="114247" y="59298"/>
                  </a:lnTo>
                  <a:lnTo>
                    <a:pt x="119685" y="36558"/>
                  </a:lnTo>
                  <a:lnTo>
                    <a:pt x="121297" y="15710"/>
                  </a:lnTo>
                  <a:lnTo>
                    <a:pt x="119538" y="10329"/>
                  </a:lnTo>
                  <a:lnTo>
                    <a:pt x="112293" y="1705"/>
                  </a:lnTo>
                  <a:lnTo>
                    <a:pt x="107583" y="0"/>
                  </a:lnTo>
                  <a:lnTo>
                    <a:pt x="97058" y="752"/>
                  </a:lnTo>
                  <a:lnTo>
                    <a:pt x="88411" y="4394"/>
                  </a:lnTo>
                  <a:lnTo>
                    <a:pt x="48499" y="40406"/>
                  </a:lnTo>
                  <a:lnTo>
                    <a:pt x="27633" y="63166"/>
                  </a:lnTo>
                  <a:lnTo>
                    <a:pt x="7221" y="106439"/>
                  </a:lnTo>
                  <a:lnTo>
                    <a:pt x="0" y="145004"/>
                  </a:lnTo>
                  <a:lnTo>
                    <a:pt x="7341" y="183109"/>
                  </a:lnTo>
                  <a:lnTo>
                    <a:pt x="21463" y="217283"/>
                  </a:lnTo>
                  <a:lnTo>
                    <a:pt x="31332" y="230606"/>
                  </a:lnTo>
                  <a:lnTo>
                    <a:pt x="57525" y="249263"/>
                  </a:lnTo>
                  <a:lnTo>
                    <a:pt x="73818" y="253419"/>
                  </a:lnTo>
                  <a:lnTo>
                    <a:pt x="80940" y="253138"/>
                  </a:lnTo>
                  <a:lnTo>
                    <a:pt x="130905" y="2882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264"/>
            <p:cNvSpPr/>
            <p:nvPr/>
          </p:nvSpPr>
          <p:spPr>
            <a:xfrm>
              <a:off x="1026929" y="5033459"/>
              <a:ext cx="203336" cy="485679"/>
            </a:xfrm>
            <a:custGeom>
              <a:avLst/>
              <a:gdLst/>
              <a:ahLst/>
              <a:cxnLst/>
              <a:rect l="0" t="0" r="0" b="0"/>
              <a:pathLst>
                <a:path w="203336" h="485679">
                  <a:moveTo>
                    <a:pt x="35704" y="74322"/>
                  </a:moveTo>
                  <a:lnTo>
                    <a:pt x="35704" y="69582"/>
                  </a:lnTo>
                  <a:lnTo>
                    <a:pt x="33058" y="109221"/>
                  </a:lnTo>
                  <a:lnTo>
                    <a:pt x="30559" y="129520"/>
                  </a:lnTo>
                  <a:lnTo>
                    <a:pt x="33739" y="165863"/>
                  </a:lnTo>
                  <a:lnTo>
                    <a:pt x="35121" y="195483"/>
                  </a:lnTo>
                  <a:lnTo>
                    <a:pt x="35445" y="227721"/>
                  </a:lnTo>
                  <a:lnTo>
                    <a:pt x="40368" y="270696"/>
                  </a:lnTo>
                  <a:lnTo>
                    <a:pt x="43370" y="308565"/>
                  </a:lnTo>
                  <a:lnTo>
                    <a:pt x="44259" y="344921"/>
                  </a:lnTo>
                  <a:lnTo>
                    <a:pt x="38423" y="385632"/>
                  </a:lnTo>
                  <a:lnTo>
                    <a:pt x="36241" y="424983"/>
                  </a:lnTo>
                  <a:lnTo>
                    <a:pt x="34782" y="468170"/>
                  </a:lnTo>
                  <a:lnTo>
                    <a:pt x="29588" y="484485"/>
                  </a:lnTo>
                  <a:lnTo>
                    <a:pt x="28650" y="485678"/>
                  </a:lnTo>
                  <a:lnTo>
                    <a:pt x="28025" y="485482"/>
                  </a:lnTo>
                  <a:lnTo>
                    <a:pt x="20884" y="464771"/>
                  </a:lnTo>
                  <a:lnTo>
                    <a:pt x="13504" y="425074"/>
                  </a:lnTo>
                  <a:lnTo>
                    <a:pt x="9821" y="386362"/>
                  </a:lnTo>
                  <a:lnTo>
                    <a:pt x="9094" y="344172"/>
                  </a:lnTo>
                  <a:lnTo>
                    <a:pt x="4210" y="306881"/>
                  </a:lnTo>
                  <a:lnTo>
                    <a:pt x="820" y="264715"/>
                  </a:lnTo>
                  <a:lnTo>
                    <a:pt x="150" y="224047"/>
                  </a:lnTo>
                  <a:lnTo>
                    <a:pt x="34" y="189792"/>
                  </a:lnTo>
                  <a:lnTo>
                    <a:pt x="0" y="154507"/>
                  </a:lnTo>
                  <a:lnTo>
                    <a:pt x="2635" y="110979"/>
                  </a:lnTo>
                  <a:lnTo>
                    <a:pt x="9100" y="77716"/>
                  </a:lnTo>
                  <a:lnTo>
                    <a:pt x="32213" y="37400"/>
                  </a:lnTo>
                  <a:lnTo>
                    <a:pt x="51661" y="14553"/>
                  </a:lnTo>
                  <a:lnTo>
                    <a:pt x="73505" y="1602"/>
                  </a:lnTo>
                  <a:lnTo>
                    <a:pt x="90207" y="0"/>
                  </a:lnTo>
                  <a:lnTo>
                    <a:pt x="106560" y="3586"/>
                  </a:lnTo>
                  <a:lnTo>
                    <a:pt x="120443" y="11796"/>
                  </a:lnTo>
                  <a:lnTo>
                    <a:pt x="158649" y="53129"/>
                  </a:lnTo>
                  <a:lnTo>
                    <a:pt x="184123" y="84357"/>
                  </a:lnTo>
                  <a:lnTo>
                    <a:pt x="190965" y="101603"/>
                  </a:lnTo>
                  <a:lnTo>
                    <a:pt x="200098" y="141668"/>
                  </a:lnTo>
                  <a:lnTo>
                    <a:pt x="203335" y="185815"/>
                  </a:lnTo>
                  <a:lnTo>
                    <a:pt x="195449" y="220994"/>
                  </a:lnTo>
                  <a:lnTo>
                    <a:pt x="188061" y="241705"/>
                  </a:lnTo>
                  <a:lnTo>
                    <a:pt x="174855" y="260832"/>
                  </a:lnTo>
                  <a:lnTo>
                    <a:pt x="159065" y="273962"/>
                  </a:lnTo>
                  <a:lnTo>
                    <a:pt x="150687" y="278853"/>
                  </a:lnTo>
                  <a:lnTo>
                    <a:pt x="143117" y="280129"/>
                  </a:lnTo>
                  <a:lnTo>
                    <a:pt x="136086" y="278996"/>
                  </a:lnTo>
                  <a:lnTo>
                    <a:pt x="101063" y="262918"/>
                  </a:lnTo>
                  <a:lnTo>
                    <a:pt x="56585" y="244520"/>
                  </a:lnTo>
                  <a:lnTo>
                    <a:pt x="49624" y="241366"/>
                  </a:lnTo>
                  <a:lnTo>
                    <a:pt x="8915" y="2082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265"/>
            <p:cNvSpPr/>
            <p:nvPr/>
          </p:nvSpPr>
          <p:spPr>
            <a:xfrm>
              <a:off x="1349644" y="4929188"/>
              <a:ext cx="25529" cy="419696"/>
            </a:xfrm>
            <a:custGeom>
              <a:avLst/>
              <a:gdLst/>
              <a:ahLst/>
              <a:cxnLst/>
              <a:rect l="0" t="0" r="0" b="0"/>
              <a:pathLst>
                <a:path w="25529" h="419696">
                  <a:moveTo>
                    <a:pt x="25528" y="0"/>
                  </a:moveTo>
                  <a:lnTo>
                    <a:pt x="20787" y="4740"/>
                  </a:lnTo>
                  <a:lnTo>
                    <a:pt x="18460" y="12358"/>
                  </a:lnTo>
                  <a:lnTo>
                    <a:pt x="17839" y="17169"/>
                  </a:lnTo>
                  <a:lnTo>
                    <a:pt x="16433" y="20376"/>
                  </a:lnTo>
                  <a:lnTo>
                    <a:pt x="14504" y="22513"/>
                  </a:lnTo>
                  <a:lnTo>
                    <a:pt x="12225" y="23938"/>
                  </a:lnTo>
                  <a:lnTo>
                    <a:pt x="10706" y="25880"/>
                  </a:lnTo>
                  <a:lnTo>
                    <a:pt x="3328" y="48448"/>
                  </a:lnTo>
                  <a:lnTo>
                    <a:pt x="99" y="82044"/>
                  </a:lnTo>
                  <a:lnTo>
                    <a:pt x="0" y="123583"/>
                  </a:lnTo>
                  <a:lnTo>
                    <a:pt x="5860" y="160451"/>
                  </a:lnTo>
                  <a:lnTo>
                    <a:pt x="7133" y="195377"/>
                  </a:lnTo>
                  <a:lnTo>
                    <a:pt x="7510" y="232845"/>
                  </a:lnTo>
                  <a:lnTo>
                    <a:pt x="10267" y="264452"/>
                  </a:lnTo>
                  <a:lnTo>
                    <a:pt x="17368" y="307882"/>
                  </a:lnTo>
                  <a:lnTo>
                    <a:pt x="20909" y="341227"/>
                  </a:lnTo>
                  <a:lnTo>
                    <a:pt x="19176" y="375891"/>
                  </a:lnTo>
                  <a:lnTo>
                    <a:pt x="16598" y="4196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266"/>
            <p:cNvSpPr/>
            <p:nvPr/>
          </p:nvSpPr>
          <p:spPr>
            <a:xfrm>
              <a:off x="1223367" y="5121411"/>
              <a:ext cx="232173" cy="27235"/>
            </a:xfrm>
            <a:custGeom>
              <a:avLst/>
              <a:gdLst/>
              <a:ahLst/>
              <a:cxnLst/>
              <a:rect l="0" t="0" r="0" b="0"/>
              <a:pathLst>
                <a:path w="232173" h="27235">
                  <a:moveTo>
                    <a:pt x="0" y="22089"/>
                  </a:moveTo>
                  <a:lnTo>
                    <a:pt x="0" y="26829"/>
                  </a:lnTo>
                  <a:lnTo>
                    <a:pt x="2977" y="27234"/>
                  </a:lnTo>
                  <a:lnTo>
                    <a:pt x="42027" y="18222"/>
                  </a:lnTo>
                  <a:lnTo>
                    <a:pt x="80842" y="13167"/>
                  </a:lnTo>
                  <a:lnTo>
                    <a:pt x="123052" y="3644"/>
                  </a:lnTo>
                  <a:lnTo>
                    <a:pt x="141010" y="0"/>
                  </a:lnTo>
                  <a:lnTo>
                    <a:pt x="176645" y="3101"/>
                  </a:lnTo>
                  <a:lnTo>
                    <a:pt x="232172" y="131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267"/>
            <p:cNvSpPr/>
            <p:nvPr/>
          </p:nvSpPr>
          <p:spPr>
            <a:xfrm>
              <a:off x="1571625" y="5089922"/>
              <a:ext cx="44649" cy="267892"/>
            </a:xfrm>
            <a:custGeom>
              <a:avLst/>
              <a:gdLst/>
              <a:ahLst/>
              <a:cxnLst/>
              <a:rect l="0" t="0" r="0" b="0"/>
              <a:pathLst>
                <a:path w="44649" h="267892">
                  <a:moveTo>
                    <a:pt x="44648" y="0"/>
                  </a:moveTo>
                  <a:lnTo>
                    <a:pt x="44648" y="4740"/>
                  </a:lnTo>
                  <a:lnTo>
                    <a:pt x="42002" y="9713"/>
                  </a:lnTo>
                  <a:lnTo>
                    <a:pt x="39908" y="12429"/>
                  </a:lnTo>
                  <a:lnTo>
                    <a:pt x="31346" y="54669"/>
                  </a:lnTo>
                  <a:lnTo>
                    <a:pt x="12817" y="94800"/>
                  </a:lnTo>
                  <a:lnTo>
                    <a:pt x="9697" y="135621"/>
                  </a:lnTo>
                  <a:lnTo>
                    <a:pt x="9081" y="172420"/>
                  </a:lnTo>
                  <a:lnTo>
                    <a:pt x="8975" y="206751"/>
                  </a:lnTo>
                  <a:lnTo>
                    <a:pt x="2802" y="246553"/>
                  </a:lnTo>
                  <a:lnTo>
                    <a:pt x="0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268"/>
            <p:cNvSpPr/>
            <p:nvPr/>
          </p:nvSpPr>
          <p:spPr>
            <a:xfrm>
              <a:off x="1553766" y="4973836"/>
              <a:ext cx="26790" cy="8931"/>
            </a:xfrm>
            <a:custGeom>
              <a:avLst/>
              <a:gdLst/>
              <a:ahLst/>
              <a:cxnLst/>
              <a:rect l="0" t="0" r="0" b="0"/>
              <a:pathLst>
                <a:path w="26790" h="8931">
                  <a:moveTo>
                    <a:pt x="26789" y="0"/>
                  </a:moveTo>
                  <a:lnTo>
                    <a:pt x="26789" y="4740"/>
                  </a:lnTo>
                  <a:lnTo>
                    <a:pt x="24804" y="6137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269"/>
            <p:cNvSpPr/>
            <p:nvPr/>
          </p:nvSpPr>
          <p:spPr>
            <a:xfrm>
              <a:off x="1714681" y="5125858"/>
              <a:ext cx="151625" cy="240885"/>
            </a:xfrm>
            <a:custGeom>
              <a:avLst/>
              <a:gdLst/>
              <a:ahLst/>
              <a:cxnLst/>
              <a:rect l="0" t="0" r="0" b="0"/>
              <a:pathLst>
                <a:path w="151625" h="240885">
                  <a:moveTo>
                    <a:pt x="151624" y="17642"/>
                  </a:moveTo>
                  <a:lnTo>
                    <a:pt x="146883" y="8161"/>
                  </a:lnTo>
                  <a:lnTo>
                    <a:pt x="144495" y="5368"/>
                  </a:lnTo>
                  <a:lnTo>
                    <a:pt x="139195" y="2265"/>
                  </a:lnTo>
                  <a:lnTo>
                    <a:pt x="104643" y="0"/>
                  </a:lnTo>
                  <a:lnTo>
                    <a:pt x="90725" y="5171"/>
                  </a:lnTo>
                  <a:lnTo>
                    <a:pt x="52433" y="25113"/>
                  </a:lnTo>
                  <a:lnTo>
                    <a:pt x="28307" y="45653"/>
                  </a:lnTo>
                  <a:lnTo>
                    <a:pt x="13992" y="65739"/>
                  </a:lnTo>
                  <a:lnTo>
                    <a:pt x="4460" y="89109"/>
                  </a:lnTo>
                  <a:lnTo>
                    <a:pt x="430" y="130915"/>
                  </a:lnTo>
                  <a:lnTo>
                    <a:pt x="0" y="150203"/>
                  </a:lnTo>
                  <a:lnTo>
                    <a:pt x="9353" y="171682"/>
                  </a:lnTo>
                  <a:lnTo>
                    <a:pt x="45723" y="207322"/>
                  </a:lnTo>
                  <a:lnTo>
                    <a:pt x="70953" y="231829"/>
                  </a:lnTo>
                  <a:lnTo>
                    <a:pt x="84020" y="236860"/>
                  </a:lnTo>
                  <a:lnTo>
                    <a:pt x="133764" y="2408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270"/>
            <p:cNvSpPr/>
            <p:nvPr/>
          </p:nvSpPr>
          <p:spPr>
            <a:xfrm>
              <a:off x="1975651" y="5117102"/>
              <a:ext cx="238913" cy="312149"/>
            </a:xfrm>
            <a:custGeom>
              <a:avLst/>
              <a:gdLst/>
              <a:ahLst/>
              <a:cxnLst/>
              <a:rect l="0" t="0" r="0" b="0"/>
              <a:pathLst>
                <a:path w="238913" h="312149">
                  <a:moveTo>
                    <a:pt x="185333" y="44257"/>
                  </a:moveTo>
                  <a:lnTo>
                    <a:pt x="184341" y="29007"/>
                  </a:lnTo>
                  <a:lnTo>
                    <a:pt x="178204" y="9642"/>
                  </a:lnTo>
                  <a:lnTo>
                    <a:pt x="175620" y="6298"/>
                  </a:lnTo>
                  <a:lnTo>
                    <a:pt x="172904" y="4068"/>
                  </a:lnTo>
                  <a:lnTo>
                    <a:pt x="164596" y="1591"/>
                  </a:lnTo>
                  <a:lnTo>
                    <a:pt x="138353" y="0"/>
                  </a:lnTo>
                  <a:lnTo>
                    <a:pt x="117945" y="4465"/>
                  </a:lnTo>
                  <a:lnTo>
                    <a:pt x="94590" y="21553"/>
                  </a:lnTo>
                  <a:lnTo>
                    <a:pt x="61024" y="59139"/>
                  </a:lnTo>
                  <a:lnTo>
                    <a:pt x="36902" y="90375"/>
                  </a:lnTo>
                  <a:lnTo>
                    <a:pt x="17548" y="124914"/>
                  </a:lnTo>
                  <a:lnTo>
                    <a:pt x="5202" y="160980"/>
                  </a:lnTo>
                  <a:lnTo>
                    <a:pt x="0" y="193605"/>
                  </a:lnTo>
                  <a:lnTo>
                    <a:pt x="1429" y="207537"/>
                  </a:lnTo>
                  <a:lnTo>
                    <a:pt x="6364" y="218029"/>
                  </a:lnTo>
                  <a:lnTo>
                    <a:pt x="15172" y="229307"/>
                  </a:lnTo>
                  <a:lnTo>
                    <a:pt x="36027" y="242072"/>
                  </a:lnTo>
                  <a:lnTo>
                    <a:pt x="56318" y="247398"/>
                  </a:lnTo>
                  <a:lnTo>
                    <a:pt x="71438" y="240706"/>
                  </a:lnTo>
                  <a:lnTo>
                    <a:pt x="112200" y="204807"/>
                  </a:lnTo>
                  <a:lnTo>
                    <a:pt x="126512" y="183991"/>
                  </a:lnTo>
                  <a:lnTo>
                    <a:pt x="148103" y="142070"/>
                  </a:lnTo>
                  <a:lnTo>
                    <a:pt x="156482" y="102531"/>
                  </a:lnTo>
                  <a:lnTo>
                    <a:pt x="158520" y="71692"/>
                  </a:lnTo>
                  <a:lnTo>
                    <a:pt x="176323" y="115710"/>
                  </a:lnTo>
                  <a:lnTo>
                    <a:pt x="191541" y="160136"/>
                  </a:lnTo>
                  <a:lnTo>
                    <a:pt x="206203" y="197407"/>
                  </a:lnTo>
                  <a:lnTo>
                    <a:pt x="221056" y="238242"/>
                  </a:lnTo>
                  <a:lnTo>
                    <a:pt x="226015" y="252511"/>
                  </a:lnTo>
                  <a:lnTo>
                    <a:pt x="238912" y="3121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271"/>
            <p:cNvSpPr/>
            <p:nvPr/>
          </p:nvSpPr>
          <p:spPr>
            <a:xfrm>
              <a:off x="2348734" y="4955977"/>
              <a:ext cx="26564" cy="455415"/>
            </a:xfrm>
            <a:custGeom>
              <a:avLst/>
              <a:gdLst/>
              <a:ahLst/>
              <a:cxnLst/>
              <a:rect l="0" t="0" r="0" b="0"/>
              <a:pathLst>
                <a:path w="26564" h="455415">
                  <a:moveTo>
                    <a:pt x="26563" y="0"/>
                  </a:moveTo>
                  <a:lnTo>
                    <a:pt x="26563" y="4740"/>
                  </a:lnTo>
                  <a:lnTo>
                    <a:pt x="14134" y="42900"/>
                  </a:lnTo>
                  <a:lnTo>
                    <a:pt x="3639" y="82005"/>
                  </a:lnTo>
                  <a:lnTo>
                    <a:pt x="919" y="123296"/>
                  </a:lnTo>
                  <a:lnTo>
                    <a:pt x="283" y="159308"/>
                  </a:lnTo>
                  <a:lnTo>
                    <a:pt x="0" y="190527"/>
                  </a:lnTo>
                  <a:lnTo>
                    <a:pt x="2487" y="227770"/>
                  </a:lnTo>
                  <a:lnTo>
                    <a:pt x="7475" y="271761"/>
                  </a:lnTo>
                  <a:lnTo>
                    <a:pt x="8340" y="311591"/>
                  </a:lnTo>
                  <a:lnTo>
                    <a:pt x="15761" y="350091"/>
                  </a:lnTo>
                  <a:lnTo>
                    <a:pt x="22921" y="383417"/>
                  </a:lnTo>
                  <a:lnTo>
                    <a:pt x="26563" y="4554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272"/>
            <p:cNvSpPr/>
            <p:nvPr/>
          </p:nvSpPr>
          <p:spPr>
            <a:xfrm>
              <a:off x="2553923" y="5010796"/>
              <a:ext cx="17828" cy="409525"/>
            </a:xfrm>
            <a:custGeom>
              <a:avLst/>
              <a:gdLst/>
              <a:ahLst/>
              <a:cxnLst/>
              <a:rect l="0" t="0" r="0" b="0"/>
              <a:pathLst>
                <a:path w="17828" h="409525">
                  <a:moveTo>
                    <a:pt x="8897" y="7688"/>
                  </a:moveTo>
                  <a:lnTo>
                    <a:pt x="8897" y="0"/>
                  </a:lnTo>
                  <a:lnTo>
                    <a:pt x="4157" y="8608"/>
                  </a:lnTo>
                  <a:lnTo>
                    <a:pt x="795" y="49689"/>
                  </a:lnTo>
                  <a:lnTo>
                    <a:pt x="213" y="87161"/>
                  </a:lnTo>
                  <a:lnTo>
                    <a:pt x="77" y="118416"/>
                  </a:lnTo>
                  <a:lnTo>
                    <a:pt x="0" y="160000"/>
                  </a:lnTo>
                  <a:lnTo>
                    <a:pt x="966" y="202478"/>
                  </a:lnTo>
                  <a:lnTo>
                    <a:pt x="7657" y="243831"/>
                  </a:lnTo>
                  <a:lnTo>
                    <a:pt x="9644" y="284484"/>
                  </a:lnTo>
                  <a:lnTo>
                    <a:pt x="14961" y="325953"/>
                  </a:lnTo>
                  <a:lnTo>
                    <a:pt x="16978" y="370541"/>
                  </a:lnTo>
                  <a:lnTo>
                    <a:pt x="17827" y="4095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273"/>
            <p:cNvSpPr/>
            <p:nvPr/>
          </p:nvSpPr>
          <p:spPr>
            <a:xfrm>
              <a:off x="2700551" y="5188148"/>
              <a:ext cx="94442" cy="294681"/>
            </a:xfrm>
            <a:custGeom>
              <a:avLst/>
              <a:gdLst/>
              <a:ahLst/>
              <a:cxnLst/>
              <a:rect l="0" t="0" r="0" b="0"/>
              <a:pathLst>
                <a:path w="94442" h="294681">
                  <a:moveTo>
                    <a:pt x="5144" y="0"/>
                  </a:moveTo>
                  <a:lnTo>
                    <a:pt x="4152" y="9114"/>
                  </a:lnTo>
                  <a:lnTo>
                    <a:pt x="0" y="28498"/>
                  </a:lnTo>
                  <a:lnTo>
                    <a:pt x="4171" y="47250"/>
                  </a:lnTo>
                  <a:lnTo>
                    <a:pt x="20203" y="89448"/>
                  </a:lnTo>
                  <a:lnTo>
                    <a:pt x="31968" y="123466"/>
                  </a:lnTo>
                  <a:lnTo>
                    <a:pt x="40873" y="152338"/>
                  </a:lnTo>
                  <a:lnTo>
                    <a:pt x="55747" y="188770"/>
                  </a:lnTo>
                  <a:lnTo>
                    <a:pt x="67653" y="218197"/>
                  </a:lnTo>
                  <a:lnTo>
                    <a:pt x="79558" y="243633"/>
                  </a:lnTo>
                  <a:lnTo>
                    <a:pt x="94441" y="294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274"/>
            <p:cNvSpPr/>
            <p:nvPr/>
          </p:nvSpPr>
          <p:spPr>
            <a:xfrm>
              <a:off x="2741414" y="5241727"/>
              <a:ext cx="160735" cy="482204"/>
            </a:xfrm>
            <a:custGeom>
              <a:avLst/>
              <a:gdLst/>
              <a:ahLst/>
              <a:cxnLst/>
              <a:rect l="0" t="0" r="0" b="0"/>
              <a:pathLst>
                <a:path w="160735" h="482204">
                  <a:moveTo>
                    <a:pt x="160734" y="0"/>
                  </a:moveTo>
                  <a:lnTo>
                    <a:pt x="160734" y="4740"/>
                  </a:lnTo>
                  <a:lnTo>
                    <a:pt x="158089" y="9713"/>
                  </a:lnTo>
                  <a:lnTo>
                    <a:pt x="155994" y="12428"/>
                  </a:lnTo>
                  <a:lnTo>
                    <a:pt x="142643" y="53352"/>
                  </a:lnTo>
                  <a:lnTo>
                    <a:pt x="131231" y="88237"/>
                  </a:lnTo>
                  <a:lnTo>
                    <a:pt x="117927" y="128339"/>
                  </a:lnTo>
                  <a:lnTo>
                    <a:pt x="104543" y="168557"/>
                  </a:lnTo>
                  <a:lnTo>
                    <a:pt x="91353" y="210308"/>
                  </a:lnTo>
                  <a:lnTo>
                    <a:pt x="73314" y="245014"/>
                  </a:lnTo>
                  <a:lnTo>
                    <a:pt x="60418" y="283271"/>
                  </a:lnTo>
                  <a:lnTo>
                    <a:pt x="46675" y="324372"/>
                  </a:lnTo>
                  <a:lnTo>
                    <a:pt x="37883" y="364926"/>
                  </a:lnTo>
                  <a:lnTo>
                    <a:pt x="23872" y="406745"/>
                  </a:lnTo>
                  <a:lnTo>
                    <a:pt x="16401" y="433527"/>
                  </a:lnTo>
                  <a:lnTo>
                    <a:pt x="10406" y="443924"/>
                  </a:lnTo>
                  <a:lnTo>
                    <a:pt x="0" y="4822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6" name="SMARTInkShape-Group51"/>
          <p:cNvGrpSpPr/>
          <p:nvPr/>
        </p:nvGrpSpPr>
        <p:grpSpPr>
          <a:xfrm>
            <a:off x="116162" y="5711866"/>
            <a:ext cx="3187823" cy="905033"/>
            <a:chOff x="116162" y="5711866"/>
            <a:chExt cx="3187823" cy="905033"/>
          </a:xfrm>
        </p:grpSpPr>
        <p:sp>
          <p:nvSpPr>
            <p:cNvPr id="221" name="SMARTInkShape-275"/>
            <p:cNvSpPr/>
            <p:nvPr/>
          </p:nvSpPr>
          <p:spPr>
            <a:xfrm>
              <a:off x="116162" y="5711866"/>
              <a:ext cx="312464" cy="576699"/>
            </a:xfrm>
            <a:custGeom>
              <a:avLst/>
              <a:gdLst/>
              <a:ahLst/>
              <a:cxnLst/>
              <a:rect l="0" t="0" r="0" b="0"/>
              <a:pathLst>
                <a:path w="312464" h="576699">
                  <a:moveTo>
                    <a:pt x="205307" y="92431"/>
                  </a:moveTo>
                  <a:lnTo>
                    <a:pt x="205307" y="80002"/>
                  </a:lnTo>
                  <a:lnTo>
                    <a:pt x="204315" y="78191"/>
                  </a:lnTo>
                  <a:lnTo>
                    <a:pt x="202661" y="76985"/>
                  </a:lnTo>
                  <a:lnTo>
                    <a:pt x="200566" y="76181"/>
                  </a:lnTo>
                  <a:lnTo>
                    <a:pt x="199170" y="76636"/>
                  </a:lnTo>
                  <a:lnTo>
                    <a:pt x="198239" y="77933"/>
                  </a:lnTo>
                  <a:lnTo>
                    <a:pt x="196929" y="84496"/>
                  </a:lnTo>
                  <a:lnTo>
                    <a:pt x="196745" y="87142"/>
                  </a:lnTo>
                  <a:lnTo>
                    <a:pt x="197614" y="87913"/>
                  </a:lnTo>
                  <a:lnTo>
                    <a:pt x="199186" y="87434"/>
                  </a:lnTo>
                  <a:lnTo>
                    <a:pt x="201226" y="86123"/>
                  </a:lnTo>
                  <a:lnTo>
                    <a:pt x="203493" y="79375"/>
                  </a:lnTo>
                  <a:lnTo>
                    <a:pt x="204949" y="58874"/>
                  </a:lnTo>
                  <a:lnTo>
                    <a:pt x="202502" y="50066"/>
                  </a:lnTo>
                  <a:lnTo>
                    <a:pt x="199099" y="42844"/>
                  </a:lnTo>
                  <a:lnTo>
                    <a:pt x="197587" y="36327"/>
                  </a:lnTo>
                  <a:lnTo>
                    <a:pt x="191623" y="30124"/>
                  </a:lnTo>
                  <a:lnTo>
                    <a:pt x="154427" y="1410"/>
                  </a:lnTo>
                  <a:lnTo>
                    <a:pt x="149559" y="0"/>
                  </a:lnTo>
                  <a:lnTo>
                    <a:pt x="145321" y="53"/>
                  </a:lnTo>
                  <a:lnTo>
                    <a:pt x="135982" y="3749"/>
                  </a:lnTo>
                  <a:lnTo>
                    <a:pt x="97253" y="32552"/>
                  </a:lnTo>
                  <a:lnTo>
                    <a:pt x="60452" y="67850"/>
                  </a:lnTo>
                  <a:lnTo>
                    <a:pt x="44685" y="86467"/>
                  </a:lnTo>
                  <a:lnTo>
                    <a:pt x="25644" y="122855"/>
                  </a:lnTo>
                  <a:lnTo>
                    <a:pt x="9818" y="165468"/>
                  </a:lnTo>
                  <a:lnTo>
                    <a:pt x="1878" y="207069"/>
                  </a:lnTo>
                  <a:lnTo>
                    <a:pt x="310" y="249094"/>
                  </a:lnTo>
                  <a:lnTo>
                    <a:pt x="0" y="283854"/>
                  </a:lnTo>
                  <a:lnTo>
                    <a:pt x="950" y="301531"/>
                  </a:lnTo>
                  <a:lnTo>
                    <a:pt x="2592" y="306245"/>
                  </a:lnTo>
                  <a:lnTo>
                    <a:pt x="4679" y="309388"/>
                  </a:lnTo>
                  <a:lnTo>
                    <a:pt x="21838" y="318551"/>
                  </a:lnTo>
                  <a:lnTo>
                    <a:pt x="60320" y="323806"/>
                  </a:lnTo>
                  <a:lnTo>
                    <a:pt x="66977" y="324071"/>
                  </a:lnTo>
                  <a:lnTo>
                    <a:pt x="82311" y="313783"/>
                  </a:lnTo>
                  <a:lnTo>
                    <a:pt x="98056" y="294989"/>
                  </a:lnTo>
                  <a:lnTo>
                    <a:pt x="121687" y="250439"/>
                  </a:lnTo>
                  <a:lnTo>
                    <a:pt x="139394" y="209150"/>
                  </a:lnTo>
                  <a:lnTo>
                    <a:pt x="157644" y="164994"/>
                  </a:lnTo>
                  <a:lnTo>
                    <a:pt x="165608" y="150091"/>
                  </a:lnTo>
                  <a:lnTo>
                    <a:pt x="175375" y="109942"/>
                  </a:lnTo>
                  <a:lnTo>
                    <a:pt x="178395" y="76961"/>
                  </a:lnTo>
                  <a:lnTo>
                    <a:pt x="178507" y="116808"/>
                  </a:lnTo>
                  <a:lnTo>
                    <a:pt x="178516" y="152061"/>
                  </a:lnTo>
                  <a:lnTo>
                    <a:pt x="178517" y="194829"/>
                  </a:lnTo>
                  <a:lnTo>
                    <a:pt x="177525" y="230214"/>
                  </a:lnTo>
                  <a:lnTo>
                    <a:pt x="172381" y="266980"/>
                  </a:lnTo>
                  <a:lnTo>
                    <a:pt x="169423" y="303451"/>
                  </a:lnTo>
                  <a:lnTo>
                    <a:pt x="163696" y="339392"/>
                  </a:lnTo>
                  <a:lnTo>
                    <a:pt x="161258" y="381800"/>
                  </a:lnTo>
                  <a:lnTo>
                    <a:pt x="156036" y="419355"/>
                  </a:lnTo>
                  <a:lnTo>
                    <a:pt x="148265" y="462811"/>
                  </a:lnTo>
                  <a:lnTo>
                    <a:pt x="142582" y="493516"/>
                  </a:lnTo>
                  <a:lnTo>
                    <a:pt x="136451" y="533401"/>
                  </a:lnTo>
                  <a:lnTo>
                    <a:pt x="134024" y="552339"/>
                  </a:lnTo>
                  <a:lnTo>
                    <a:pt x="129065" y="568580"/>
                  </a:lnTo>
                  <a:lnTo>
                    <a:pt x="131072" y="576242"/>
                  </a:lnTo>
                  <a:lnTo>
                    <a:pt x="132997" y="576698"/>
                  </a:lnTo>
                  <a:lnTo>
                    <a:pt x="135272" y="575018"/>
                  </a:lnTo>
                  <a:lnTo>
                    <a:pt x="159528" y="536651"/>
                  </a:lnTo>
                  <a:lnTo>
                    <a:pt x="193325" y="496651"/>
                  </a:lnTo>
                  <a:lnTo>
                    <a:pt x="217455" y="468831"/>
                  </a:lnTo>
                  <a:lnTo>
                    <a:pt x="232534" y="458157"/>
                  </a:lnTo>
                  <a:lnTo>
                    <a:pt x="271560" y="444231"/>
                  </a:lnTo>
                  <a:lnTo>
                    <a:pt x="287339" y="442263"/>
                  </a:lnTo>
                  <a:lnTo>
                    <a:pt x="312463" y="4496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276"/>
            <p:cNvSpPr/>
            <p:nvPr/>
          </p:nvSpPr>
          <p:spPr>
            <a:xfrm>
              <a:off x="464358" y="5795975"/>
              <a:ext cx="160721" cy="285143"/>
            </a:xfrm>
            <a:custGeom>
              <a:avLst/>
              <a:gdLst/>
              <a:ahLst/>
              <a:cxnLst/>
              <a:rect l="0" t="0" r="0" b="0"/>
              <a:pathLst>
                <a:path w="160721" h="285143">
                  <a:moveTo>
                    <a:pt x="8915" y="44041"/>
                  </a:moveTo>
                  <a:lnTo>
                    <a:pt x="6270" y="73182"/>
                  </a:lnTo>
                  <a:lnTo>
                    <a:pt x="1227" y="111754"/>
                  </a:lnTo>
                  <a:lnTo>
                    <a:pt x="354" y="150645"/>
                  </a:lnTo>
                  <a:lnTo>
                    <a:pt x="58" y="188828"/>
                  </a:lnTo>
                  <a:lnTo>
                    <a:pt x="0" y="227238"/>
                  </a:lnTo>
                  <a:lnTo>
                    <a:pt x="2636" y="250788"/>
                  </a:lnTo>
                  <a:lnTo>
                    <a:pt x="7675" y="275931"/>
                  </a:lnTo>
                  <a:lnTo>
                    <a:pt x="10073" y="277017"/>
                  </a:lnTo>
                  <a:lnTo>
                    <a:pt x="13656" y="275757"/>
                  </a:lnTo>
                  <a:lnTo>
                    <a:pt x="22929" y="268072"/>
                  </a:lnTo>
                  <a:lnTo>
                    <a:pt x="49596" y="234193"/>
                  </a:lnTo>
                  <a:lnTo>
                    <a:pt x="70080" y="195016"/>
                  </a:lnTo>
                  <a:lnTo>
                    <a:pt x="84461" y="159963"/>
                  </a:lnTo>
                  <a:lnTo>
                    <a:pt x="93388" y="115456"/>
                  </a:lnTo>
                  <a:lnTo>
                    <a:pt x="103396" y="74610"/>
                  </a:lnTo>
                  <a:lnTo>
                    <a:pt x="111389" y="34237"/>
                  </a:lnTo>
                  <a:lnTo>
                    <a:pt x="116036" y="0"/>
                  </a:lnTo>
                  <a:lnTo>
                    <a:pt x="118716" y="36469"/>
                  </a:lnTo>
                  <a:lnTo>
                    <a:pt x="123139" y="71232"/>
                  </a:lnTo>
                  <a:lnTo>
                    <a:pt x="124634" y="109054"/>
                  </a:lnTo>
                  <a:lnTo>
                    <a:pt x="125921" y="148899"/>
                  </a:lnTo>
                  <a:lnTo>
                    <a:pt x="132680" y="190803"/>
                  </a:lnTo>
                  <a:lnTo>
                    <a:pt x="141805" y="230531"/>
                  </a:lnTo>
                  <a:lnTo>
                    <a:pt x="160720" y="2851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277"/>
            <p:cNvSpPr/>
            <p:nvPr/>
          </p:nvSpPr>
          <p:spPr>
            <a:xfrm>
              <a:off x="707218" y="5843124"/>
              <a:ext cx="185752" cy="271761"/>
            </a:xfrm>
            <a:custGeom>
              <a:avLst/>
              <a:gdLst/>
              <a:ahLst/>
              <a:cxnLst/>
              <a:rect l="0" t="0" r="0" b="0"/>
              <a:pathLst>
                <a:path w="185752" h="271761">
                  <a:moveTo>
                    <a:pt x="16087" y="130837"/>
                  </a:moveTo>
                  <a:lnTo>
                    <a:pt x="11346" y="140318"/>
                  </a:lnTo>
                  <a:lnTo>
                    <a:pt x="11934" y="144103"/>
                  </a:lnTo>
                  <a:lnTo>
                    <a:pt x="14310" y="147618"/>
                  </a:lnTo>
                  <a:lnTo>
                    <a:pt x="17879" y="150954"/>
                  </a:lnTo>
                  <a:lnTo>
                    <a:pt x="20258" y="151194"/>
                  </a:lnTo>
                  <a:lnTo>
                    <a:pt x="21844" y="149370"/>
                  </a:lnTo>
                  <a:lnTo>
                    <a:pt x="22902" y="146169"/>
                  </a:lnTo>
                  <a:lnTo>
                    <a:pt x="60947" y="115891"/>
                  </a:lnTo>
                  <a:lnTo>
                    <a:pt x="96496" y="82575"/>
                  </a:lnTo>
                  <a:lnTo>
                    <a:pt x="118915" y="68166"/>
                  </a:lnTo>
                  <a:lnTo>
                    <a:pt x="142529" y="36153"/>
                  </a:lnTo>
                  <a:lnTo>
                    <a:pt x="144038" y="31003"/>
                  </a:lnTo>
                  <a:lnTo>
                    <a:pt x="144051" y="26578"/>
                  </a:lnTo>
                  <a:lnTo>
                    <a:pt x="140498" y="4035"/>
                  </a:lnTo>
                  <a:lnTo>
                    <a:pt x="138715" y="1654"/>
                  </a:lnTo>
                  <a:lnTo>
                    <a:pt x="136534" y="67"/>
                  </a:lnTo>
                  <a:lnTo>
                    <a:pt x="134088" y="0"/>
                  </a:lnTo>
                  <a:lnTo>
                    <a:pt x="128725" y="2573"/>
                  </a:lnTo>
                  <a:lnTo>
                    <a:pt x="89386" y="30393"/>
                  </a:lnTo>
                  <a:lnTo>
                    <a:pt x="54157" y="65870"/>
                  </a:lnTo>
                  <a:lnTo>
                    <a:pt x="35587" y="96690"/>
                  </a:lnTo>
                  <a:lnTo>
                    <a:pt x="19279" y="139974"/>
                  </a:lnTo>
                  <a:lnTo>
                    <a:pt x="4209" y="179702"/>
                  </a:lnTo>
                  <a:lnTo>
                    <a:pt x="0" y="198783"/>
                  </a:lnTo>
                  <a:lnTo>
                    <a:pt x="3493" y="221745"/>
                  </a:lnTo>
                  <a:lnTo>
                    <a:pt x="15552" y="242660"/>
                  </a:lnTo>
                  <a:lnTo>
                    <a:pt x="26953" y="256684"/>
                  </a:lnTo>
                  <a:lnTo>
                    <a:pt x="50836" y="267123"/>
                  </a:lnTo>
                  <a:lnTo>
                    <a:pt x="83048" y="271760"/>
                  </a:lnTo>
                  <a:lnTo>
                    <a:pt x="112987" y="268393"/>
                  </a:lnTo>
                  <a:lnTo>
                    <a:pt x="128937" y="261095"/>
                  </a:lnTo>
                  <a:lnTo>
                    <a:pt x="185751" y="2379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278"/>
            <p:cNvSpPr/>
            <p:nvPr/>
          </p:nvSpPr>
          <p:spPr>
            <a:xfrm>
              <a:off x="974610" y="5862934"/>
              <a:ext cx="264677" cy="262025"/>
            </a:xfrm>
            <a:custGeom>
              <a:avLst/>
              <a:gdLst/>
              <a:ahLst/>
              <a:cxnLst/>
              <a:rect l="0" t="0" r="0" b="0"/>
              <a:pathLst>
                <a:path w="264677" h="262025">
                  <a:moveTo>
                    <a:pt x="132671" y="12800"/>
                  </a:moveTo>
                  <a:lnTo>
                    <a:pt x="127931" y="8060"/>
                  </a:lnTo>
                  <a:lnTo>
                    <a:pt x="110761" y="372"/>
                  </a:lnTo>
                  <a:lnTo>
                    <a:pt x="95152" y="0"/>
                  </a:lnTo>
                  <a:lnTo>
                    <a:pt x="79285" y="4135"/>
                  </a:lnTo>
                  <a:lnTo>
                    <a:pt x="37287" y="33242"/>
                  </a:lnTo>
                  <a:lnTo>
                    <a:pt x="8401" y="58767"/>
                  </a:lnTo>
                  <a:lnTo>
                    <a:pt x="0" y="72934"/>
                  </a:lnTo>
                  <a:lnTo>
                    <a:pt x="7230" y="76899"/>
                  </a:lnTo>
                  <a:lnTo>
                    <a:pt x="49639" y="89408"/>
                  </a:lnTo>
                  <a:lnTo>
                    <a:pt x="83270" y="97717"/>
                  </a:lnTo>
                  <a:lnTo>
                    <a:pt x="118695" y="109729"/>
                  </a:lnTo>
                  <a:lnTo>
                    <a:pt x="160889" y="117937"/>
                  </a:lnTo>
                  <a:lnTo>
                    <a:pt x="191413" y="128839"/>
                  </a:lnTo>
                  <a:lnTo>
                    <a:pt x="208719" y="141763"/>
                  </a:lnTo>
                  <a:lnTo>
                    <a:pt x="249717" y="180437"/>
                  </a:lnTo>
                  <a:lnTo>
                    <a:pt x="262250" y="209625"/>
                  </a:lnTo>
                  <a:lnTo>
                    <a:pt x="264676" y="222978"/>
                  </a:lnTo>
                  <a:lnTo>
                    <a:pt x="263108" y="232882"/>
                  </a:lnTo>
                  <a:lnTo>
                    <a:pt x="256647" y="244036"/>
                  </a:lnTo>
                  <a:lnTo>
                    <a:pt x="254017" y="247324"/>
                  </a:lnTo>
                  <a:lnTo>
                    <a:pt x="236094" y="256694"/>
                  </a:lnTo>
                  <a:lnTo>
                    <a:pt x="197333" y="262024"/>
                  </a:lnTo>
                  <a:lnTo>
                    <a:pt x="183238" y="261481"/>
                  </a:lnTo>
                  <a:lnTo>
                    <a:pt x="147290" y="255693"/>
                  </a:lnTo>
                  <a:lnTo>
                    <a:pt x="79093" y="2539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279"/>
            <p:cNvSpPr/>
            <p:nvPr/>
          </p:nvSpPr>
          <p:spPr>
            <a:xfrm>
              <a:off x="1303809" y="5743030"/>
              <a:ext cx="26715" cy="409526"/>
            </a:xfrm>
            <a:custGeom>
              <a:avLst/>
              <a:gdLst/>
              <a:ahLst/>
              <a:cxnLst/>
              <a:rect l="0" t="0" r="0" b="0"/>
              <a:pathLst>
                <a:path w="26715" h="409526">
                  <a:moveTo>
                    <a:pt x="26714" y="7689"/>
                  </a:moveTo>
                  <a:lnTo>
                    <a:pt x="26714" y="0"/>
                  </a:lnTo>
                  <a:lnTo>
                    <a:pt x="21974" y="3867"/>
                  </a:lnTo>
                  <a:lnTo>
                    <a:pt x="19647" y="8636"/>
                  </a:lnTo>
                  <a:lnTo>
                    <a:pt x="10880" y="45059"/>
                  </a:lnTo>
                  <a:lnTo>
                    <a:pt x="9455" y="78623"/>
                  </a:lnTo>
                  <a:lnTo>
                    <a:pt x="6387" y="118334"/>
                  </a:lnTo>
                  <a:lnTo>
                    <a:pt x="1840" y="151597"/>
                  </a:lnTo>
                  <a:lnTo>
                    <a:pt x="304" y="188912"/>
                  </a:lnTo>
                  <a:lnTo>
                    <a:pt x="0" y="229650"/>
                  </a:lnTo>
                  <a:lnTo>
                    <a:pt x="940" y="264175"/>
                  </a:lnTo>
                  <a:lnTo>
                    <a:pt x="6998" y="308751"/>
                  </a:lnTo>
                  <a:lnTo>
                    <a:pt x="8488" y="346513"/>
                  </a:lnTo>
                  <a:lnTo>
                    <a:pt x="17785" y="4095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280"/>
            <p:cNvSpPr/>
            <p:nvPr/>
          </p:nvSpPr>
          <p:spPr>
            <a:xfrm>
              <a:off x="1214438" y="5920383"/>
              <a:ext cx="276821" cy="50729"/>
            </a:xfrm>
            <a:custGeom>
              <a:avLst/>
              <a:gdLst/>
              <a:ahLst/>
              <a:cxnLst/>
              <a:rect l="0" t="0" r="0" b="0"/>
              <a:pathLst>
                <a:path w="276821" h="50729">
                  <a:moveTo>
                    <a:pt x="0" y="26789"/>
                  </a:moveTo>
                  <a:lnTo>
                    <a:pt x="0" y="43958"/>
                  </a:lnTo>
                  <a:lnTo>
                    <a:pt x="992" y="47165"/>
                  </a:lnTo>
                  <a:lnTo>
                    <a:pt x="2645" y="49303"/>
                  </a:lnTo>
                  <a:lnTo>
                    <a:pt x="4740" y="50728"/>
                  </a:lnTo>
                  <a:lnTo>
                    <a:pt x="47232" y="36421"/>
                  </a:lnTo>
                  <a:lnTo>
                    <a:pt x="68617" y="32062"/>
                  </a:lnTo>
                  <a:lnTo>
                    <a:pt x="106599" y="32057"/>
                  </a:lnTo>
                  <a:lnTo>
                    <a:pt x="123775" y="30122"/>
                  </a:lnTo>
                  <a:lnTo>
                    <a:pt x="145594" y="32627"/>
                  </a:lnTo>
                  <a:lnTo>
                    <a:pt x="187881" y="27753"/>
                  </a:lnTo>
                  <a:lnTo>
                    <a:pt x="223899" y="17593"/>
                  </a:lnTo>
                  <a:lnTo>
                    <a:pt x="27682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281"/>
            <p:cNvSpPr/>
            <p:nvPr/>
          </p:nvSpPr>
          <p:spPr>
            <a:xfrm>
              <a:off x="1562695" y="5884664"/>
              <a:ext cx="44650" cy="258962"/>
            </a:xfrm>
            <a:custGeom>
              <a:avLst/>
              <a:gdLst/>
              <a:ahLst/>
              <a:cxnLst/>
              <a:rect l="0" t="0" r="0" b="0"/>
              <a:pathLst>
                <a:path w="44650" h="258962">
                  <a:moveTo>
                    <a:pt x="44649" y="0"/>
                  </a:moveTo>
                  <a:lnTo>
                    <a:pt x="39908" y="4740"/>
                  </a:lnTo>
                  <a:lnTo>
                    <a:pt x="37581" y="9713"/>
                  </a:lnTo>
                  <a:lnTo>
                    <a:pt x="36960" y="12429"/>
                  </a:lnTo>
                  <a:lnTo>
                    <a:pt x="29827" y="26892"/>
                  </a:lnTo>
                  <a:lnTo>
                    <a:pt x="24744" y="67526"/>
                  </a:lnTo>
                  <a:lnTo>
                    <a:pt x="19219" y="108809"/>
                  </a:lnTo>
                  <a:lnTo>
                    <a:pt x="13522" y="143916"/>
                  </a:lnTo>
                  <a:lnTo>
                    <a:pt x="10291" y="180997"/>
                  </a:lnTo>
                  <a:lnTo>
                    <a:pt x="0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282"/>
            <p:cNvSpPr/>
            <p:nvPr/>
          </p:nvSpPr>
          <p:spPr>
            <a:xfrm>
              <a:off x="1580555" y="5790223"/>
              <a:ext cx="8930" cy="14075"/>
            </a:xfrm>
            <a:custGeom>
              <a:avLst/>
              <a:gdLst/>
              <a:ahLst/>
              <a:cxnLst/>
              <a:rect l="0" t="0" r="0" b="0"/>
              <a:pathLst>
                <a:path w="8930" h="14075">
                  <a:moveTo>
                    <a:pt x="8929" y="5144"/>
                  </a:moveTo>
                  <a:lnTo>
                    <a:pt x="8929" y="404"/>
                  </a:lnTo>
                  <a:lnTo>
                    <a:pt x="7937" y="0"/>
                  </a:lnTo>
                  <a:lnTo>
                    <a:pt x="0" y="140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283"/>
            <p:cNvSpPr/>
            <p:nvPr/>
          </p:nvSpPr>
          <p:spPr>
            <a:xfrm>
              <a:off x="1726476" y="5902523"/>
              <a:ext cx="137768" cy="237829"/>
            </a:xfrm>
            <a:custGeom>
              <a:avLst/>
              <a:gdLst/>
              <a:ahLst/>
              <a:cxnLst/>
              <a:rect l="0" t="0" r="0" b="0"/>
              <a:pathLst>
                <a:path w="137768" h="237829">
                  <a:moveTo>
                    <a:pt x="77321" y="0"/>
                  </a:moveTo>
                  <a:lnTo>
                    <a:pt x="39166" y="40139"/>
                  </a:lnTo>
                  <a:lnTo>
                    <a:pt x="21229" y="76209"/>
                  </a:lnTo>
                  <a:lnTo>
                    <a:pt x="7233" y="109122"/>
                  </a:lnTo>
                  <a:lnTo>
                    <a:pt x="0" y="150292"/>
                  </a:lnTo>
                  <a:lnTo>
                    <a:pt x="953" y="168661"/>
                  </a:lnTo>
                  <a:lnTo>
                    <a:pt x="12363" y="204443"/>
                  </a:lnTo>
                  <a:lnTo>
                    <a:pt x="18024" y="214226"/>
                  </a:lnTo>
                  <a:lnTo>
                    <a:pt x="36270" y="230052"/>
                  </a:lnTo>
                  <a:lnTo>
                    <a:pt x="49485" y="236191"/>
                  </a:lnTo>
                  <a:lnTo>
                    <a:pt x="55787" y="237828"/>
                  </a:lnTo>
                  <a:lnTo>
                    <a:pt x="70727" y="234355"/>
                  </a:lnTo>
                  <a:lnTo>
                    <a:pt x="78878" y="230651"/>
                  </a:lnTo>
                  <a:lnTo>
                    <a:pt x="121555" y="188399"/>
                  </a:lnTo>
                  <a:lnTo>
                    <a:pt x="132871" y="167278"/>
                  </a:lnTo>
                  <a:lnTo>
                    <a:pt x="137767" y="142169"/>
                  </a:lnTo>
                  <a:lnTo>
                    <a:pt x="129737" y="106396"/>
                  </a:lnTo>
                  <a:lnTo>
                    <a:pt x="119530" y="83340"/>
                  </a:lnTo>
                  <a:lnTo>
                    <a:pt x="105482" y="65484"/>
                  </a:lnTo>
                  <a:lnTo>
                    <a:pt x="100064" y="62507"/>
                  </a:lnTo>
                  <a:lnTo>
                    <a:pt x="94467" y="61515"/>
                  </a:lnTo>
                  <a:lnTo>
                    <a:pt x="83949" y="63059"/>
                  </a:lnTo>
                  <a:lnTo>
                    <a:pt x="56415" y="79620"/>
                  </a:lnTo>
                  <a:lnTo>
                    <a:pt x="23743" y="1071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284"/>
            <p:cNvSpPr/>
            <p:nvPr/>
          </p:nvSpPr>
          <p:spPr>
            <a:xfrm>
              <a:off x="1964531" y="5913242"/>
              <a:ext cx="205384" cy="255704"/>
            </a:xfrm>
            <a:custGeom>
              <a:avLst/>
              <a:gdLst/>
              <a:ahLst/>
              <a:cxnLst/>
              <a:rect l="0" t="0" r="0" b="0"/>
              <a:pathLst>
                <a:path w="205384" h="255704">
                  <a:moveTo>
                    <a:pt x="8930" y="25000"/>
                  </a:moveTo>
                  <a:lnTo>
                    <a:pt x="8930" y="20260"/>
                  </a:lnTo>
                  <a:lnTo>
                    <a:pt x="7938" y="41633"/>
                  </a:lnTo>
                  <a:lnTo>
                    <a:pt x="828" y="83040"/>
                  </a:lnTo>
                  <a:lnTo>
                    <a:pt x="164" y="122050"/>
                  </a:lnTo>
                  <a:lnTo>
                    <a:pt x="32" y="163453"/>
                  </a:lnTo>
                  <a:lnTo>
                    <a:pt x="7" y="201728"/>
                  </a:lnTo>
                  <a:lnTo>
                    <a:pt x="1" y="246016"/>
                  </a:lnTo>
                  <a:lnTo>
                    <a:pt x="0" y="255703"/>
                  </a:lnTo>
                  <a:lnTo>
                    <a:pt x="6137" y="234503"/>
                  </a:lnTo>
                  <a:lnTo>
                    <a:pt x="8378" y="195772"/>
                  </a:lnTo>
                  <a:lnTo>
                    <a:pt x="8821" y="154424"/>
                  </a:lnTo>
                  <a:lnTo>
                    <a:pt x="15984" y="110370"/>
                  </a:lnTo>
                  <a:lnTo>
                    <a:pt x="18605" y="67515"/>
                  </a:lnTo>
                  <a:lnTo>
                    <a:pt x="24915" y="44212"/>
                  </a:lnTo>
                  <a:lnTo>
                    <a:pt x="35937" y="26443"/>
                  </a:lnTo>
                  <a:lnTo>
                    <a:pt x="42761" y="19688"/>
                  </a:lnTo>
                  <a:lnTo>
                    <a:pt x="64256" y="4249"/>
                  </a:lnTo>
                  <a:lnTo>
                    <a:pt x="76183" y="895"/>
                  </a:lnTo>
                  <a:lnTo>
                    <a:pt x="83531" y="0"/>
                  </a:lnTo>
                  <a:lnTo>
                    <a:pt x="99633" y="4298"/>
                  </a:lnTo>
                  <a:lnTo>
                    <a:pt x="116711" y="14807"/>
                  </a:lnTo>
                  <a:lnTo>
                    <a:pt x="141076" y="42044"/>
                  </a:lnTo>
                  <a:lnTo>
                    <a:pt x="154469" y="68415"/>
                  </a:lnTo>
                  <a:lnTo>
                    <a:pt x="160863" y="89237"/>
                  </a:lnTo>
                  <a:lnTo>
                    <a:pt x="172458" y="108966"/>
                  </a:lnTo>
                  <a:lnTo>
                    <a:pt x="185184" y="153124"/>
                  </a:lnTo>
                  <a:lnTo>
                    <a:pt x="205383" y="239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285"/>
            <p:cNvSpPr/>
            <p:nvPr/>
          </p:nvSpPr>
          <p:spPr>
            <a:xfrm>
              <a:off x="2225952" y="5928735"/>
              <a:ext cx="265432" cy="286329"/>
            </a:xfrm>
            <a:custGeom>
              <a:avLst/>
              <a:gdLst/>
              <a:ahLst/>
              <a:cxnLst/>
              <a:rect l="0" t="0" r="0" b="0"/>
              <a:pathLst>
                <a:path w="265432" h="286329">
                  <a:moveTo>
                    <a:pt x="158275" y="54156"/>
                  </a:moveTo>
                  <a:lnTo>
                    <a:pt x="158275" y="44675"/>
                  </a:lnTo>
                  <a:lnTo>
                    <a:pt x="148794" y="24557"/>
                  </a:lnTo>
                  <a:lnTo>
                    <a:pt x="133417" y="4485"/>
                  </a:lnTo>
                  <a:lnTo>
                    <a:pt x="128804" y="1198"/>
                  </a:lnTo>
                  <a:lnTo>
                    <a:pt x="124737" y="0"/>
                  </a:lnTo>
                  <a:lnTo>
                    <a:pt x="108981" y="3053"/>
                  </a:lnTo>
                  <a:lnTo>
                    <a:pt x="94694" y="8623"/>
                  </a:lnTo>
                  <a:lnTo>
                    <a:pt x="55652" y="41101"/>
                  </a:lnTo>
                  <a:lnTo>
                    <a:pt x="32942" y="68223"/>
                  </a:lnTo>
                  <a:lnTo>
                    <a:pt x="12764" y="111100"/>
                  </a:lnTo>
                  <a:lnTo>
                    <a:pt x="2492" y="138938"/>
                  </a:lnTo>
                  <a:lnTo>
                    <a:pt x="0" y="182133"/>
                  </a:lnTo>
                  <a:lnTo>
                    <a:pt x="6096" y="223816"/>
                  </a:lnTo>
                  <a:lnTo>
                    <a:pt x="14903" y="242338"/>
                  </a:lnTo>
                  <a:lnTo>
                    <a:pt x="22786" y="251894"/>
                  </a:lnTo>
                  <a:lnTo>
                    <a:pt x="26277" y="254442"/>
                  </a:lnTo>
                  <a:lnTo>
                    <a:pt x="40739" y="254627"/>
                  </a:lnTo>
                  <a:lnTo>
                    <a:pt x="73840" y="246508"/>
                  </a:lnTo>
                  <a:lnTo>
                    <a:pt x="110508" y="230727"/>
                  </a:lnTo>
                  <a:lnTo>
                    <a:pt x="133442" y="210926"/>
                  </a:lnTo>
                  <a:lnTo>
                    <a:pt x="151201" y="179968"/>
                  </a:lnTo>
                  <a:lnTo>
                    <a:pt x="164043" y="141184"/>
                  </a:lnTo>
                  <a:lnTo>
                    <a:pt x="174615" y="99156"/>
                  </a:lnTo>
                  <a:lnTo>
                    <a:pt x="172813" y="88708"/>
                  </a:lnTo>
                  <a:lnTo>
                    <a:pt x="167533" y="65304"/>
                  </a:lnTo>
                  <a:lnTo>
                    <a:pt x="167423" y="65556"/>
                  </a:lnTo>
                  <a:lnTo>
                    <a:pt x="167302" y="68483"/>
                  </a:lnTo>
                  <a:lnTo>
                    <a:pt x="169893" y="73091"/>
                  </a:lnTo>
                  <a:lnTo>
                    <a:pt x="179641" y="88874"/>
                  </a:lnTo>
                  <a:lnTo>
                    <a:pt x="197259" y="132488"/>
                  </a:lnTo>
                  <a:lnTo>
                    <a:pt x="209072" y="171403"/>
                  </a:lnTo>
                  <a:lnTo>
                    <a:pt x="231343" y="215239"/>
                  </a:lnTo>
                  <a:lnTo>
                    <a:pt x="250430" y="253122"/>
                  </a:lnTo>
                  <a:lnTo>
                    <a:pt x="265431" y="2863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286"/>
            <p:cNvSpPr/>
            <p:nvPr/>
          </p:nvSpPr>
          <p:spPr>
            <a:xfrm>
              <a:off x="2536031" y="5813227"/>
              <a:ext cx="244348" cy="410766"/>
            </a:xfrm>
            <a:custGeom>
              <a:avLst/>
              <a:gdLst/>
              <a:ahLst/>
              <a:cxnLst/>
              <a:rect l="0" t="0" r="0" b="0"/>
              <a:pathLst>
                <a:path w="244348" h="410766">
                  <a:moveTo>
                    <a:pt x="17860" y="0"/>
                  </a:moveTo>
                  <a:lnTo>
                    <a:pt x="15214" y="17651"/>
                  </a:lnTo>
                  <a:lnTo>
                    <a:pt x="10171" y="58277"/>
                  </a:lnTo>
                  <a:lnTo>
                    <a:pt x="9298" y="102264"/>
                  </a:lnTo>
                  <a:lnTo>
                    <a:pt x="9039" y="143520"/>
                  </a:lnTo>
                  <a:lnTo>
                    <a:pt x="15088" y="180742"/>
                  </a:lnTo>
                  <a:lnTo>
                    <a:pt x="17312" y="221608"/>
                  </a:lnTo>
                  <a:lnTo>
                    <a:pt x="17751" y="258638"/>
                  </a:lnTo>
                  <a:lnTo>
                    <a:pt x="23975" y="294615"/>
                  </a:lnTo>
                  <a:lnTo>
                    <a:pt x="26234" y="335678"/>
                  </a:lnTo>
                  <a:lnTo>
                    <a:pt x="26740" y="378658"/>
                  </a:lnTo>
                  <a:lnTo>
                    <a:pt x="26757" y="380431"/>
                  </a:lnTo>
                  <a:lnTo>
                    <a:pt x="26787" y="343219"/>
                  </a:lnTo>
                  <a:lnTo>
                    <a:pt x="29435" y="302026"/>
                  </a:lnTo>
                  <a:lnTo>
                    <a:pt x="39218" y="260412"/>
                  </a:lnTo>
                  <a:lnTo>
                    <a:pt x="46579" y="221571"/>
                  </a:lnTo>
                  <a:lnTo>
                    <a:pt x="53444" y="203648"/>
                  </a:lnTo>
                  <a:lnTo>
                    <a:pt x="79459" y="165095"/>
                  </a:lnTo>
                  <a:lnTo>
                    <a:pt x="91870" y="152750"/>
                  </a:lnTo>
                  <a:lnTo>
                    <a:pt x="104000" y="147264"/>
                  </a:lnTo>
                  <a:lnTo>
                    <a:pt x="110014" y="147785"/>
                  </a:lnTo>
                  <a:lnTo>
                    <a:pt x="150986" y="166465"/>
                  </a:lnTo>
                  <a:lnTo>
                    <a:pt x="176264" y="186487"/>
                  </a:lnTo>
                  <a:lnTo>
                    <a:pt x="213853" y="227778"/>
                  </a:lnTo>
                  <a:lnTo>
                    <a:pt x="235682" y="268015"/>
                  </a:lnTo>
                  <a:lnTo>
                    <a:pt x="244347" y="300559"/>
                  </a:lnTo>
                  <a:lnTo>
                    <a:pt x="243206" y="320113"/>
                  </a:lnTo>
                  <a:lnTo>
                    <a:pt x="236745" y="336079"/>
                  </a:lnTo>
                  <a:lnTo>
                    <a:pt x="228251" y="347805"/>
                  </a:lnTo>
                  <a:lnTo>
                    <a:pt x="202123" y="365432"/>
                  </a:lnTo>
                  <a:lnTo>
                    <a:pt x="163876" y="379285"/>
                  </a:lnTo>
                  <a:lnTo>
                    <a:pt x="138735" y="381594"/>
                  </a:lnTo>
                  <a:lnTo>
                    <a:pt x="102182" y="377428"/>
                  </a:lnTo>
                  <a:lnTo>
                    <a:pt x="67759" y="376744"/>
                  </a:lnTo>
                  <a:lnTo>
                    <a:pt x="26109" y="387568"/>
                  </a:lnTo>
                  <a:lnTo>
                    <a:pt x="0" y="4107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287"/>
            <p:cNvSpPr/>
            <p:nvPr/>
          </p:nvSpPr>
          <p:spPr>
            <a:xfrm>
              <a:off x="2893271" y="5831086"/>
              <a:ext cx="17808" cy="410767"/>
            </a:xfrm>
            <a:custGeom>
              <a:avLst/>
              <a:gdLst/>
              <a:ahLst/>
              <a:cxnLst/>
              <a:rect l="0" t="0" r="0" b="0"/>
              <a:pathLst>
                <a:path w="17808" h="410767">
                  <a:moveTo>
                    <a:pt x="17807" y="0"/>
                  </a:moveTo>
                  <a:lnTo>
                    <a:pt x="13067" y="0"/>
                  </a:lnTo>
                  <a:lnTo>
                    <a:pt x="11670" y="992"/>
                  </a:lnTo>
                  <a:lnTo>
                    <a:pt x="10739" y="2646"/>
                  </a:lnTo>
                  <a:lnTo>
                    <a:pt x="2986" y="43747"/>
                  </a:lnTo>
                  <a:lnTo>
                    <a:pt x="848" y="82856"/>
                  </a:lnTo>
                  <a:lnTo>
                    <a:pt x="214" y="117154"/>
                  </a:lnTo>
                  <a:lnTo>
                    <a:pt x="66" y="147318"/>
                  </a:lnTo>
                  <a:lnTo>
                    <a:pt x="0" y="177923"/>
                  </a:lnTo>
                  <a:lnTo>
                    <a:pt x="2609" y="217752"/>
                  </a:lnTo>
                  <a:lnTo>
                    <a:pt x="7020" y="251050"/>
                  </a:lnTo>
                  <a:lnTo>
                    <a:pt x="8511" y="293117"/>
                  </a:lnTo>
                  <a:lnTo>
                    <a:pt x="13950" y="330090"/>
                  </a:lnTo>
                  <a:lnTo>
                    <a:pt x="12819" y="366056"/>
                  </a:lnTo>
                  <a:lnTo>
                    <a:pt x="17807" y="4107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288"/>
            <p:cNvSpPr/>
            <p:nvPr/>
          </p:nvSpPr>
          <p:spPr>
            <a:xfrm>
              <a:off x="3053953" y="6027539"/>
              <a:ext cx="98228" cy="241103"/>
            </a:xfrm>
            <a:custGeom>
              <a:avLst/>
              <a:gdLst/>
              <a:ahLst/>
              <a:cxnLst/>
              <a:rect l="0" t="0" r="0" b="0"/>
              <a:pathLst>
                <a:path w="98228" h="241103">
                  <a:moveTo>
                    <a:pt x="0" y="0"/>
                  </a:moveTo>
                  <a:lnTo>
                    <a:pt x="9481" y="9481"/>
                  </a:lnTo>
                  <a:lnTo>
                    <a:pt x="20118" y="43819"/>
                  </a:lnTo>
                  <a:lnTo>
                    <a:pt x="32600" y="87369"/>
                  </a:lnTo>
                  <a:lnTo>
                    <a:pt x="47267" y="124635"/>
                  </a:lnTo>
                  <a:lnTo>
                    <a:pt x="67630" y="168622"/>
                  </a:lnTo>
                  <a:lnTo>
                    <a:pt x="83234" y="206618"/>
                  </a:lnTo>
                  <a:lnTo>
                    <a:pt x="98227" y="2411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289"/>
            <p:cNvSpPr/>
            <p:nvPr/>
          </p:nvSpPr>
          <p:spPr>
            <a:xfrm>
              <a:off x="3120424" y="6000750"/>
              <a:ext cx="183561" cy="616149"/>
            </a:xfrm>
            <a:custGeom>
              <a:avLst/>
              <a:gdLst/>
              <a:ahLst/>
              <a:cxnLst/>
              <a:rect l="0" t="0" r="0" b="0"/>
              <a:pathLst>
                <a:path w="183561" h="616149">
                  <a:moveTo>
                    <a:pt x="183560" y="0"/>
                  </a:moveTo>
                  <a:lnTo>
                    <a:pt x="178820" y="34339"/>
                  </a:lnTo>
                  <a:lnTo>
                    <a:pt x="165469" y="73118"/>
                  </a:lnTo>
                  <a:lnTo>
                    <a:pt x="155932" y="111162"/>
                  </a:lnTo>
                  <a:lnTo>
                    <a:pt x="140216" y="150538"/>
                  </a:lnTo>
                  <a:lnTo>
                    <a:pt x="127723" y="186156"/>
                  </a:lnTo>
                  <a:lnTo>
                    <a:pt x="118064" y="216681"/>
                  </a:lnTo>
                  <a:lnTo>
                    <a:pt x="110464" y="246785"/>
                  </a:lnTo>
                  <a:lnTo>
                    <a:pt x="101133" y="276700"/>
                  </a:lnTo>
                  <a:lnTo>
                    <a:pt x="90371" y="307525"/>
                  </a:lnTo>
                  <a:lnTo>
                    <a:pt x="78974" y="341068"/>
                  </a:lnTo>
                  <a:lnTo>
                    <a:pt x="69939" y="373174"/>
                  </a:lnTo>
                  <a:lnTo>
                    <a:pt x="56629" y="416494"/>
                  </a:lnTo>
                  <a:lnTo>
                    <a:pt x="42764" y="451820"/>
                  </a:lnTo>
                  <a:lnTo>
                    <a:pt x="29190" y="490423"/>
                  </a:lnTo>
                  <a:lnTo>
                    <a:pt x="15231" y="527193"/>
                  </a:lnTo>
                  <a:lnTo>
                    <a:pt x="6994" y="567820"/>
                  </a:lnTo>
                  <a:lnTo>
                    <a:pt x="0" y="605748"/>
                  </a:lnTo>
                  <a:lnTo>
                    <a:pt x="4967" y="6161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SMARTInkShape-Group53"/>
          <p:cNvGrpSpPr/>
          <p:nvPr/>
        </p:nvGrpSpPr>
        <p:grpSpPr>
          <a:xfrm>
            <a:off x="3153421" y="3848695"/>
            <a:ext cx="2293545" cy="2455665"/>
            <a:chOff x="3153421" y="3848695"/>
            <a:chExt cx="2293545" cy="2455665"/>
          </a:xfrm>
        </p:grpSpPr>
        <p:sp>
          <p:nvSpPr>
            <p:cNvPr id="237" name="SMARTInkShape-290"/>
            <p:cNvSpPr/>
            <p:nvPr/>
          </p:nvSpPr>
          <p:spPr>
            <a:xfrm>
              <a:off x="3153421" y="5458738"/>
              <a:ext cx="373807" cy="255803"/>
            </a:xfrm>
            <a:custGeom>
              <a:avLst/>
              <a:gdLst/>
              <a:ahLst/>
              <a:cxnLst/>
              <a:rect l="0" t="0" r="0" b="0"/>
              <a:pathLst>
                <a:path w="373807" h="255803">
                  <a:moveTo>
                    <a:pt x="7688" y="59809"/>
                  </a:moveTo>
                  <a:lnTo>
                    <a:pt x="2948" y="64549"/>
                  </a:lnTo>
                  <a:lnTo>
                    <a:pt x="0" y="81718"/>
                  </a:lnTo>
                  <a:lnTo>
                    <a:pt x="3867" y="100917"/>
                  </a:lnTo>
                  <a:lnTo>
                    <a:pt x="11297" y="114433"/>
                  </a:lnTo>
                  <a:lnTo>
                    <a:pt x="41009" y="155963"/>
                  </a:lnTo>
                  <a:lnTo>
                    <a:pt x="71460" y="199003"/>
                  </a:lnTo>
                  <a:lnTo>
                    <a:pt x="86725" y="223381"/>
                  </a:lnTo>
                  <a:lnTo>
                    <a:pt x="100363" y="235364"/>
                  </a:lnTo>
                  <a:lnTo>
                    <a:pt x="116345" y="242013"/>
                  </a:lnTo>
                  <a:lnTo>
                    <a:pt x="153554" y="252768"/>
                  </a:lnTo>
                  <a:lnTo>
                    <a:pt x="195606" y="255802"/>
                  </a:lnTo>
                  <a:lnTo>
                    <a:pt x="207954" y="253412"/>
                  </a:lnTo>
                  <a:lnTo>
                    <a:pt x="212637" y="251386"/>
                  </a:lnTo>
                  <a:lnTo>
                    <a:pt x="220485" y="241196"/>
                  </a:lnTo>
                  <a:lnTo>
                    <a:pt x="239727" y="202059"/>
                  </a:lnTo>
                  <a:lnTo>
                    <a:pt x="248751" y="164134"/>
                  </a:lnTo>
                  <a:lnTo>
                    <a:pt x="255948" y="121097"/>
                  </a:lnTo>
                  <a:lnTo>
                    <a:pt x="250240" y="86357"/>
                  </a:lnTo>
                  <a:lnTo>
                    <a:pt x="241423" y="46658"/>
                  </a:lnTo>
                  <a:lnTo>
                    <a:pt x="226903" y="16311"/>
                  </a:lnTo>
                  <a:lnTo>
                    <a:pt x="215089" y="0"/>
                  </a:lnTo>
                  <a:lnTo>
                    <a:pt x="214416" y="93"/>
                  </a:lnTo>
                  <a:lnTo>
                    <a:pt x="213968" y="1147"/>
                  </a:lnTo>
                  <a:lnTo>
                    <a:pt x="213669" y="2841"/>
                  </a:lnTo>
                  <a:lnTo>
                    <a:pt x="212477" y="3971"/>
                  </a:lnTo>
                  <a:lnTo>
                    <a:pt x="205435" y="5933"/>
                  </a:lnTo>
                  <a:lnTo>
                    <a:pt x="209265" y="6142"/>
                  </a:lnTo>
                  <a:lnTo>
                    <a:pt x="214025" y="11483"/>
                  </a:lnTo>
                  <a:lnTo>
                    <a:pt x="229907" y="31080"/>
                  </a:lnTo>
                  <a:lnTo>
                    <a:pt x="240728" y="37119"/>
                  </a:lnTo>
                  <a:lnTo>
                    <a:pt x="252152" y="41787"/>
                  </a:lnTo>
                  <a:lnTo>
                    <a:pt x="270732" y="53587"/>
                  </a:lnTo>
                  <a:lnTo>
                    <a:pt x="309304" y="61247"/>
                  </a:lnTo>
                  <a:lnTo>
                    <a:pt x="336063" y="74897"/>
                  </a:lnTo>
                  <a:lnTo>
                    <a:pt x="373806" y="1044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291"/>
            <p:cNvSpPr/>
            <p:nvPr/>
          </p:nvSpPr>
          <p:spPr>
            <a:xfrm>
              <a:off x="3420070" y="5248437"/>
              <a:ext cx="267892" cy="295746"/>
            </a:xfrm>
            <a:custGeom>
              <a:avLst/>
              <a:gdLst/>
              <a:ahLst/>
              <a:cxnLst/>
              <a:rect l="0" t="0" r="0" b="0"/>
              <a:pathLst>
                <a:path w="267892" h="295746">
                  <a:moveTo>
                    <a:pt x="0" y="154024"/>
                  </a:moveTo>
                  <a:lnTo>
                    <a:pt x="7129" y="162145"/>
                  </a:lnTo>
                  <a:lnTo>
                    <a:pt x="25732" y="187444"/>
                  </a:lnTo>
                  <a:lnTo>
                    <a:pt x="67562" y="228478"/>
                  </a:lnTo>
                  <a:lnTo>
                    <a:pt x="101386" y="270297"/>
                  </a:lnTo>
                  <a:lnTo>
                    <a:pt x="123978" y="295745"/>
                  </a:lnTo>
                  <a:lnTo>
                    <a:pt x="117811" y="277320"/>
                  </a:lnTo>
                  <a:lnTo>
                    <a:pt x="113952" y="260670"/>
                  </a:lnTo>
                  <a:lnTo>
                    <a:pt x="94786" y="218082"/>
                  </a:lnTo>
                  <a:lnTo>
                    <a:pt x="80864" y="175827"/>
                  </a:lnTo>
                  <a:lnTo>
                    <a:pt x="71585" y="134687"/>
                  </a:lnTo>
                  <a:lnTo>
                    <a:pt x="62552" y="93724"/>
                  </a:lnTo>
                  <a:lnTo>
                    <a:pt x="58559" y="71662"/>
                  </a:lnTo>
                  <a:lnTo>
                    <a:pt x="63023" y="30765"/>
                  </a:lnTo>
                  <a:lnTo>
                    <a:pt x="64836" y="27203"/>
                  </a:lnTo>
                  <a:lnTo>
                    <a:pt x="72127" y="16897"/>
                  </a:lnTo>
                  <a:lnTo>
                    <a:pt x="78689" y="7751"/>
                  </a:lnTo>
                  <a:lnTo>
                    <a:pt x="88221" y="378"/>
                  </a:lnTo>
                  <a:lnTo>
                    <a:pt x="94533" y="0"/>
                  </a:lnTo>
                  <a:lnTo>
                    <a:pt x="109483" y="4871"/>
                  </a:lnTo>
                  <a:lnTo>
                    <a:pt x="148510" y="30715"/>
                  </a:lnTo>
                  <a:lnTo>
                    <a:pt x="189260" y="69850"/>
                  </a:lnTo>
                  <a:lnTo>
                    <a:pt x="225807" y="112304"/>
                  </a:lnTo>
                  <a:lnTo>
                    <a:pt x="252895" y="152219"/>
                  </a:lnTo>
                  <a:lnTo>
                    <a:pt x="267891" y="1629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292"/>
            <p:cNvSpPr/>
            <p:nvPr/>
          </p:nvSpPr>
          <p:spPr>
            <a:xfrm>
              <a:off x="3554016" y="5023915"/>
              <a:ext cx="214313" cy="235672"/>
            </a:xfrm>
            <a:custGeom>
              <a:avLst/>
              <a:gdLst/>
              <a:ahLst/>
              <a:cxnLst/>
              <a:rect l="0" t="0" r="0" b="0"/>
              <a:pathLst>
                <a:path w="214313" h="235672">
                  <a:moveTo>
                    <a:pt x="0" y="12429"/>
                  </a:moveTo>
                  <a:lnTo>
                    <a:pt x="0" y="7688"/>
                  </a:lnTo>
                  <a:lnTo>
                    <a:pt x="2645" y="2715"/>
                  </a:lnTo>
                  <a:lnTo>
                    <a:pt x="4740" y="0"/>
                  </a:lnTo>
                  <a:lnTo>
                    <a:pt x="9113" y="174"/>
                  </a:lnTo>
                  <a:lnTo>
                    <a:pt x="21909" y="5659"/>
                  </a:lnTo>
                  <a:lnTo>
                    <a:pt x="48241" y="33471"/>
                  </a:lnTo>
                  <a:lnTo>
                    <a:pt x="78431" y="70862"/>
                  </a:lnTo>
                  <a:lnTo>
                    <a:pt x="97653" y="88943"/>
                  </a:lnTo>
                  <a:lnTo>
                    <a:pt x="133061" y="115293"/>
                  </a:lnTo>
                  <a:lnTo>
                    <a:pt x="163361" y="155915"/>
                  </a:lnTo>
                  <a:lnTo>
                    <a:pt x="200437" y="200032"/>
                  </a:lnTo>
                  <a:lnTo>
                    <a:pt x="214312" y="2356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293"/>
            <p:cNvSpPr/>
            <p:nvPr/>
          </p:nvSpPr>
          <p:spPr>
            <a:xfrm>
              <a:off x="3527227" y="5098852"/>
              <a:ext cx="151805" cy="196454"/>
            </a:xfrm>
            <a:custGeom>
              <a:avLst/>
              <a:gdLst/>
              <a:ahLst/>
              <a:cxnLst/>
              <a:rect l="0" t="0" r="0" b="0"/>
              <a:pathLst>
                <a:path w="151805" h="196454">
                  <a:moveTo>
                    <a:pt x="0" y="196453"/>
                  </a:moveTo>
                  <a:lnTo>
                    <a:pt x="6136" y="182194"/>
                  </a:lnTo>
                  <a:lnTo>
                    <a:pt x="7688" y="171595"/>
                  </a:lnTo>
                  <a:lnTo>
                    <a:pt x="13669" y="160270"/>
                  </a:lnTo>
                  <a:lnTo>
                    <a:pt x="44464" y="118633"/>
                  </a:lnTo>
                  <a:lnTo>
                    <a:pt x="66587" y="82450"/>
                  </a:lnTo>
                  <a:lnTo>
                    <a:pt x="94291" y="42634"/>
                  </a:lnTo>
                  <a:lnTo>
                    <a:pt x="106730" y="33831"/>
                  </a:lnTo>
                  <a:lnTo>
                    <a:pt x="135625" y="18699"/>
                  </a:lnTo>
                  <a:lnTo>
                    <a:pt x="15180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294"/>
            <p:cNvSpPr/>
            <p:nvPr/>
          </p:nvSpPr>
          <p:spPr>
            <a:xfrm>
              <a:off x="3714750" y="4982766"/>
              <a:ext cx="107157" cy="249871"/>
            </a:xfrm>
            <a:custGeom>
              <a:avLst/>
              <a:gdLst/>
              <a:ahLst/>
              <a:cxnLst/>
              <a:rect l="0" t="0" r="0" b="0"/>
              <a:pathLst>
                <a:path w="107157" h="249871">
                  <a:moveTo>
                    <a:pt x="0" y="116086"/>
                  </a:moveTo>
                  <a:lnTo>
                    <a:pt x="4740" y="111345"/>
                  </a:lnTo>
                  <a:lnTo>
                    <a:pt x="6137" y="111933"/>
                  </a:lnTo>
                  <a:lnTo>
                    <a:pt x="7689" y="117878"/>
                  </a:lnTo>
                  <a:lnTo>
                    <a:pt x="8561" y="127641"/>
                  </a:lnTo>
                  <a:lnTo>
                    <a:pt x="18302" y="141558"/>
                  </a:lnTo>
                  <a:lnTo>
                    <a:pt x="39370" y="156909"/>
                  </a:lnTo>
                  <a:lnTo>
                    <a:pt x="55762" y="167428"/>
                  </a:lnTo>
                  <a:lnTo>
                    <a:pt x="87937" y="208533"/>
                  </a:lnTo>
                  <a:lnTo>
                    <a:pt x="95178" y="223624"/>
                  </a:lnTo>
                  <a:lnTo>
                    <a:pt x="97959" y="243850"/>
                  </a:lnTo>
                  <a:lnTo>
                    <a:pt x="99040" y="245910"/>
                  </a:lnTo>
                  <a:lnTo>
                    <a:pt x="100754" y="247284"/>
                  </a:lnTo>
                  <a:lnTo>
                    <a:pt x="102888" y="248200"/>
                  </a:lnTo>
                  <a:lnTo>
                    <a:pt x="103318" y="248810"/>
                  </a:lnTo>
                  <a:lnTo>
                    <a:pt x="102614" y="249217"/>
                  </a:lnTo>
                  <a:lnTo>
                    <a:pt x="99093" y="249870"/>
                  </a:lnTo>
                  <a:lnTo>
                    <a:pt x="89002" y="245243"/>
                  </a:lnTo>
                  <a:lnTo>
                    <a:pt x="86124" y="240886"/>
                  </a:lnTo>
                  <a:lnTo>
                    <a:pt x="71644" y="199437"/>
                  </a:lnTo>
                  <a:lnTo>
                    <a:pt x="60475" y="161067"/>
                  </a:lnTo>
                  <a:lnTo>
                    <a:pt x="54940" y="118907"/>
                  </a:lnTo>
                  <a:lnTo>
                    <a:pt x="53758" y="74626"/>
                  </a:lnTo>
                  <a:lnTo>
                    <a:pt x="53602" y="32500"/>
                  </a:lnTo>
                  <a:lnTo>
                    <a:pt x="53594" y="27620"/>
                  </a:lnTo>
                  <a:lnTo>
                    <a:pt x="58877" y="16906"/>
                  </a:lnTo>
                  <a:lnTo>
                    <a:pt x="63064" y="11270"/>
                  </a:lnTo>
                  <a:lnTo>
                    <a:pt x="73008" y="5009"/>
                  </a:lnTo>
                  <a:lnTo>
                    <a:pt x="78437" y="3339"/>
                  </a:lnTo>
                  <a:lnTo>
                    <a:pt x="83049" y="3218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295"/>
            <p:cNvSpPr/>
            <p:nvPr/>
          </p:nvSpPr>
          <p:spPr>
            <a:xfrm>
              <a:off x="3839766" y="4797159"/>
              <a:ext cx="276821" cy="253417"/>
            </a:xfrm>
            <a:custGeom>
              <a:avLst/>
              <a:gdLst/>
              <a:ahLst/>
              <a:cxnLst/>
              <a:rect l="0" t="0" r="0" b="0"/>
              <a:pathLst>
                <a:path w="276821" h="253417">
                  <a:moveTo>
                    <a:pt x="0" y="96310"/>
                  </a:moveTo>
                  <a:lnTo>
                    <a:pt x="0" y="105791"/>
                  </a:lnTo>
                  <a:lnTo>
                    <a:pt x="2645" y="113091"/>
                  </a:lnTo>
                  <a:lnTo>
                    <a:pt x="23383" y="148715"/>
                  </a:lnTo>
                  <a:lnTo>
                    <a:pt x="65313" y="183803"/>
                  </a:lnTo>
                  <a:lnTo>
                    <a:pt x="102234" y="219618"/>
                  </a:lnTo>
                  <a:lnTo>
                    <a:pt x="112906" y="232473"/>
                  </a:lnTo>
                  <a:lnTo>
                    <a:pt x="134656" y="248882"/>
                  </a:lnTo>
                  <a:lnTo>
                    <a:pt x="147821" y="253416"/>
                  </a:lnTo>
                  <a:lnTo>
                    <a:pt x="154110" y="252641"/>
                  </a:lnTo>
                  <a:lnTo>
                    <a:pt x="166389" y="246488"/>
                  </a:lnTo>
                  <a:lnTo>
                    <a:pt x="173169" y="239785"/>
                  </a:lnTo>
                  <a:lnTo>
                    <a:pt x="182262" y="222657"/>
                  </a:lnTo>
                  <a:lnTo>
                    <a:pt x="185964" y="196474"/>
                  </a:lnTo>
                  <a:lnTo>
                    <a:pt x="177604" y="154565"/>
                  </a:lnTo>
                  <a:lnTo>
                    <a:pt x="163580" y="111993"/>
                  </a:lnTo>
                  <a:lnTo>
                    <a:pt x="149935" y="68315"/>
                  </a:lnTo>
                  <a:lnTo>
                    <a:pt x="144028" y="57079"/>
                  </a:lnTo>
                  <a:lnTo>
                    <a:pt x="113444" y="14709"/>
                  </a:lnTo>
                  <a:lnTo>
                    <a:pt x="104279" y="4553"/>
                  </a:lnTo>
                  <a:lnTo>
                    <a:pt x="103253" y="2396"/>
                  </a:lnTo>
                  <a:lnTo>
                    <a:pt x="103562" y="959"/>
                  </a:lnTo>
                  <a:lnTo>
                    <a:pt x="104760" y="0"/>
                  </a:lnTo>
                  <a:lnTo>
                    <a:pt x="105559" y="1345"/>
                  </a:lnTo>
                  <a:lnTo>
                    <a:pt x="111686" y="23109"/>
                  </a:lnTo>
                  <a:lnTo>
                    <a:pt x="149451" y="66922"/>
                  </a:lnTo>
                  <a:lnTo>
                    <a:pt x="187764" y="98320"/>
                  </a:lnTo>
                  <a:lnTo>
                    <a:pt x="227515" y="132425"/>
                  </a:lnTo>
                  <a:lnTo>
                    <a:pt x="248651" y="153643"/>
                  </a:lnTo>
                  <a:lnTo>
                    <a:pt x="276820" y="1677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296"/>
            <p:cNvSpPr/>
            <p:nvPr/>
          </p:nvSpPr>
          <p:spPr>
            <a:xfrm>
              <a:off x="4073415" y="4656152"/>
              <a:ext cx="183847" cy="317685"/>
            </a:xfrm>
            <a:custGeom>
              <a:avLst/>
              <a:gdLst/>
              <a:ahLst/>
              <a:cxnLst/>
              <a:rect l="0" t="0" r="0" b="0"/>
              <a:pathLst>
                <a:path w="183847" h="317685">
                  <a:moveTo>
                    <a:pt x="43171" y="5145"/>
                  </a:moveTo>
                  <a:lnTo>
                    <a:pt x="43171" y="404"/>
                  </a:lnTo>
                  <a:lnTo>
                    <a:pt x="42179" y="0"/>
                  </a:lnTo>
                  <a:lnTo>
                    <a:pt x="38431" y="2197"/>
                  </a:lnTo>
                  <a:lnTo>
                    <a:pt x="21261" y="18493"/>
                  </a:lnTo>
                  <a:lnTo>
                    <a:pt x="6803" y="46913"/>
                  </a:lnTo>
                  <a:lnTo>
                    <a:pt x="158" y="78806"/>
                  </a:lnTo>
                  <a:lnTo>
                    <a:pt x="0" y="102046"/>
                  </a:lnTo>
                  <a:lnTo>
                    <a:pt x="3478" y="112043"/>
                  </a:lnTo>
                  <a:lnTo>
                    <a:pt x="4803" y="114113"/>
                  </a:lnTo>
                  <a:lnTo>
                    <a:pt x="5686" y="114502"/>
                  </a:lnTo>
                  <a:lnTo>
                    <a:pt x="6275" y="113768"/>
                  </a:lnTo>
                  <a:lnTo>
                    <a:pt x="36947" y="100001"/>
                  </a:lnTo>
                  <a:lnTo>
                    <a:pt x="43983" y="100132"/>
                  </a:lnTo>
                  <a:lnTo>
                    <a:pt x="80369" y="110307"/>
                  </a:lnTo>
                  <a:lnTo>
                    <a:pt x="120045" y="112900"/>
                  </a:lnTo>
                  <a:lnTo>
                    <a:pt x="135546" y="116867"/>
                  </a:lnTo>
                  <a:lnTo>
                    <a:pt x="146403" y="124583"/>
                  </a:lnTo>
                  <a:lnTo>
                    <a:pt x="160740" y="137438"/>
                  </a:lnTo>
                  <a:lnTo>
                    <a:pt x="166199" y="140965"/>
                  </a:lnTo>
                  <a:lnTo>
                    <a:pt x="174910" y="155467"/>
                  </a:lnTo>
                  <a:lnTo>
                    <a:pt x="183846" y="187635"/>
                  </a:lnTo>
                  <a:lnTo>
                    <a:pt x="180654" y="211682"/>
                  </a:lnTo>
                  <a:lnTo>
                    <a:pt x="164549" y="244490"/>
                  </a:lnTo>
                  <a:lnTo>
                    <a:pt x="137448" y="282648"/>
                  </a:lnTo>
                  <a:lnTo>
                    <a:pt x="114417" y="305656"/>
                  </a:lnTo>
                  <a:lnTo>
                    <a:pt x="87819" y="3176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297"/>
            <p:cNvSpPr/>
            <p:nvPr/>
          </p:nvSpPr>
          <p:spPr>
            <a:xfrm>
              <a:off x="4125516" y="4509492"/>
              <a:ext cx="151805" cy="294681"/>
            </a:xfrm>
            <a:custGeom>
              <a:avLst/>
              <a:gdLst/>
              <a:ahLst/>
              <a:cxnLst/>
              <a:rect l="0" t="0" r="0" b="0"/>
              <a:pathLst>
                <a:path w="151805" h="294681">
                  <a:moveTo>
                    <a:pt x="0" y="0"/>
                  </a:moveTo>
                  <a:lnTo>
                    <a:pt x="17169" y="34339"/>
                  </a:lnTo>
                  <a:lnTo>
                    <a:pt x="38154" y="77302"/>
                  </a:lnTo>
                  <a:lnTo>
                    <a:pt x="50551" y="104264"/>
                  </a:lnTo>
                  <a:lnTo>
                    <a:pt x="82400" y="145787"/>
                  </a:lnTo>
                  <a:lnTo>
                    <a:pt x="104581" y="188650"/>
                  </a:lnTo>
                  <a:lnTo>
                    <a:pt x="127079" y="226478"/>
                  </a:lnTo>
                  <a:lnTo>
                    <a:pt x="151804" y="294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298"/>
            <p:cNvSpPr/>
            <p:nvPr/>
          </p:nvSpPr>
          <p:spPr>
            <a:xfrm>
              <a:off x="4116586" y="4572000"/>
              <a:ext cx="125017" cy="133946"/>
            </a:xfrm>
            <a:custGeom>
              <a:avLst/>
              <a:gdLst/>
              <a:ahLst/>
              <a:cxnLst/>
              <a:rect l="0" t="0" r="0" b="0"/>
              <a:pathLst>
                <a:path w="125017" h="133946">
                  <a:moveTo>
                    <a:pt x="0" y="133945"/>
                  </a:moveTo>
                  <a:lnTo>
                    <a:pt x="30462" y="99330"/>
                  </a:lnTo>
                  <a:lnTo>
                    <a:pt x="64363" y="76397"/>
                  </a:lnTo>
                  <a:lnTo>
                    <a:pt x="95041" y="37841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299"/>
            <p:cNvSpPr/>
            <p:nvPr/>
          </p:nvSpPr>
          <p:spPr>
            <a:xfrm>
              <a:off x="4295180" y="4420195"/>
              <a:ext cx="186767" cy="262871"/>
            </a:xfrm>
            <a:custGeom>
              <a:avLst/>
              <a:gdLst/>
              <a:ahLst/>
              <a:cxnLst/>
              <a:rect l="0" t="0" r="0" b="0"/>
              <a:pathLst>
                <a:path w="186767" h="262871">
                  <a:moveTo>
                    <a:pt x="0" y="160735"/>
                  </a:moveTo>
                  <a:lnTo>
                    <a:pt x="4740" y="155994"/>
                  </a:lnTo>
                  <a:lnTo>
                    <a:pt x="6137" y="156582"/>
                  </a:lnTo>
                  <a:lnTo>
                    <a:pt x="16806" y="182513"/>
                  </a:lnTo>
                  <a:lnTo>
                    <a:pt x="40926" y="215388"/>
                  </a:lnTo>
                  <a:lnTo>
                    <a:pt x="47293" y="219751"/>
                  </a:lnTo>
                  <a:lnTo>
                    <a:pt x="49388" y="222899"/>
                  </a:lnTo>
                  <a:lnTo>
                    <a:pt x="55396" y="239564"/>
                  </a:lnTo>
                  <a:lnTo>
                    <a:pt x="74520" y="261848"/>
                  </a:lnTo>
                  <a:lnTo>
                    <a:pt x="76469" y="262870"/>
                  </a:lnTo>
                  <a:lnTo>
                    <a:pt x="77768" y="262559"/>
                  </a:lnTo>
                  <a:lnTo>
                    <a:pt x="78634" y="261360"/>
                  </a:lnTo>
                  <a:lnTo>
                    <a:pt x="78220" y="260560"/>
                  </a:lnTo>
                  <a:lnTo>
                    <a:pt x="75113" y="259672"/>
                  </a:lnTo>
                  <a:lnTo>
                    <a:pt x="73887" y="257451"/>
                  </a:lnTo>
                  <a:lnTo>
                    <a:pt x="62407" y="218271"/>
                  </a:lnTo>
                  <a:lnTo>
                    <a:pt x="55642" y="204682"/>
                  </a:lnTo>
                  <a:lnTo>
                    <a:pt x="41551" y="162761"/>
                  </a:lnTo>
                  <a:lnTo>
                    <a:pt x="19620" y="118716"/>
                  </a:lnTo>
                  <a:lnTo>
                    <a:pt x="18381" y="116865"/>
                  </a:lnTo>
                  <a:lnTo>
                    <a:pt x="20737" y="116433"/>
                  </a:lnTo>
                  <a:lnTo>
                    <a:pt x="22754" y="116317"/>
                  </a:lnTo>
                  <a:lnTo>
                    <a:pt x="24099" y="117232"/>
                  </a:lnTo>
                  <a:lnTo>
                    <a:pt x="24996" y="118835"/>
                  </a:lnTo>
                  <a:lnTo>
                    <a:pt x="25593" y="120895"/>
                  </a:lnTo>
                  <a:lnTo>
                    <a:pt x="31549" y="125831"/>
                  </a:lnTo>
                  <a:lnTo>
                    <a:pt x="68739" y="150640"/>
                  </a:lnTo>
                  <a:lnTo>
                    <a:pt x="100909" y="188546"/>
                  </a:lnTo>
                  <a:lnTo>
                    <a:pt x="129734" y="213964"/>
                  </a:lnTo>
                  <a:lnTo>
                    <a:pt x="135107" y="216065"/>
                  </a:lnTo>
                  <a:lnTo>
                    <a:pt x="139681" y="216472"/>
                  </a:lnTo>
                  <a:lnTo>
                    <a:pt x="143722" y="215753"/>
                  </a:lnTo>
                  <a:lnTo>
                    <a:pt x="178901" y="222127"/>
                  </a:lnTo>
                  <a:lnTo>
                    <a:pt x="181775" y="221507"/>
                  </a:lnTo>
                  <a:lnTo>
                    <a:pt x="183691" y="220101"/>
                  </a:lnTo>
                  <a:lnTo>
                    <a:pt x="184968" y="218172"/>
                  </a:lnTo>
                  <a:lnTo>
                    <a:pt x="186766" y="196495"/>
                  </a:lnTo>
                  <a:lnTo>
                    <a:pt x="180244" y="156590"/>
                  </a:lnTo>
                  <a:lnTo>
                    <a:pt x="166513" y="118162"/>
                  </a:lnTo>
                  <a:lnTo>
                    <a:pt x="148610" y="79785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300"/>
            <p:cNvSpPr/>
            <p:nvPr/>
          </p:nvSpPr>
          <p:spPr>
            <a:xfrm>
              <a:off x="4487702" y="4321969"/>
              <a:ext cx="157865" cy="247532"/>
            </a:xfrm>
            <a:custGeom>
              <a:avLst/>
              <a:gdLst/>
              <a:ahLst/>
              <a:cxnLst/>
              <a:rect l="0" t="0" r="0" b="0"/>
              <a:pathLst>
                <a:path w="157865" h="247532">
                  <a:moveTo>
                    <a:pt x="111087" y="0"/>
                  </a:moveTo>
                  <a:lnTo>
                    <a:pt x="106347" y="4740"/>
                  </a:lnTo>
                  <a:lnTo>
                    <a:pt x="65238" y="13302"/>
                  </a:lnTo>
                  <a:lnTo>
                    <a:pt x="50692" y="23772"/>
                  </a:lnTo>
                  <a:lnTo>
                    <a:pt x="26221" y="51012"/>
                  </a:lnTo>
                  <a:lnTo>
                    <a:pt x="7035" y="94633"/>
                  </a:lnTo>
                  <a:lnTo>
                    <a:pt x="0" y="130345"/>
                  </a:lnTo>
                  <a:lnTo>
                    <a:pt x="3318" y="163526"/>
                  </a:lnTo>
                  <a:lnTo>
                    <a:pt x="20889" y="203129"/>
                  </a:lnTo>
                  <a:lnTo>
                    <a:pt x="42028" y="226763"/>
                  </a:lnTo>
                  <a:lnTo>
                    <a:pt x="62403" y="241594"/>
                  </a:lnTo>
                  <a:lnTo>
                    <a:pt x="81008" y="247531"/>
                  </a:lnTo>
                  <a:lnTo>
                    <a:pt x="88057" y="245388"/>
                  </a:lnTo>
                  <a:lnTo>
                    <a:pt x="129441" y="217265"/>
                  </a:lnTo>
                  <a:lnTo>
                    <a:pt x="146402" y="204163"/>
                  </a:lnTo>
                  <a:lnTo>
                    <a:pt x="157710" y="184516"/>
                  </a:lnTo>
                  <a:lnTo>
                    <a:pt x="157864" y="150362"/>
                  </a:lnTo>
                  <a:lnTo>
                    <a:pt x="146302" y="106280"/>
                  </a:lnTo>
                  <a:lnTo>
                    <a:pt x="137727" y="85399"/>
                  </a:lnTo>
                  <a:lnTo>
                    <a:pt x="129872" y="75658"/>
                  </a:lnTo>
                  <a:lnTo>
                    <a:pt x="85580" y="43504"/>
                  </a:lnTo>
                  <a:lnTo>
                    <a:pt x="75607" y="39178"/>
                  </a:lnTo>
                  <a:lnTo>
                    <a:pt x="54934" y="36744"/>
                  </a:lnTo>
                  <a:lnTo>
                    <a:pt x="34697" y="40763"/>
                  </a:lnTo>
                  <a:lnTo>
                    <a:pt x="3931" y="535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301"/>
            <p:cNvSpPr/>
            <p:nvPr/>
          </p:nvSpPr>
          <p:spPr>
            <a:xfrm>
              <a:off x="4634508" y="4241602"/>
              <a:ext cx="120500" cy="254616"/>
            </a:xfrm>
            <a:custGeom>
              <a:avLst/>
              <a:gdLst/>
              <a:ahLst/>
              <a:cxnLst/>
              <a:rect l="0" t="0" r="0" b="0"/>
              <a:pathLst>
                <a:path w="120500" h="254616">
                  <a:moveTo>
                    <a:pt x="0" y="35718"/>
                  </a:moveTo>
                  <a:lnTo>
                    <a:pt x="4740" y="35718"/>
                  </a:lnTo>
                  <a:lnTo>
                    <a:pt x="9714" y="43656"/>
                  </a:lnTo>
                  <a:lnTo>
                    <a:pt x="29503" y="82926"/>
                  </a:lnTo>
                  <a:lnTo>
                    <a:pt x="40894" y="98371"/>
                  </a:lnTo>
                  <a:lnTo>
                    <a:pt x="61064" y="119215"/>
                  </a:lnTo>
                  <a:lnTo>
                    <a:pt x="77326" y="152422"/>
                  </a:lnTo>
                  <a:lnTo>
                    <a:pt x="103579" y="192385"/>
                  </a:lnTo>
                  <a:lnTo>
                    <a:pt x="117085" y="233498"/>
                  </a:lnTo>
                  <a:lnTo>
                    <a:pt x="120499" y="247643"/>
                  </a:lnTo>
                  <a:lnTo>
                    <a:pt x="120020" y="251416"/>
                  </a:lnTo>
                  <a:lnTo>
                    <a:pt x="118708" y="253931"/>
                  </a:lnTo>
                  <a:lnTo>
                    <a:pt x="117834" y="254615"/>
                  </a:lnTo>
                  <a:lnTo>
                    <a:pt x="117252" y="254079"/>
                  </a:lnTo>
                  <a:lnTo>
                    <a:pt x="116863" y="252729"/>
                  </a:lnTo>
                  <a:lnTo>
                    <a:pt x="115612" y="251830"/>
                  </a:lnTo>
                  <a:lnTo>
                    <a:pt x="111576" y="250830"/>
                  </a:lnTo>
                  <a:lnTo>
                    <a:pt x="70030" y="212811"/>
                  </a:lnTo>
                  <a:lnTo>
                    <a:pt x="55872" y="177341"/>
                  </a:lnTo>
                  <a:lnTo>
                    <a:pt x="41580" y="137763"/>
                  </a:lnTo>
                  <a:lnTo>
                    <a:pt x="30620" y="97594"/>
                  </a:lnTo>
                  <a:lnTo>
                    <a:pt x="19736" y="62779"/>
                  </a:lnTo>
                  <a:lnTo>
                    <a:pt x="23156" y="42082"/>
                  </a:lnTo>
                  <a:lnTo>
                    <a:pt x="30453" y="21839"/>
                  </a:lnTo>
                  <a:lnTo>
                    <a:pt x="36024" y="14667"/>
                  </a:lnTo>
                  <a:lnTo>
                    <a:pt x="38899" y="12755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302"/>
            <p:cNvSpPr/>
            <p:nvPr/>
          </p:nvSpPr>
          <p:spPr>
            <a:xfrm>
              <a:off x="4831069" y="3982641"/>
              <a:ext cx="133838" cy="410766"/>
            </a:xfrm>
            <a:custGeom>
              <a:avLst/>
              <a:gdLst/>
              <a:ahLst/>
              <a:cxnLst/>
              <a:rect l="0" t="0" r="0" b="0"/>
              <a:pathLst>
                <a:path w="133838" h="410766">
                  <a:moveTo>
                    <a:pt x="8822" y="0"/>
                  </a:moveTo>
                  <a:lnTo>
                    <a:pt x="1754" y="16781"/>
                  </a:lnTo>
                  <a:lnTo>
                    <a:pt x="0" y="43372"/>
                  </a:lnTo>
                  <a:lnTo>
                    <a:pt x="8035" y="73941"/>
                  </a:lnTo>
                  <a:lnTo>
                    <a:pt x="25056" y="111877"/>
                  </a:lnTo>
                  <a:lnTo>
                    <a:pt x="38266" y="148548"/>
                  </a:lnTo>
                  <a:lnTo>
                    <a:pt x="50430" y="186880"/>
                  </a:lnTo>
                  <a:lnTo>
                    <a:pt x="65368" y="227346"/>
                  </a:lnTo>
                  <a:lnTo>
                    <a:pt x="83235" y="269492"/>
                  </a:lnTo>
                  <a:lnTo>
                    <a:pt x="104072" y="313295"/>
                  </a:lnTo>
                  <a:lnTo>
                    <a:pt x="118954" y="349729"/>
                  </a:lnTo>
                  <a:lnTo>
                    <a:pt x="133837" y="4107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303"/>
            <p:cNvSpPr/>
            <p:nvPr/>
          </p:nvSpPr>
          <p:spPr>
            <a:xfrm>
              <a:off x="4725046" y="4027289"/>
              <a:ext cx="230932" cy="250032"/>
            </a:xfrm>
            <a:custGeom>
              <a:avLst/>
              <a:gdLst/>
              <a:ahLst/>
              <a:cxnLst/>
              <a:rect l="0" t="0" r="0" b="0"/>
              <a:pathLst>
                <a:path w="230932" h="250032">
                  <a:moveTo>
                    <a:pt x="7688" y="250031"/>
                  </a:moveTo>
                  <a:lnTo>
                    <a:pt x="0" y="242343"/>
                  </a:lnTo>
                  <a:lnTo>
                    <a:pt x="578" y="240937"/>
                  </a:lnTo>
                  <a:lnTo>
                    <a:pt x="29258" y="200985"/>
                  </a:lnTo>
                  <a:lnTo>
                    <a:pt x="57259" y="161630"/>
                  </a:lnTo>
                  <a:lnTo>
                    <a:pt x="94988" y="118850"/>
                  </a:lnTo>
                  <a:lnTo>
                    <a:pt x="135601" y="79555"/>
                  </a:lnTo>
                  <a:lnTo>
                    <a:pt x="180093" y="47134"/>
                  </a:lnTo>
                  <a:lnTo>
                    <a:pt x="23093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304"/>
            <p:cNvSpPr/>
            <p:nvPr/>
          </p:nvSpPr>
          <p:spPr>
            <a:xfrm>
              <a:off x="4857750" y="3848695"/>
              <a:ext cx="348259" cy="484324"/>
            </a:xfrm>
            <a:custGeom>
              <a:avLst/>
              <a:gdLst/>
              <a:ahLst/>
              <a:cxnLst/>
              <a:rect l="0" t="0" r="0" b="0"/>
              <a:pathLst>
                <a:path w="348259" h="484324">
                  <a:moveTo>
                    <a:pt x="0" y="0"/>
                  </a:moveTo>
                  <a:lnTo>
                    <a:pt x="992" y="9114"/>
                  </a:lnTo>
                  <a:lnTo>
                    <a:pt x="12359" y="42811"/>
                  </a:lnTo>
                  <a:lnTo>
                    <a:pt x="28679" y="87170"/>
                  </a:lnTo>
                  <a:lnTo>
                    <a:pt x="51574" y="129244"/>
                  </a:lnTo>
                  <a:lnTo>
                    <a:pt x="64560" y="156696"/>
                  </a:lnTo>
                  <a:lnTo>
                    <a:pt x="86407" y="197098"/>
                  </a:lnTo>
                  <a:lnTo>
                    <a:pt x="105116" y="234945"/>
                  </a:lnTo>
                  <a:lnTo>
                    <a:pt x="118127" y="268713"/>
                  </a:lnTo>
                  <a:lnTo>
                    <a:pt x="135561" y="310938"/>
                  </a:lnTo>
                  <a:lnTo>
                    <a:pt x="145448" y="343594"/>
                  </a:lnTo>
                  <a:lnTo>
                    <a:pt x="159403" y="387887"/>
                  </a:lnTo>
                  <a:lnTo>
                    <a:pt x="170395" y="408204"/>
                  </a:lnTo>
                  <a:lnTo>
                    <a:pt x="185095" y="430512"/>
                  </a:lnTo>
                  <a:lnTo>
                    <a:pt x="201094" y="471538"/>
                  </a:lnTo>
                  <a:lnTo>
                    <a:pt x="204112" y="483894"/>
                  </a:lnTo>
                  <a:lnTo>
                    <a:pt x="204535" y="484323"/>
                  </a:lnTo>
                  <a:lnTo>
                    <a:pt x="204818" y="483616"/>
                  </a:lnTo>
                  <a:lnTo>
                    <a:pt x="204279" y="451982"/>
                  </a:lnTo>
                  <a:lnTo>
                    <a:pt x="198220" y="411072"/>
                  </a:lnTo>
                  <a:lnTo>
                    <a:pt x="187285" y="369522"/>
                  </a:lnTo>
                  <a:lnTo>
                    <a:pt x="181169" y="328762"/>
                  </a:lnTo>
                  <a:lnTo>
                    <a:pt x="179102" y="284765"/>
                  </a:lnTo>
                  <a:lnTo>
                    <a:pt x="178744" y="249189"/>
                  </a:lnTo>
                  <a:lnTo>
                    <a:pt x="185682" y="205456"/>
                  </a:lnTo>
                  <a:lnTo>
                    <a:pt x="186296" y="202455"/>
                  </a:lnTo>
                  <a:lnTo>
                    <a:pt x="196640" y="188751"/>
                  </a:lnTo>
                  <a:lnTo>
                    <a:pt x="204143" y="183108"/>
                  </a:lnTo>
                  <a:lnTo>
                    <a:pt x="207533" y="181604"/>
                  </a:lnTo>
                  <a:lnTo>
                    <a:pt x="216591" y="182577"/>
                  </a:lnTo>
                  <a:lnTo>
                    <a:pt x="235493" y="191350"/>
                  </a:lnTo>
                  <a:lnTo>
                    <a:pt x="254653" y="201225"/>
                  </a:lnTo>
                  <a:lnTo>
                    <a:pt x="259066" y="202611"/>
                  </a:lnTo>
                  <a:lnTo>
                    <a:pt x="287233" y="225257"/>
                  </a:lnTo>
                  <a:lnTo>
                    <a:pt x="311195" y="264111"/>
                  </a:lnTo>
                  <a:lnTo>
                    <a:pt x="323165" y="287276"/>
                  </a:lnTo>
                  <a:lnTo>
                    <a:pt x="332995" y="322472"/>
                  </a:lnTo>
                  <a:lnTo>
                    <a:pt x="342192" y="359580"/>
                  </a:lnTo>
                  <a:lnTo>
                    <a:pt x="348258" y="4018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305"/>
            <p:cNvSpPr/>
            <p:nvPr/>
          </p:nvSpPr>
          <p:spPr>
            <a:xfrm>
              <a:off x="5200863" y="4028530"/>
              <a:ext cx="219458" cy="213073"/>
            </a:xfrm>
            <a:custGeom>
              <a:avLst/>
              <a:gdLst/>
              <a:ahLst/>
              <a:cxnLst/>
              <a:rect l="0" t="0" r="0" b="0"/>
              <a:pathLst>
                <a:path w="219458" h="213073">
                  <a:moveTo>
                    <a:pt x="5145" y="7689"/>
                  </a:moveTo>
                  <a:lnTo>
                    <a:pt x="404" y="2948"/>
                  </a:lnTo>
                  <a:lnTo>
                    <a:pt x="0" y="1552"/>
                  </a:lnTo>
                  <a:lnTo>
                    <a:pt x="723" y="621"/>
                  </a:lnTo>
                  <a:lnTo>
                    <a:pt x="2197" y="0"/>
                  </a:lnTo>
                  <a:lnTo>
                    <a:pt x="4172" y="1571"/>
                  </a:lnTo>
                  <a:lnTo>
                    <a:pt x="33469" y="42560"/>
                  </a:lnTo>
                  <a:lnTo>
                    <a:pt x="64486" y="83204"/>
                  </a:lnTo>
                  <a:lnTo>
                    <a:pt x="106777" y="121666"/>
                  </a:lnTo>
                  <a:lnTo>
                    <a:pt x="142188" y="147171"/>
                  </a:lnTo>
                  <a:lnTo>
                    <a:pt x="179438" y="189235"/>
                  </a:lnTo>
                  <a:lnTo>
                    <a:pt x="219457" y="2130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306"/>
            <p:cNvSpPr/>
            <p:nvPr/>
          </p:nvSpPr>
          <p:spPr>
            <a:xfrm>
              <a:off x="5384847" y="3941777"/>
              <a:ext cx="62119" cy="710591"/>
            </a:xfrm>
            <a:custGeom>
              <a:avLst/>
              <a:gdLst/>
              <a:ahLst/>
              <a:cxnLst/>
              <a:rect l="0" t="0" r="0" b="0"/>
              <a:pathLst>
                <a:path w="62119" h="710591">
                  <a:moveTo>
                    <a:pt x="8684" y="5145"/>
                  </a:moveTo>
                  <a:lnTo>
                    <a:pt x="8684" y="404"/>
                  </a:lnTo>
                  <a:lnTo>
                    <a:pt x="7692" y="0"/>
                  </a:lnTo>
                  <a:lnTo>
                    <a:pt x="3944" y="2197"/>
                  </a:lnTo>
                  <a:lnTo>
                    <a:pt x="996" y="23233"/>
                  </a:lnTo>
                  <a:lnTo>
                    <a:pt x="0" y="60752"/>
                  </a:lnTo>
                  <a:lnTo>
                    <a:pt x="819" y="98791"/>
                  </a:lnTo>
                  <a:lnTo>
                    <a:pt x="5913" y="136631"/>
                  </a:lnTo>
                  <a:lnTo>
                    <a:pt x="7863" y="177829"/>
                  </a:lnTo>
                  <a:lnTo>
                    <a:pt x="8441" y="215612"/>
                  </a:lnTo>
                  <a:lnTo>
                    <a:pt x="9604" y="252934"/>
                  </a:lnTo>
                  <a:lnTo>
                    <a:pt x="14799" y="292987"/>
                  </a:lnTo>
                  <a:lnTo>
                    <a:pt x="17772" y="326572"/>
                  </a:lnTo>
                  <a:lnTo>
                    <a:pt x="24496" y="366069"/>
                  </a:lnTo>
                  <a:lnTo>
                    <a:pt x="31780" y="403347"/>
                  </a:lnTo>
                  <a:lnTo>
                    <a:pt x="35371" y="440521"/>
                  </a:lnTo>
                  <a:lnTo>
                    <a:pt x="41286" y="481521"/>
                  </a:lnTo>
                  <a:lnTo>
                    <a:pt x="44472" y="519245"/>
                  </a:lnTo>
                  <a:lnTo>
                    <a:pt x="51258" y="555559"/>
                  </a:lnTo>
                  <a:lnTo>
                    <a:pt x="58561" y="591454"/>
                  </a:lnTo>
                  <a:lnTo>
                    <a:pt x="61166" y="626232"/>
                  </a:lnTo>
                  <a:lnTo>
                    <a:pt x="62118" y="669605"/>
                  </a:lnTo>
                  <a:lnTo>
                    <a:pt x="61242" y="700400"/>
                  </a:lnTo>
                  <a:lnTo>
                    <a:pt x="53333" y="7105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307"/>
            <p:cNvSpPr/>
            <p:nvPr/>
          </p:nvSpPr>
          <p:spPr>
            <a:xfrm>
              <a:off x="3411587" y="6063258"/>
              <a:ext cx="169219" cy="239945"/>
            </a:xfrm>
            <a:custGeom>
              <a:avLst/>
              <a:gdLst/>
              <a:ahLst/>
              <a:cxnLst/>
              <a:rect l="0" t="0" r="0" b="0"/>
              <a:pathLst>
                <a:path w="169219" h="239945">
                  <a:moveTo>
                    <a:pt x="106710" y="0"/>
                  </a:moveTo>
                  <a:lnTo>
                    <a:pt x="101969" y="0"/>
                  </a:lnTo>
                  <a:lnTo>
                    <a:pt x="96996" y="2645"/>
                  </a:lnTo>
                  <a:lnTo>
                    <a:pt x="80810" y="15231"/>
                  </a:lnTo>
                  <a:lnTo>
                    <a:pt x="56835" y="24212"/>
                  </a:lnTo>
                  <a:lnTo>
                    <a:pt x="52624" y="25071"/>
                  </a:lnTo>
                  <a:lnTo>
                    <a:pt x="37217" y="35761"/>
                  </a:lnTo>
                  <a:lnTo>
                    <a:pt x="15225" y="64280"/>
                  </a:lnTo>
                  <a:lnTo>
                    <a:pt x="4638" y="88830"/>
                  </a:lnTo>
                  <a:lnTo>
                    <a:pt x="0" y="128682"/>
                  </a:lnTo>
                  <a:lnTo>
                    <a:pt x="585" y="171786"/>
                  </a:lnTo>
                  <a:lnTo>
                    <a:pt x="7686" y="191239"/>
                  </a:lnTo>
                  <a:lnTo>
                    <a:pt x="32975" y="227921"/>
                  </a:lnTo>
                  <a:lnTo>
                    <a:pt x="47150" y="235243"/>
                  </a:lnTo>
                  <a:lnTo>
                    <a:pt x="71022" y="239944"/>
                  </a:lnTo>
                  <a:lnTo>
                    <a:pt x="107890" y="224168"/>
                  </a:lnTo>
                  <a:lnTo>
                    <a:pt x="169218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308"/>
            <p:cNvSpPr/>
            <p:nvPr/>
          </p:nvSpPr>
          <p:spPr>
            <a:xfrm>
              <a:off x="3348633" y="6018609"/>
              <a:ext cx="285751" cy="285751"/>
            </a:xfrm>
            <a:custGeom>
              <a:avLst/>
              <a:gdLst/>
              <a:ahLst/>
              <a:cxnLst/>
              <a:rect l="0" t="0" r="0" b="0"/>
              <a:pathLst>
                <a:path w="285751" h="285751">
                  <a:moveTo>
                    <a:pt x="0" y="0"/>
                  </a:moveTo>
                  <a:lnTo>
                    <a:pt x="25159" y="40606"/>
                  </a:lnTo>
                  <a:lnTo>
                    <a:pt x="43114" y="60497"/>
                  </a:lnTo>
                  <a:lnTo>
                    <a:pt x="54219" y="66575"/>
                  </a:lnTo>
                  <a:lnTo>
                    <a:pt x="67753" y="72253"/>
                  </a:lnTo>
                  <a:lnTo>
                    <a:pt x="94710" y="92185"/>
                  </a:lnTo>
                  <a:lnTo>
                    <a:pt x="122556" y="129585"/>
                  </a:lnTo>
                  <a:lnTo>
                    <a:pt x="151872" y="167620"/>
                  </a:lnTo>
                  <a:lnTo>
                    <a:pt x="169684" y="184273"/>
                  </a:lnTo>
                  <a:lnTo>
                    <a:pt x="208030" y="217457"/>
                  </a:lnTo>
                  <a:lnTo>
                    <a:pt x="250379" y="258383"/>
                  </a:lnTo>
                  <a:lnTo>
                    <a:pt x="285750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309"/>
            <p:cNvSpPr/>
            <p:nvPr/>
          </p:nvSpPr>
          <p:spPr>
            <a:xfrm>
              <a:off x="3617764" y="6090047"/>
              <a:ext cx="105917" cy="142876"/>
            </a:xfrm>
            <a:custGeom>
              <a:avLst/>
              <a:gdLst/>
              <a:ahLst/>
              <a:cxnLst/>
              <a:rect l="0" t="0" r="0" b="0"/>
              <a:pathLst>
                <a:path w="105917" h="142876">
                  <a:moveTo>
                    <a:pt x="7689" y="0"/>
                  </a:moveTo>
                  <a:lnTo>
                    <a:pt x="2949" y="4740"/>
                  </a:lnTo>
                  <a:lnTo>
                    <a:pt x="621" y="12359"/>
                  </a:lnTo>
                  <a:lnTo>
                    <a:pt x="0" y="17169"/>
                  </a:lnTo>
                  <a:lnTo>
                    <a:pt x="1957" y="25160"/>
                  </a:lnTo>
                  <a:lnTo>
                    <a:pt x="29826" y="63804"/>
                  </a:lnTo>
                  <a:lnTo>
                    <a:pt x="64358" y="108185"/>
                  </a:lnTo>
                  <a:lnTo>
                    <a:pt x="81145" y="131273"/>
                  </a:lnTo>
                  <a:lnTo>
                    <a:pt x="105916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310"/>
            <p:cNvSpPr/>
            <p:nvPr/>
          </p:nvSpPr>
          <p:spPr>
            <a:xfrm>
              <a:off x="3545086" y="6027539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311"/>
            <p:cNvSpPr/>
            <p:nvPr/>
          </p:nvSpPr>
          <p:spPr>
            <a:xfrm>
              <a:off x="3655265" y="5947172"/>
              <a:ext cx="192005" cy="294681"/>
            </a:xfrm>
            <a:custGeom>
              <a:avLst/>
              <a:gdLst/>
              <a:ahLst/>
              <a:cxnLst/>
              <a:rect l="0" t="0" r="0" b="0"/>
              <a:pathLst>
                <a:path w="192005" h="294681">
                  <a:moveTo>
                    <a:pt x="77344" y="0"/>
                  </a:moveTo>
                  <a:lnTo>
                    <a:pt x="72604" y="0"/>
                  </a:lnTo>
                  <a:lnTo>
                    <a:pt x="60175" y="4740"/>
                  </a:lnTo>
                  <a:lnTo>
                    <a:pt x="43925" y="26650"/>
                  </a:lnTo>
                  <a:lnTo>
                    <a:pt x="27785" y="62481"/>
                  </a:lnTo>
                  <a:lnTo>
                    <a:pt x="12397" y="95575"/>
                  </a:lnTo>
                  <a:lnTo>
                    <a:pt x="1546" y="112655"/>
                  </a:lnTo>
                  <a:lnTo>
                    <a:pt x="23" y="116775"/>
                  </a:lnTo>
                  <a:lnTo>
                    <a:pt x="0" y="119522"/>
                  </a:lnTo>
                  <a:lnTo>
                    <a:pt x="977" y="121353"/>
                  </a:lnTo>
                  <a:lnTo>
                    <a:pt x="2620" y="122574"/>
                  </a:lnTo>
                  <a:lnTo>
                    <a:pt x="7092" y="123930"/>
                  </a:lnTo>
                  <a:lnTo>
                    <a:pt x="22788" y="124801"/>
                  </a:lnTo>
                  <a:lnTo>
                    <a:pt x="30938" y="122275"/>
                  </a:lnTo>
                  <a:lnTo>
                    <a:pt x="59621" y="102642"/>
                  </a:lnTo>
                  <a:lnTo>
                    <a:pt x="74629" y="86857"/>
                  </a:lnTo>
                  <a:lnTo>
                    <a:pt x="89036" y="78952"/>
                  </a:lnTo>
                  <a:lnTo>
                    <a:pt x="108007" y="77423"/>
                  </a:lnTo>
                  <a:lnTo>
                    <a:pt x="148925" y="85124"/>
                  </a:lnTo>
                  <a:lnTo>
                    <a:pt x="162935" y="83210"/>
                  </a:lnTo>
                  <a:lnTo>
                    <a:pt x="173593" y="85930"/>
                  </a:lnTo>
                  <a:lnTo>
                    <a:pt x="186009" y="93040"/>
                  </a:lnTo>
                  <a:lnTo>
                    <a:pt x="190132" y="98567"/>
                  </a:lnTo>
                  <a:lnTo>
                    <a:pt x="191965" y="106315"/>
                  </a:lnTo>
                  <a:lnTo>
                    <a:pt x="192004" y="128404"/>
                  </a:lnTo>
                  <a:lnTo>
                    <a:pt x="180944" y="172928"/>
                  </a:lnTo>
                  <a:lnTo>
                    <a:pt x="167682" y="197420"/>
                  </a:lnTo>
                  <a:lnTo>
                    <a:pt x="132529" y="236806"/>
                  </a:lnTo>
                  <a:lnTo>
                    <a:pt x="104133" y="294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312"/>
            <p:cNvSpPr/>
            <p:nvPr/>
          </p:nvSpPr>
          <p:spPr>
            <a:xfrm>
              <a:off x="3848695" y="5754504"/>
              <a:ext cx="169665" cy="273036"/>
            </a:xfrm>
            <a:custGeom>
              <a:avLst/>
              <a:gdLst/>
              <a:ahLst/>
              <a:cxnLst/>
              <a:rect l="0" t="0" r="0" b="0"/>
              <a:pathLst>
                <a:path w="169665" h="273036">
                  <a:moveTo>
                    <a:pt x="0" y="5144"/>
                  </a:moveTo>
                  <a:lnTo>
                    <a:pt x="0" y="0"/>
                  </a:lnTo>
                  <a:lnTo>
                    <a:pt x="0" y="2197"/>
                  </a:lnTo>
                  <a:lnTo>
                    <a:pt x="20738" y="43858"/>
                  </a:lnTo>
                  <a:lnTo>
                    <a:pt x="48004" y="85906"/>
                  </a:lnTo>
                  <a:lnTo>
                    <a:pt x="74159" y="126601"/>
                  </a:lnTo>
                  <a:lnTo>
                    <a:pt x="96387" y="162178"/>
                  </a:lnTo>
                  <a:lnTo>
                    <a:pt x="116936" y="200867"/>
                  </a:lnTo>
                  <a:lnTo>
                    <a:pt x="138670" y="237171"/>
                  </a:lnTo>
                  <a:lnTo>
                    <a:pt x="169664" y="2730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313"/>
            <p:cNvSpPr/>
            <p:nvPr/>
          </p:nvSpPr>
          <p:spPr>
            <a:xfrm>
              <a:off x="3786188" y="5848945"/>
              <a:ext cx="133946" cy="151806"/>
            </a:xfrm>
            <a:custGeom>
              <a:avLst/>
              <a:gdLst/>
              <a:ahLst/>
              <a:cxnLst/>
              <a:rect l="0" t="0" r="0" b="0"/>
              <a:pathLst>
                <a:path w="133946" h="151806">
                  <a:moveTo>
                    <a:pt x="0" y="151805"/>
                  </a:moveTo>
                  <a:lnTo>
                    <a:pt x="0" y="147065"/>
                  </a:lnTo>
                  <a:lnTo>
                    <a:pt x="2645" y="142092"/>
                  </a:lnTo>
                  <a:lnTo>
                    <a:pt x="37500" y="100667"/>
                  </a:lnTo>
                  <a:lnTo>
                    <a:pt x="81307" y="65437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314"/>
            <p:cNvSpPr/>
            <p:nvPr/>
          </p:nvSpPr>
          <p:spPr>
            <a:xfrm>
              <a:off x="3973711" y="5679281"/>
              <a:ext cx="115574" cy="272595"/>
            </a:xfrm>
            <a:custGeom>
              <a:avLst/>
              <a:gdLst/>
              <a:ahLst/>
              <a:cxnLst/>
              <a:rect l="0" t="0" r="0" b="0"/>
              <a:pathLst>
                <a:path w="115574" h="272595">
                  <a:moveTo>
                    <a:pt x="0" y="53578"/>
                  </a:moveTo>
                  <a:lnTo>
                    <a:pt x="0" y="89946"/>
                  </a:lnTo>
                  <a:lnTo>
                    <a:pt x="5292" y="99838"/>
                  </a:lnTo>
                  <a:lnTo>
                    <a:pt x="33592" y="138805"/>
                  </a:lnTo>
                  <a:lnTo>
                    <a:pt x="54334" y="173270"/>
                  </a:lnTo>
                  <a:lnTo>
                    <a:pt x="82280" y="213261"/>
                  </a:lnTo>
                  <a:lnTo>
                    <a:pt x="107318" y="256594"/>
                  </a:lnTo>
                  <a:lnTo>
                    <a:pt x="114354" y="265660"/>
                  </a:lnTo>
                  <a:lnTo>
                    <a:pt x="115573" y="271970"/>
                  </a:lnTo>
                  <a:lnTo>
                    <a:pt x="113759" y="272594"/>
                  </a:lnTo>
                  <a:lnTo>
                    <a:pt x="106453" y="270643"/>
                  </a:lnTo>
                  <a:lnTo>
                    <a:pt x="91183" y="254485"/>
                  </a:lnTo>
                  <a:lnTo>
                    <a:pt x="69432" y="211077"/>
                  </a:lnTo>
                  <a:lnTo>
                    <a:pt x="51970" y="170789"/>
                  </a:lnTo>
                  <a:lnTo>
                    <a:pt x="39958" y="144457"/>
                  </a:lnTo>
                  <a:lnTo>
                    <a:pt x="35982" y="109169"/>
                  </a:lnTo>
                  <a:lnTo>
                    <a:pt x="30946" y="71262"/>
                  </a:lnTo>
                  <a:lnTo>
                    <a:pt x="32936" y="57139"/>
                  </a:lnTo>
                  <a:lnTo>
                    <a:pt x="43163" y="25628"/>
                  </a:lnTo>
                  <a:lnTo>
                    <a:pt x="7143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315"/>
            <p:cNvSpPr/>
            <p:nvPr/>
          </p:nvSpPr>
          <p:spPr>
            <a:xfrm>
              <a:off x="4108897" y="5568383"/>
              <a:ext cx="239862" cy="217399"/>
            </a:xfrm>
            <a:custGeom>
              <a:avLst/>
              <a:gdLst/>
              <a:ahLst/>
              <a:cxnLst/>
              <a:rect l="0" t="0" r="0" b="0"/>
              <a:pathLst>
                <a:path w="239862" h="217399">
                  <a:moveTo>
                    <a:pt x="7689" y="21601"/>
                  </a:moveTo>
                  <a:lnTo>
                    <a:pt x="2949" y="26342"/>
                  </a:lnTo>
                  <a:lnTo>
                    <a:pt x="0" y="43511"/>
                  </a:lnTo>
                  <a:lnTo>
                    <a:pt x="7926" y="87966"/>
                  </a:lnTo>
                  <a:lnTo>
                    <a:pt x="14594" y="110057"/>
                  </a:lnTo>
                  <a:lnTo>
                    <a:pt x="24838" y="125752"/>
                  </a:lnTo>
                  <a:lnTo>
                    <a:pt x="48669" y="156716"/>
                  </a:lnTo>
                  <a:lnTo>
                    <a:pt x="57653" y="171942"/>
                  </a:lnTo>
                  <a:lnTo>
                    <a:pt x="101824" y="213065"/>
                  </a:lnTo>
                  <a:lnTo>
                    <a:pt x="108396" y="215837"/>
                  </a:lnTo>
                  <a:lnTo>
                    <a:pt x="122415" y="217398"/>
                  </a:lnTo>
                  <a:lnTo>
                    <a:pt x="147178" y="210308"/>
                  </a:lnTo>
                  <a:lnTo>
                    <a:pt x="154301" y="195254"/>
                  </a:lnTo>
                  <a:lnTo>
                    <a:pt x="154540" y="180139"/>
                  </a:lnTo>
                  <a:lnTo>
                    <a:pt x="146609" y="136702"/>
                  </a:lnTo>
                  <a:lnTo>
                    <a:pt x="132576" y="99291"/>
                  </a:lnTo>
                  <a:lnTo>
                    <a:pt x="112188" y="55223"/>
                  </a:lnTo>
                  <a:lnTo>
                    <a:pt x="102750" y="41506"/>
                  </a:lnTo>
                  <a:lnTo>
                    <a:pt x="88607" y="27407"/>
                  </a:lnTo>
                  <a:lnTo>
                    <a:pt x="81935" y="14392"/>
                  </a:lnTo>
                  <a:lnTo>
                    <a:pt x="79681" y="1105"/>
                  </a:lnTo>
                  <a:lnTo>
                    <a:pt x="80488" y="0"/>
                  </a:lnTo>
                  <a:lnTo>
                    <a:pt x="82019" y="255"/>
                  </a:lnTo>
                  <a:lnTo>
                    <a:pt x="84031" y="1417"/>
                  </a:lnTo>
                  <a:lnTo>
                    <a:pt x="96344" y="17275"/>
                  </a:lnTo>
                  <a:lnTo>
                    <a:pt x="101662" y="29931"/>
                  </a:lnTo>
                  <a:lnTo>
                    <a:pt x="103080" y="36084"/>
                  </a:lnTo>
                  <a:lnTo>
                    <a:pt x="112593" y="48213"/>
                  </a:lnTo>
                  <a:lnTo>
                    <a:pt x="151443" y="84270"/>
                  </a:lnTo>
                  <a:lnTo>
                    <a:pt x="181165" y="110342"/>
                  </a:lnTo>
                  <a:lnTo>
                    <a:pt x="198988" y="128593"/>
                  </a:lnTo>
                  <a:lnTo>
                    <a:pt x="220474" y="149215"/>
                  </a:lnTo>
                  <a:lnTo>
                    <a:pt x="239861" y="1734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316"/>
            <p:cNvSpPr/>
            <p:nvPr/>
          </p:nvSpPr>
          <p:spPr>
            <a:xfrm>
              <a:off x="4300104" y="5393531"/>
              <a:ext cx="159341" cy="330400"/>
            </a:xfrm>
            <a:custGeom>
              <a:avLst/>
              <a:gdLst/>
              <a:ahLst/>
              <a:cxnLst/>
              <a:rect l="0" t="0" r="0" b="0"/>
              <a:pathLst>
                <a:path w="159341" h="330400">
                  <a:moveTo>
                    <a:pt x="21865" y="0"/>
                  </a:moveTo>
                  <a:lnTo>
                    <a:pt x="12384" y="9481"/>
                  </a:lnTo>
                  <a:lnTo>
                    <a:pt x="7729" y="22073"/>
                  </a:lnTo>
                  <a:lnTo>
                    <a:pt x="0" y="59151"/>
                  </a:lnTo>
                  <a:lnTo>
                    <a:pt x="3197" y="101570"/>
                  </a:lnTo>
                  <a:lnTo>
                    <a:pt x="6292" y="107320"/>
                  </a:lnTo>
                  <a:lnTo>
                    <a:pt x="8506" y="110242"/>
                  </a:lnTo>
                  <a:lnTo>
                    <a:pt x="12959" y="111197"/>
                  </a:lnTo>
                  <a:lnTo>
                    <a:pt x="25844" y="109614"/>
                  </a:lnTo>
                  <a:lnTo>
                    <a:pt x="46096" y="102497"/>
                  </a:lnTo>
                  <a:lnTo>
                    <a:pt x="85212" y="111088"/>
                  </a:lnTo>
                  <a:lnTo>
                    <a:pt x="128741" y="116785"/>
                  </a:lnTo>
                  <a:lnTo>
                    <a:pt x="138157" y="120697"/>
                  </a:lnTo>
                  <a:lnTo>
                    <a:pt x="145649" y="128388"/>
                  </a:lnTo>
                  <a:lnTo>
                    <a:pt x="155445" y="146520"/>
                  </a:lnTo>
                  <a:lnTo>
                    <a:pt x="158543" y="154235"/>
                  </a:lnTo>
                  <a:lnTo>
                    <a:pt x="159340" y="173390"/>
                  </a:lnTo>
                  <a:lnTo>
                    <a:pt x="151767" y="213285"/>
                  </a:lnTo>
                  <a:lnTo>
                    <a:pt x="139724" y="248836"/>
                  </a:lnTo>
                  <a:lnTo>
                    <a:pt x="113588" y="286965"/>
                  </a:lnTo>
                  <a:lnTo>
                    <a:pt x="75443" y="3303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317"/>
            <p:cNvSpPr/>
            <p:nvPr/>
          </p:nvSpPr>
          <p:spPr>
            <a:xfrm>
              <a:off x="4375547" y="5223867"/>
              <a:ext cx="160735" cy="294681"/>
            </a:xfrm>
            <a:custGeom>
              <a:avLst/>
              <a:gdLst/>
              <a:ahLst/>
              <a:cxnLst/>
              <a:rect l="0" t="0" r="0" b="0"/>
              <a:pathLst>
                <a:path w="160735" h="294681">
                  <a:moveTo>
                    <a:pt x="0" y="0"/>
                  </a:moveTo>
                  <a:lnTo>
                    <a:pt x="4740" y="4741"/>
                  </a:lnTo>
                  <a:lnTo>
                    <a:pt x="24908" y="48241"/>
                  </a:lnTo>
                  <a:lnTo>
                    <a:pt x="46397" y="89770"/>
                  </a:lnTo>
                  <a:lnTo>
                    <a:pt x="68389" y="133644"/>
                  </a:lnTo>
                  <a:lnTo>
                    <a:pt x="91938" y="174504"/>
                  </a:lnTo>
                  <a:lnTo>
                    <a:pt x="101385" y="184714"/>
                  </a:lnTo>
                  <a:lnTo>
                    <a:pt x="118694" y="224048"/>
                  </a:lnTo>
                  <a:lnTo>
                    <a:pt x="160734" y="294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318"/>
            <p:cNvSpPr/>
            <p:nvPr/>
          </p:nvSpPr>
          <p:spPr>
            <a:xfrm>
              <a:off x="4348758" y="5295305"/>
              <a:ext cx="133946" cy="151805"/>
            </a:xfrm>
            <a:custGeom>
              <a:avLst/>
              <a:gdLst/>
              <a:ahLst/>
              <a:cxnLst/>
              <a:rect l="0" t="0" r="0" b="0"/>
              <a:pathLst>
                <a:path w="133946" h="151805">
                  <a:moveTo>
                    <a:pt x="0" y="151804"/>
                  </a:moveTo>
                  <a:lnTo>
                    <a:pt x="0" y="147064"/>
                  </a:lnTo>
                  <a:lnTo>
                    <a:pt x="14258" y="129444"/>
                  </a:lnTo>
                  <a:lnTo>
                    <a:pt x="36183" y="109501"/>
                  </a:lnTo>
                  <a:lnTo>
                    <a:pt x="71682" y="84461"/>
                  </a:lnTo>
                  <a:lnTo>
                    <a:pt x="103820" y="44011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319"/>
            <p:cNvSpPr/>
            <p:nvPr/>
          </p:nvSpPr>
          <p:spPr>
            <a:xfrm>
              <a:off x="4422552" y="4875609"/>
              <a:ext cx="265535" cy="535783"/>
            </a:xfrm>
            <a:custGeom>
              <a:avLst/>
              <a:gdLst/>
              <a:ahLst/>
              <a:cxnLst/>
              <a:rect l="0" t="0" r="0" b="0"/>
              <a:pathLst>
                <a:path w="265535" h="535783">
                  <a:moveTo>
                    <a:pt x="86940" y="0"/>
                  </a:moveTo>
                  <a:lnTo>
                    <a:pt x="64990" y="20958"/>
                  </a:lnTo>
                  <a:lnTo>
                    <a:pt x="46297" y="33575"/>
                  </a:lnTo>
                  <a:lnTo>
                    <a:pt x="9570" y="65958"/>
                  </a:lnTo>
                  <a:lnTo>
                    <a:pt x="5595" y="67785"/>
                  </a:lnTo>
                  <a:lnTo>
                    <a:pt x="2944" y="72971"/>
                  </a:lnTo>
                  <a:lnTo>
                    <a:pt x="0" y="89317"/>
                  </a:lnTo>
                  <a:lnTo>
                    <a:pt x="3082" y="125573"/>
                  </a:lnTo>
                  <a:lnTo>
                    <a:pt x="10279" y="148773"/>
                  </a:lnTo>
                  <a:lnTo>
                    <a:pt x="44642" y="189283"/>
                  </a:lnTo>
                  <a:lnTo>
                    <a:pt x="80182" y="227982"/>
                  </a:lnTo>
                  <a:lnTo>
                    <a:pt x="115816" y="269140"/>
                  </a:lnTo>
                  <a:lnTo>
                    <a:pt x="133309" y="289207"/>
                  </a:lnTo>
                  <a:lnTo>
                    <a:pt x="146209" y="311580"/>
                  </a:lnTo>
                  <a:lnTo>
                    <a:pt x="161167" y="327358"/>
                  </a:lnTo>
                  <a:lnTo>
                    <a:pt x="183537" y="366893"/>
                  </a:lnTo>
                  <a:lnTo>
                    <a:pt x="206269" y="407134"/>
                  </a:lnTo>
                  <a:lnTo>
                    <a:pt x="222949" y="432620"/>
                  </a:lnTo>
                  <a:lnTo>
                    <a:pt x="235608" y="468284"/>
                  </a:lnTo>
                  <a:lnTo>
                    <a:pt x="255492" y="506019"/>
                  </a:lnTo>
                  <a:lnTo>
                    <a:pt x="265534" y="5357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320"/>
            <p:cNvSpPr/>
            <p:nvPr/>
          </p:nvSpPr>
          <p:spPr>
            <a:xfrm>
              <a:off x="4482703" y="5223867"/>
              <a:ext cx="125017" cy="178595"/>
            </a:xfrm>
            <a:custGeom>
              <a:avLst/>
              <a:gdLst/>
              <a:ahLst/>
              <a:cxnLst/>
              <a:rect l="0" t="0" r="0" b="0"/>
              <a:pathLst>
                <a:path w="125017" h="178595">
                  <a:moveTo>
                    <a:pt x="0" y="178594"/>
                  </a:moveTo>
                  <a:lnTo>
                    <a:pt x="0" y="169113"/>
                  </a:lnTo>
                  <a:lnTo>
                    <a:pt x="15377" y="128924"/>
                  </a:lnTo>
                  <a:lnTo>
                    <a:pt x="42040" y="86375"/>
                  </a:lnTo>
                  <a:lnTo>
                    <a:pt x="84259" y="41838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321"/>
            <p:cNvSpPr/>
            <p:nvPr/>
          </p:nvSpPr>
          <p:spPr>
            <a:xfrm>
              <a:off x="4652367" y="5082000"/>
              <a:ext cx="232173" cy="203035"/>
            </a:xfrm>
            <a:custGeom>
              <a:avLst/>
              <a:gdLst/>
              <a:ahLst/>
              <a:cxnLst/>
              <a:rect l="0" t="0" r="0" b="0"/>
              <a:pathLst>
                <a:path w="232173" h="203035">
                  <a:moveTo>
                    <a:pt x="0" y="88289"/>
                  </a:moveTo>
                  <a:lnTo>
                    <a:pt x="0" y="80600"/>
                  </a:lnTo>
                  <a:lnTo>
                    <a:pt x="0" y="93948"/>
                  </a:lnTo>
                  <a:lnTo>
                    <a:pt x="13266" y="129278"/>
                  </a:lnTo>
                  <a:lnTo>
                    <a:pt x="33593" y="169172"/>
                  </a:lnTo>
                  <a:lnTo>
                    <a:pt x="47767" y="186779"/>
                  </a:lnTo>
                  <a:lnTo>
                    <a:pt x="55295" y="191593"/>
                  </a:lnTo>
                  <a:lnTo>
                    <a:pt x="99658" y="201357"/>
                  </a:lnTo>
                  <a:lnTo>
                    <a:pt x="108123" y="203034"/>
                  </a:lnTo>
                  <a:lnTo>
                    <a:pt x="110778" y="200504"/>
                  </a:lnTo>
                  <a:lnTo>
                    <a:pt x="113727" y="189756"/>
                  </a:lnTo>
                  <a:lnTo>
                    <a:pt x="115620" y="148313"/>
                  </a:lnTo>
                  <a:lnTo>
                    <a:pt x="114956" y="128674"/>
                  </a:lnTo>
                  <a:lnTo>
                    <a:pt x="105988" y="91259"/>
                  </a:lnTo>
                  <a:lnTo>
                    <a:pt x="87146" y="47045"/>
                  </a:lnTo>
                  <a:lnTo>
                    <a:pt x="77636" y="27341"/>
                  </a:lnTo>
                  <a:lnTo>
                    <a:pt x="54475" y="0"/>
                  </a:lnTo>
                  <a:lnTo>
                    <a:pt x="91749" y="44274"/>
                  </a:lnTo>
                  <a:lnTo>
                    <a:pt x="119153" y="65699"/>
                  </a:lnTo>
                  <a:lnTo>
                    <a:pt x="152764" y="105966"/>
                  </a:lnTo>
                  <a:lnTo>
                    <a:pt x="189633" y="139136"/>
                  </a:lnTo>
                  <a:lnTo>
                    <a:pt x="232172" y="1597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322"/>
            <p:cNvSpPr/>
            <p:nvPr/>
          </p:nvSpPr>
          <p:spPr>
            <a:xfrm>
              <a:off x="4777383" y="4835150"/>
              <a:ext cx="160735" cy="317281"/>
            </a:xfrm>
            <a:custGeom>
              <a:avLst/>
              <a:gdLst/>
              <a:ahLst/>
              <a:cxnLst/>
              <a:rect l="0" t="0" r="0" b="0"/>
              <a:pathLst>
                <a:path w="160735" h="317281">
                  <a:moveTo>
                    <a:pt x="0" y="4741"/>
                  </a:moveTo>
                  <a:lnTo>
                    <a:pt x="0" y="0"/>
                  </a:lnTo>
                  <a:lnTo>
                    <a:pt x="4740" y="30517"/>
                  </a:lnTo>
                  <a:lnTo>
                    <a:pt x="18091" y="71623"/>
                  </a:lnTo>
                  <a:lnTo>
                    <a:pt x="29811" y="110997"/>
                  </a:lnTo>
                  <a:lnTo>
                    <a:pt x="51722" y="149359"/>
                  </a:lnTo>
                  <a:lnTo>
                    <a:pt x="71275" y="191633"/>
                  </a:lnTo>
                  <a:lnTo>
                    <a:pt x="82965" y="209936"/>
                  </a:lnTo>
                  <a:lnTo>
                    <a:pt x="111467" y="247985"/>
                  </a:lnTo>
                  <a:lnTo>
                    <a:pt x="160734" y="3172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323"/>
            <p:cNvSpPr/>
            <p:nvPr/>
          </p:nvSpPr>
          <p:spPr>
            <a:xfrm>
              <a:off x="4876850" y="4714875"/>
              <a:ext cx="132706" cy="410767"/>
            </a:xfrm>
            <a:custGeom>
              <a:avLst/>
              <a:gdLst/>
              <a:ahLst/>
              <a:cxnLst/>
              <a:rect l="0" t="0" r="0" b="0"/>
              <a:pathLst>
                <a:path w="132706" h="410767">
                  <a:moveTo>
                    <a:pt x="7689" y="0"/>
                  </a:moveTo>
                  <a:lnTo>
                    <a:pt x="1552" y="14258"/>
                  </a:lnTo>
                  <a:lnTo>
                    <a:pt x="0" y="24858"/>
                  </a:lnTo>
                  <a:lnTo>
                    <a:pt x="7126" y="64074"/>
                  </a:lnTo>
                  <a:lnTo>
                    <a:pt x="20200" y="107290"/>
                  </a:lnTo>
                  <a:lnTo>
                    <a:pt x="34010" y="150067"/>
                  </a:lnTo>
                  <a:lnTo>
                    <a:pt x="46292" y="187180"/>
                  </a:lnTo>
                  <a:lnTo>
                    <a:pt x="60027" y="228432"/>
                  </a:lnTo>
                  <a:lnTo>
                    <a:pt x="81454" y="268181"/>
                  </a:lnTo>
                  <a:lnTo>
                    <a:pt x="99485" y="312577"/>
                  </a:lnTo>
                  <a:lnTo>
                    <a:pt x="111775" y="354402"/>
                  </a:lnTo>
                  <a:lnTo>
                    <a:pt x="132705" y="4107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324"/>
            <p:cNvSpPr/>
            <p:nvPr/>
          </p:nvSpPr>
          <p:spPr>
            <a:xfrm>
              <a:off x="5013340" y="4911328"/>
              <a:ext cx="139091" cy="98228"/>
            </a:xfrm>
            <a:custGeom>
              <a:avLst/>
              <a:gdLst/>
              <a:ahLst/>
              <a:cxnLst/>
              <a:rect l="0" t="0" r="0" b="0"/>
              <a:pathLst>
                <a:path w="139091" h="98228">
                  <a:moveTo>
                    <a:pt x="5144" y="0"/>
                  </a:moveTo>
                  <a:lnTo>
                    <a:pt x="5144" y="9481"/>
                  </a:lnTo>
                  <a:lnTo>
                    <a:pt x="2499" y="16782"/>
                  </a:lnTo>
                  <a:lnTo>
                    <a:pt x="404" y="20118"/>
                  </a:lnTo>
                  <a:lnTo>
                    <a:pt x="0" y="21349"/>
                  </a:lnTo>
                  <a:lnTo>
                    <a:pt x="723" y="21178"/>
                  </a:lnTo>
                  <a:lnTo>
                    <a:pt x="2196" y="20072"/>
                  </a:lnTo>
                  <a:lnTo>
                    <a:pt x="9126" y="24134"/>
                  </a:lnTo>
                  <a:lnTo>
                    <a:pt x="17828" y="32555"/>
                  </a:lnTo>
                  <a:lnTo>
                    <a:pt x="36791" y="54129"/>
                  </a:lnTo>
                  <a:lnTo>
                    <a:pt x="60162" y="68955"/>
                  </a:lnTo>
                  <a:lnTo>
                    <a:pt x="102568" y="85994"/>
                  </a:lnTo>
                  <a:lnTo>
                    <a:pt x="139090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325"/>
            <p:cNvSpPr/>
            <p:nvPr/>
          </p:nvSpPr>
          <p:spPr>
            <a:xfrm>
              <a:off x="5125641" y="4804172"/>
              <a:ext cx="223243" cy="616149"/>
            </a:xfrm>
            <a:custGeom>
              <a:avLst/>
              <a:gdLst/>
              <a:ahLst/>
              <a:cxnLst/>
              <a:rect l="0" t="0" r="0" b="0"/>
              <a:pathLst>
                <a:path w="223243" h="616149">
                  <a:moveTo>
                    <a:pt x="0" y="0"/>
                  </a:moveTo>
                  <a:lnTo>
                    <a:pt x="4740" y="0"/>
                  </a:lnTo>
                  <a:lnTo>
                    <a:pt x="6136" y="2976"/>
                  </a:lnTo>
                  <a:lnTo>
                    <a:pt x="9677" y="45694"/>
                  </a:lnTo>
                  <a:lnTo>
                    <a:pt x="15949" y="83220"/>
                  </a:lnTo>
                  <a:lnTo>
                    <a:pt x="22222" y="123815"/>
                  </a:lnTo>
                  <a:lnTo>
                    <a:pt x="32023" y="161489"/>
                  </a:lnTo>
                  <a:lnTo>
                    <a:pt x="36608" y="192598"/>
                  </a:lnTo>
                  <a:lnTo>
                    <a:pt x="52284" y="227184"/>
                  </a:lnTo>
                  <a:lnTo>
                    <a:pt x="65229" y="271645"/>
                  </a:lnTo>
                  <a:lnTo>
                    <a:pt x="79079" y="306817"/>
                  </a:lnTo>
                  <a:lnTo>
                    <a:pt x="95750" y="342373"/>
                  </a:lnTo>
                  <a:lnTo>
                    <a:pt x="108517" y="378043"/>
                  </a:lnTo>
                  <a:lnTo>
                    <a:pt x="123324" y="413748"/>
                  </a:lnTo>
                  <a:lnTo>
                    <a:pt x="145113" y="449095"/>
                  </a:lnTo>
                  <a:lnTo>
                    <a:pt x="162646" y="486945"/>
                  </a:lnTo>
                  <a:lnTo>
                    <a:pt x="183622" y="526483"/>
                  </a:lnTo>
                  <a:lnTo>
                    <a:pt x="199308" y="563894"/>
                  </a:lnTo>
                  <a:lnTo>
                    <a:pt x="223242" y="6161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5" name="SMARTInkShape-Group54"/>
          <p:cNvGrpSpPr/>
          <p:nvPr/>
        </p:nvGrpSpPr>
        <p:grpSpPr>
          <a:xfrm>
            <a:off x="6125766" y="4120775"/>
            <a:ext cx="1964532" cy="581637"/>
            <a:chOff x="6125766" y="4120775"/>
            <a:chExt cx="1964532" cy="581637"/>
          </a:xfrm>
        </p:grpSpPr>
        <p:sp>
          <p:nvSpPr>
            <p:cNvPr id="274" name="SMARTInkShape-326"/>
            <p:cNvSpPr/>
            <p:nvPr/>
          </p:nvSpPr>
          <p:spPr>
            <a:xfrm>
              <a:off x="6349008" y="4120775"/>
              <a:ext cx="53579" cy="397648"/>
            </a:xfrm>
            <a:custGeom>
              <a:avLst/>
              <a:gdLst/>
              <a:ahLst/>
              <a:cxnLst/>
              <a:rect l="0" t="0" r="0" b="0"/>
              <a:pathLst>
                <a:path w="53579" h="397648">
                  <a:moveTo>
                    <a:pt x="53578" y="4741"/>
                  </a:moveTo>
                  <a:lnTo>
                    <a:pt x="48838" y="0"/>
                  </a:lnTo>
                  <a:lnTo>
                    <a:pt x="46449" y="1580"/>
                  </a:lnTo>
                  <a:lnTo>
                    <a:pt x="41149" y="11274"/>
                  </a:lnTo>
                  <a:lnTo>
                    <a:pt x="37328" y="28725"/>
                  </a:lnTo>
                  <a:lnTo>
                    <a:pt x="36036" y="66657"/>
                  </a:lnTo>
                  <a:lnTo>
                    <a:pt x="35781" y="107077"/>
                  </a:lnTo>
                  <a:lnTo>
                    <a:pt x="35731" y="148979"/>
                  </a:lnTo>
                  <a:lnTo>
                    <a:pt x="35722" y="185833"/>
                  </a:lnTo>
                  <a:lnTo>
                    <a:pt x="35719" y="221568"/>
                  </a:lnTo>
                  <a:lnTo>
                    <a:pt x="33073" y="262140"/>
                  </a:lnTo>
                  <a:lnTo>
                    <a:pt x="26625" y="303000"/>
                  </a:lnTo>
                  <a:lnTo>
                    <a:pt x="14469" y="347358"/>
                  </a:lnTo>
                  <a:lnTo>
                    <a:pt x="0" y="3976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327"/>
            <p:cNvSpPr/>
            <p:nvPr/>
          </p:nvSpPr>
          <p:spPr>
            <a:xfrm>
              <a:off x="6125766" y="4369358"/>
              <a:ext cx="312540" cy="49597"/>
            </a:xfrm>
            <a:custGeom>
              <a:avLst/>
              <a:gdLst/>
              <a:ahLst/>
              <a:cxnLst/>
              <a:rect l="0" t="0" r="0" b="0"/>
              <a:pathLst>
                <a:path w="312540" h="49597">
                  <a:moveTo>
                    <a:pt x="0" y="41908"/>
                  </a:moveTo>
                  <a:lnTo>
                    <a:pt x="0" y="46648"/>
                  </a:lnTo>
                  <a:lnTo>
                    <a:pt x="992" y="48044"/>
                  </a:lnTo>
                  <a:lnTo>
                    <a:pt x="2645" y="48975"/>
                  </a:lnTo>
                  <a:lnTo>
                    <a:pt x="4740" y="49596"/>
                  </a:lnTo>
                  <a:lnTo>
                    <a:pt x="33641" y="43463"/>
                  </a:lnTo>
                  <a:lnTo>
                    <a:pt x="72092" y="21755"/>
                  </a:lnTo>
                  <a:lnTo>
                    <a:pt x="108614" y="6511"/>
                  </a:lnTo>
                  <a:lnTo>
                    <a:pt x="148599" y="0"/>
                  </a:lnTo>
                  <a:lnTo>
                    <a:pt x="178492" y="1123"/>
                  </a:lnTo>
                  <a:lnTo>
                    <a:pt x="215274" y="4688"/>
                  </a:lnTo>
                  <a:lnTo>
                    <a:pt x="258095" y="11136"/>
                  </a:lnTo>
                  <a:lnTo>
                    <a:pt x="287637" y="10106"/>
                  </a:lnTo>
                  <a:lnTo>
                    <a:pt x="312539" y="151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328"/>
            <p:cNvSpPr/>
            <p:nvPr/>
          </p:nvSpPr>
          <p:spPr>
            <a:xfrm>
              <a:off x="6554532" y="4361877"/>
              <a:ext cx="151664" cy="222857"/>
            </a:xfrm>
            <a:custGeom>
              <a:avLst/>
              <a:gdLst/>
              <a:ahLst/>
              <a:cxnLst/>
              <a:rect l="0" t="0" r="0" b="0"/>
              <a:pathLst>
                <a:path w="151664" h="222857">
                  <a:moveTo>
                    <a:pt x="17718" y="4740"/>
                  </a:moveTo>
                  <a:lnTo>
                    <a:pt x="17718" y="0"/>
                  </a:lnTo>
                  <a:lnTo>
                    <a:pt x="16726" y="588"/>
                  </a:lnTo>
                  <a:lnTo>
                    <a:pt x="12977" y="6533"/>
                  </a:lnTo>
                  <a:lnTo>
                    <a:pt x="5289" y="35258"/>
                  </a:lnTo>
                  <a:lnTo>
                    <a:pt x="4917" y="53361"/>
                  </a:lnTo>
                  <a:lnTo>
                    <a:pt x="8278" y="94560"/>
                  </a:lnTo>
                  <a:lnTo>
                    <a:pt x="11334" y="127213"/>
                  </a:lnTo>
                  <a:lnTo>
                    <a:pt x="15827" y="152154"/>
                  </a:lnTo>
                  <a:lnTo>
                    <a:pt x="17344" y="196137"/>
                  </a:lnTo>
                  <a:lnTo>
                    <a:pt x="17685" y="221781"/>
                  </a:lnTo>
                  <a:lnTo>
                    <a:pt x="16704" y="222856"/>
                  </a:lnTo>
                  <a:lnTo>
                    <a:pt x="15057" y="222581"/>
                  </a:lnTo>
                  <a:lnTo>
                    <a:pt x="5286" y="215009"/>
                  </a:lnTo>
                  <a:lnTo>
                    <a:pt x="2271" y="209649"/>
                  </a:lnTo>
                  <a:lnTo>
                    <a:pt x="573" y="198407"/>
                  </a:lnTo>
                  <a:lnTo>
                    <a:pt x="0" y="162609"/>
                  </a:lnTo>
                  <a:lnTo>
                    <a:pt x="879" y="121032"/>
                  </a:lnTo>
                  <a:lnTo>
                    <a:pt x="7988" y="88255"/>
                  </a:lnTo>
                  <a:lnTo>
                    <a:pt x="23798" y="50354"/>
                  </a:lnTo>
                  <a:lnTo>
                    <a:pt x="33319" y="39565"/>
                  </a:lnTo>
                  <a:lnTo>
                    <a:pt x="63061" y="13552"/>
                  </a:lnTo>
                  <a:lnTo>
                    <a:pt x="65807" y="12599"/>
                  </a:lnTo>
                  <a:lnTo>
                    <a:pt x="67636" y="12956"/>
                  </a:lnTo>
                  <a:lnTo>
                    <a:pt x="83839" y="2247"/>
                  </a:lnTo>
                  <a:lnTo>
                    <a:pt x="87596" y="2086"/>
                  </a:lnTo>
                  <a:lnTo>
                    <a:pt x="96400" y="5545"/>
                  </a:lnTo>
                  <a:lnTo>
                    <a:pt x="151663" y="315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329"/>
            <p:cNvSpPr/>
            <p:nvPr/>
          </p:nvSpPr>
          <p:spPr>
            <a:xfrm>
              <a:off x="6804530" y="4362905"/>
              <a:ext cx="232065" cy="235885"/>
            </a:xfrm>
            <a:custGeom>
              <a:avLst/>
              <a:gdLst/>
              <a:ahLst/>
              <a:cxnLst/>
              <a:rect l="0" t="0" r="0" b="0"/>
              <a:pathLst>
                <a:path w="232065" h="235885">
                  <a:moveTo>
                    <a:pt x="8822" y="3712"/>
                  </a:moveTo>
                  <a:lnTo>
                    <a:pt x="8822" y="8453"/>
                  </a:lnTo>
                  <a:lnTo>
                    <a:pt x="719" y="43851"/>
                  </a:lnTo>
                  <a:lnTo>
                    <a:pt x="0" y="84662"/>
                  </a:lnTo>
                  <a:lnTo>
                    <a:pt x="9620" y="124383"/>
                  </a:lnTo>
                  <a:lnTo>
                    <a:pt x="20633" y="154230"/>
                  </a:lnTo>
                  <a:lnTo>
                    <a:pt x="29947" y="169828"/>
                  </a:lnTo>
                  <a:lnTo>
                    <a:pt x="37393" y="176760"/>
                  </a:lnTo>
                  <a:lnTo>
                    <a:pt x="51904" y="185403"/>
                  </a:lnTo>
                  <a:lnTo>
                    <a:pt x="80721" y="190083"/>
                  </a:lnTo>
                  <a:lnTo>
                    <a:pt x="107929" y="191084"/>
                  </a:lnTo>
                  <a:lnTo>
                    <a:pt x="111604" y="187166"/>
                  </a:lnTo>
                  <a:lnTo>
                    <a:pt x="124632" y="152361"/>
                  </a:lnTo>
                  <a:lnTo>
                    <a:pt x="133617" y="108836"/>
                  </a:lnTo>
                  <a:lnTo>
                    <a:pt x="141366" y="70693"/>
                  </a:lnTo>
                  <a:lnTo>
                    <a:pt x="141498" y="34398"/>
                  </a:lnTo>
                  <a:lnTo>
                    <a:pt x="134075" y="0"/>
                  </a:lnTo>
                  <a:lnTo>
                    <a:pt x="133995" y="245"/>
                  </a:lnTo>
                  <a:lnTo>
                    <a:pt x="133943" y="1401"/>
                  </a:lnTo>
                  <a:lnTo>
                    <a:pt x="143565" y="39616"/>
                  </a:lnTo>
                  <a:lnTo>
                    <a:pt x="156275" y="78890"/>
                  </a:lnTo>
                  <a:lnTo>
                    <a:pt x="171673" y="116348"/>
                  </a:lnTo>
                  <a:lnTo>
                    <a:pt x="191398" y="155828"/>
                  </a:lnTo>
                  <a:lnTo>
                    <a:pt x="211756" y="195523"/>
                  </a:lnTo>
                  <a:lnTo>
                    <a:pt x="232064" y="2358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330"/>
            <p:cNvSpPr/>
            <p:nvPr/>
          </p:nvSpPr>
          <p:spPr>
            <a:xfrm>
              <a:off x="7058447" y="4366913"/>
              <a:ext cx="225972" cy="275247"/>
            </a:xfrm>
            <a:custGeom>
              <a:avLst/>
              <a:gdLst/>
              <a:ahLst/>
              <a:cxnLst/>
              <a:rect l="0" t="0" r="0" b="0"/>
              <a:pathLst>
                <a:path w="225972" h="275247">
                  <a:moveTo>
                    <a:pt x="174600" y="26493"/>
                  </a:moveTo>
                  <a:lnTo>
                    <a:pt x="169859" y="17012"/>
                  </a:lnTo>
                  <a:lnTo>
                    <a:pt x="152690" y="1635"/>
                  </a:lnTo>
                  <a:lnTo>
                    <a:pt x="144118" y="0"/>
                  </a:lnTo>
                  <a:lnTo>
                    <a:pt x="124011" y="3474"/>
                  </a:lnTo>
                  <a:lnTo>
                    <a:pt x="81189" y="27382"/>
                  </a:lnTo>
                  <a:lnTo>
                    <a:pt x="36866" y="45741"/>
                  </a:lnTo>
                  <a:lnTo>
                    <a:pt x="11199" y="60529"/>
                  </a:lnTo>
                  <a:lnTo>
                    <a:pt x="2758" y="69070"/>
                  </a:lnTo>
                  <a:lnTo>
                    <a:pt x="507" y="72738"/>
                  </a:lnTo>
                  <a:lnTo>
                    <a:pt x="0" y="77167"/>
                  </a:lnTo>
                  <a:lnTo>
                    <a:pt x="2081" y="87379"/>
                  </a:lnTo>
                  <a:lnTo>
                    <a:pt x="8959" y="95887"/>
                  </a:lnTo>
                  <a:lnTo>
                    <a:pt x="17638" y="101983"/>
                  </a:lnTo>
                  <a:lnTo>
                    <a:pt x="24803" y="104693"/>
                  </a:lnTo>
                  <a:lnTo>
                    <a:pt x="49760" y="101288"/>
                  </a:lnTo>
                  <a:lnTo>
                    <a:pt x="64740" y="103776"/>
                  </a:lnTo>
                  <a:lnTo>
                    <a:pt x="105510" y="98575"/>
                  </a:lnTo>
                  <a:lnTo>
                    <a:pt x="150043" y="102756"/>
                  </a:lnTo>
                  <a:lnTo>
                    <a:pt x="168977" y="110328"/>
                  </a:lnTo>
                  <a:lnTo>
                    <a:pt x="192562" y="126617"/>
                  </a:lnTo>
                  <a:lnTo>
                    <a:pt x="217008" y="153927"/>
                  </a:lnTo>
                  <a:lnTo>
                    <a:pt x="220731" y="156098"/>
                  </a:lnTo>
                  <a:lnTo>
                    <a:pt x="223214" y="160521"/>
                  </a:lnTo>
                  <a:lnTo>
                    <a:pt x="225971" y="173373"/>
                  </a:lnTo>
                  <a:lnTo>
                    <a:pt x="218044" y="202084"/>
                  </a:lnTo>
                  <a:lnTo>
                    <a:pt x="203724" y="233084"/>
                  </a:lnTo>
                  <a:lnTo>
                    <a:pt x="188411" y="251196"/>
                  </a:lnTo>
                  <a:lnTo>
                    <a:pt x="177100" y="259645"/>
                  </a:lnTo>
                  <a:lnTo>
                    <a:pt x="162813" y="264062"/>
                  </a:lnTo>
                  <a:lnTo>
                    <a:pt x="118909" y="274352"/>
                  </a:lnTo>
                  <a:lnTo>
                    <a:pt x="77087" y="275246"/>
                  </a:lnTo>
                  <a:lnTo>
                    <a:pt x="49584" y="267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331"/>
            <p:cNvSpPr/>
            <p:nvPr/>
          </p:nvSpPr>
          <p:spPr>
            <a:xfrm>
              <a:off x="7367469" y="4323210"/>
              <a:ext cx="24954" cy="320229"/>
            </a:xfrm>
            <a:custGeom>
              <a:avLst/>
              <a:gdLst/>
              <a:ahLst/>
              <a:cxnLst/>
              <a:rect l="0" t="0" r="0" b="0"/>
              <a:pathLst>
                <a:path w="24954" h="320229">
                  <a:moveTo>
                    <a:pt x="17383" y="7688"/>
                  </a:moveTo>
                  <a:lnTo>
                    <a:pt x="17383" y="2948"/>
                  </a:lnTo>
                  <a:lnTo>
                    <a:pt x="16390" y="1552"/>
                  </a:lnTo>
                  <a:lnTo>
                    <a:pt x="14736" y="621"/>
                  </a:lnTo>
                  <a:lnTo>
                    <a:pt x="12642" y="0"/>
                  </a:lnTo>
                  <a:lnTo>
                    <a:pt x="10254" y="2563"/>
                  </a:lnTo>
                  <a:lnTo>
                    <a:pt x="3143" y="19399"/>
                  </a:lnTo>
                  <a:lnTo>
                    <a:pt x="0" y="63556"/>
                  </a:lnTo>
                  <a:lnTo>
                    <a:pt x="610" y="99459"/>
                  </a:lnTo>
                  <a:lnTo>
                    <a:pt x="6610" y="142710"/>
                  </a:lnTo>
                  <a:lnTo>
                    <a:pt x="12829" y="184731"/>
                  </a:lnTo>
                  <a:lnTo>
                    <a:pt x="21723" y="229088"/>
                  </a:lnTo>
                  <a:lnTo>
                    <a:pt x="24953" y="266655"/>
                  </a:lnTo>
                  <a:lnTo>
                    <a:pt x="17383" y="3202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332"/>
            <p:cNvSpPr/>
            <p:nvPr/>
          </p:nvSpPr>
          <p:spPr>
            <a:xfrm>
              <a:off x="7259836" y="4438596"/>
              <a:ext cx="169665" cy="35178"/>
            </a:xfrm>
            <a:custGeom>
              <a:avLst/>
              <a:gdLst/>
              <a:ahLst/>
              <a:cxnLst/>
              <a:rect l="0" t="0" r="0" b="0"/>
              <a:pathLst>
                <a:path w="169665" h="35178">
                  <a:moveTo>
                    <a:pt x="0" y="35177"/>
                  </a:moveTo>
                  <a:lnTo>
                    <a:pt x="0" y="25696"/>
                  </a:lnTo>
                  <a:lnTo>
                    <a:pt x="2646" y="18396"/>
                  </a:lnTo>
                  <a:lnTo>
                    <a:pt x="4741" y="15060"/>
                  </a:lnTo>
                  <a:lnTo>
                    <a:pt x="17169" y="5625"/>
                  </a:lnTo>
                  <a:lnTo>
                    <a:pt x="42900" y="1286"/>
                  </a:lnTo>
                  <a:lnTo>
                    <a:pt x="80401" y="0"/>
                  </a:lnTo>
                  <a:lnTo>
                    <a:pt x="118114" y="558"/>
                  </a:lnTo>
                  <a:lnTo>
                    <a:pt x="169664" y="83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333"/>
            <p:cNvSpPr/>
            <p:nvPr/>
          </p:nvSpPr>
          <p:spPr>
            <a:xfrm>
              <a:off x="7600788" y="4159638"/>
              <a:ext cx="150182" cy="528449"/>
            </a:xfrm>
            <a:custGeom>
              <a:avLst/>
              <a:gdLst/>
              <a:ahLst/>
              <a:cxnLst/>
              <a:rect l="0" t="0" r="0" b="0"/>
              <a:pathLst>
                <a:path w="150182" h="528449">
                  <a:moveTo>
                    <a:pt x="150181" y="10526"/>
                  </a:moveTo>
                  <a:lnTo>
                    <a:pt x="145440" y="15266"/>
                  </a:lnTo>
                  <a:lnTo>
                    <a:pt x="137821" y="17594"/>
                  </a:lnTo>
                  <a:lnTo>
                    <a:pt x="125836" y="17636"/>
                  </a:lnTo>
                  <a:lnTo>
                    <a:pt x="98760" y="11090"/>
                  </a:lnTo>
                  <a:lnTo>
                    <a:pt x="76295" y="0"/>
                  </a:lnTo>
                  <a:lnTo>
                    <a:pt x="59796" y="225"/>
                  </a:lnTo>
                  <a:lnTo>
                    <a:pt x="45187" y="6279"/>
                  </a:lnTo>
                  <a:lnTo>
                    <a:pt x="24380" y="21593"/>
                  </a:lnTo>
                  <a:lnTo>
                    <a:pt x="5570" y="52583"/>
                  </a:lnTo>
                  <a:lnTo>
                    <a:pt x="1574" y="63283"/>
                  </a:lnTo>
                  <a:lnTo>
                    <a:pt x="0" y="98632"/>
                  </a:lnTo>
                  <a:lnTo>
                    <a:pt x="5569" y="135306"/>
                  </a:lnTo>
                  <a:lnTo>
                    <a:pt x="12083" y="170198"/>
                  </a:lnTo>
                  <a:lnTo>
                    <a:pt x="21335" y="200554"/>
                  </a:lnTo>
                  <a:lnTo>
                    <a:pt x="36709" y="242558"/>
                  </a:lnTo>
                  <a:lnTo>
                    <a:pt x="51295" y="281329"/>
                  </a:lnTo>
                  <a:lnTo>
                    <a:pt x="58043" y="314998"/>
                  </a:lnTo>
                  <a:lnTo>
                    <a:pt x="60323" y="352450"/>
                  </a:lnTo>
                  <a:lnTo>
                    <a:pt x="66910" y="391230"/>
                  </a:lnTo>
                  <a:lnTo>
                    <a:pt x="69240" y="427995"/>
                  </a:lnTo>
                  <a:lnTo>
                    <a:pt x="66998" y="462635"/>
                  </a:lnTo>
                  <a:lnTo>
                    <a:pt x="51954" y="5284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334"/>
            <p:cNvSpPr/>
            <p:nvPr/>
          </p:nvSpPr>
          <p:spPr>
            <a:xfrm>
              <a:off x="7518797" y="4509492"/>
              <a:ext cx="214313" cy="26790"/>
            </a:xfrm>
            <a:custGeom>
              <a:avLst/>
              <a:gdLst/>
              <a:ahLst/>
              <a:cxnLst/>
              <a:rect l="0" t="0" r="0" b="0"/>
              <a:pathLst>
                <a:path w="214313" h="26790">
                  <a:moveTo>
                    <a:pt x="0" y="26789"/>
                  </a:moveTo>
                  <a:lnTo>
                    <a:pt x="13266" y="14516"/>
                  </a:lnTo>
                  <a:lnTo>
                    <a:pt x="39033" y="4925"/>
                  </a:lnTo>
                  <a:lnTo>
                    <a:pt x="77237" y="973"/>
                  </a:lnTo>
                  <a:lnTo>
                    <a:pt x="111241" y="2838"/>
                  </a:lnTo>
                  <a:lnTo>
                    <a:pt x="155588" y="7726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335"/>
            <p:cNvSpPr/>
            <p:nvPr/>
          </p:nvSpPr>
          <p:spPr>
            <a:xfrm>
              <a:off x="7786740" y="4429125"/>
              <a:ext cx="223191" cy="273287"/>
            </a:xfrm>
            <a:custGeom>
              <a:avLst/>
              <a:gdLst/>
              <a:ahLst/>
              <a:cxnLst/>
              <a:rect l="0" t="0" r="0" b="0"/>
              <a:pathLst>
                <a:path w="223191" h="273287">
                  <a:moveTo>
                    <a:pt x="17807" y="0"/>
                  </a:moveTo>
                  <a:lnTo>
                    <a:pt x="17807" y="20117"/>
                  </a:lnTo>
                  <a:lnTo>
                    <a:pt x="16815" y="22341"/>
                  </a:lnTo>
                  <a:lnTo>
                    <a:pt x="15161" y="23823"/>
                  </a:lnTo>
                  <a:lnTo>
                    <a:pt x="13066" y="24812"/>
                  </a:lnTo>
                  <a:lnTo>
                    <a:pt x="11670" y="26463"/>
                  </a:lnTo>
                  <a:lnTo>
                    <a:pt x="4505" y="43785"/>
                  </a:lnTo>
                  <a:lnTo>
                    <a:pt x="847" y="87289"/>
                  </a:lnTo>
                  <a:lnTo>
                    <a:pt x="214" y="126185"/>
                  </a:lnTo>
                  <a:lnTo>
                    <a:pt x="0" y="163905"/>
                  </a:lnTo>
                  <a:lnTo>
                    <a:pt x="2609" y="192101"/>
                  </a:lnTo>
                  <a:lnTo>
                    <a:pt x="8076" y="206425"/>
                  </a:lnTo>
                  <a:lnTo>
                    <a:pt x="38321" y="243480"/>
                  </a:lnTo>
                  <a:lnTo>
                    <a:pt x="42398" y="243679"/>
                  </a:lnTo>
                  <a:lnTo>
                    <a:pt x="52217" y="238609"/>
                  </a:lnTo>
                  <a:lnTo>
                    <a:pt x="64163" y="224599"/>
                  </a:lnTo>
                  <a:lnTo>
                    <a:pt x="77088" y="188820"/>
                  </a:lnTo>
                  <a:lnTo>
                    <a:pt x="89195" y="157353"/>
                  </a:lnTo>
                  <a:lnTo>
                    <a:pt x="92188" y="152527"/>
                  </a:lnTo>
                  <a:lnTo>
                    <a:pt x="100031" y="112359"/>
                  </a:lnTo>
                  <a:lnTo>
                    <a:pt x="102968" y="94586"/>
                  </a:lnTo>
                  <a:lnTo>
                    <a:pt x="102363" y="89846"/>
                  </a:lnTo>
                  <a:lnTo>
                    <a:pt x="100966" y="86687"/>
                  </a:lnTo>
                  <a:lnTo>
                    <a:pt x="101028" y="83588"/>
                  </a:lnTo>
                  <a:lnTo>
                    <a:pt x="103743" y="77499"/>
                  </a:lnTo>
                  <a:lnTo>
                    <a:pt x="104863" y="76471"/>
                  </a:lnTo>
                  <a:lnTo>
                    <a:pt x="105609" y="76777"/>
                  </a:lnTo>
                  <a:lnTo>
                    <a:pt x="106108" y="77974"/>
                  </a:lnTo>
                  <a:lnTo>
                    <a:pt x="109618" y="106547"/>
                  </a:lnTo>
                  <a:lnTo>
                    <a:pt x="114133" y="127481"/>
                  </a:lnTo>
                  <a:lnTo>
                    <a:pt x="114766" y="135589"/>
                  </a:lnTo>
                  <a:lnTo>
                    <a:pt x="120762" y="149890"/>
                  </a:lnTo>
                  <a:lnTo>
                    <a:pt x="130002" y="166451"/>
                  </a:lnTo>
                  <a:lnTo>
                    <a:pt x="146094" y="210429"/>
                  </a:lnTo>
                  <a:lnTo>
                    <a:pt x="165143" y="240982"/>
                  </a:lnTo>
                  <a:lnTo>
                    <a:pt x="169610" y="252955"/>
                  </a:lnTo>
                  <a:lnTo>
                    <a:pt x="182289" y="268867"/>
                  </a:lnTo>
                  <a:lnTo>
                    <a:pt x="189468" y="273286"/>
                  </a:lnTo>
                  <a:lnTo>
                    <a:pt x="193763" y="272479"/>
                  </a:lnTo>
                  <a:lnTo>
                    <a:pt x="203827" y="266292"/>
                  </a:lnTo>
                  <a:lnTo>
                    <a:pt x="223190" y="2411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336"/>
            <p:cNvSpPr/>
            <p:nvPr/>
          </p:nvSpPr>
          <p:spPr>
            <a:xfrm>
              <a:off x="8054631" y="4321969"/>
              <a:ext cx="35667" cy="373321"/>
            </a:xfrm>
            <a:custGeom>
              <a:avLst/>
              <a:gdLst/>
              <a:ahLst/>
              <a:cxnLst/>
              <a:rect l="0" t="0" r="0" b="0"/>
              <a:pathLst>
                <a:path w="35667" h="373321">
                  <a:moveTo>
                    <a:pt x="17807" y="0"/>
                  </a:moveTo>
                  <a:lnTo>
                    <a:pt x="4504" y="31345"/>
                  </a:lnTo>
                  <a:lnTo>
                    <a:pt x="847" y="69544"/>
                  </a:lnTo>
                  <a:lnTo>
                    <a:pt x="125" y="109428"/>
                  </a:lnTo>
                  <a:lnTo>
                    <a:pt x="0" y="143548"/>
                  </a:lnTo>
                  <a:lnTo>
                    <a:pt x="4698" y="185892"/>
                  </a:lnTo>
                  <a:lnTo>
                    <a:pt x="12379" y="223310"/>
                  </a:lnTo>
                  <a:lnTo>
                    <a:pt x="16199" y="261076"/>
                  </a:lnTo>
                  <a:lnTo>
                    <a:pt x="23626" y="302263"/>
                  </a:lnTo>
                  <a:lnTo>
                    <a:pt x="26327" y="343340"/>
                  </a:lnTo>
                  <a:lnTo>
                    <a:pt x="27456" y="347956"/>
                  </a:lnTo>
                  <a:lnTo>
                    <a:pt x="29200" y="351033"/>
                  </a:lnTo>
                  <a:lnTo>
                    <a:pt x="34388" y="355972"/>
                  </a:lnTo>
                  <a:lnTo>
                    <a:pt x="35288" y="366308"/>
                  </a:lnTo>
                  <a:lnTo>
                    <a:pt x="34421" y="369221"/>
                  </a:lnTo>
                  <a:lnTo>
                    <a:pt x="32852" y="371162"/>
                  </a:lnTo>
                  <a:lnTo>
                    <a:pt x="30813" y="372457"/>
                  </a:lnTo>
                  <a:lnTo>
                    <a:pt x="30446" y="373320"/>
                  </a:lnTo>
                  <a:lnTo>
                    <a:pt x="35666" y="3661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3" name="SMARTInkShape-Group55"/>
          <p:cNvGrpSpPr/>
          <p:nvPr/>
        </p:nvGrpSpPr>
        <p:grpSpPr>
          <a:xfrm>
            <a:off x="6188273" y="4848820"/>
            <a:ext cx="1428751" cy="704634"/>
            <a:chOff x="6188273" y="4848820"/>
            <a:chExt cx="1428751" cy="704634"/>
          </a:xfrm>
        </p:grpSpPr>
        <p:sp>
          <p:nvSpPr>
            <p:cNvPr id="286" name="SMARTInkShape-337"/>
            <p:cNvSpPr/>
            <p:nvPr/>
          </p:nvSpPr>
          <p:spPr>
            <a:xfrm>
              <a:off x="6188273" y="4857750"/>
              <a:ext cx="276822" cy="309125"/>
            </a:xfrm>
            <a:custGeom>
              <a:avLst/>
              <a:gdLst/>
              <a:ahLst/>
              <a:cxnLst/>
              <a:rect l="0" t="0" r="0" b="0"/>
              <a:pathLst>
                <a:path w="276822" h="309125">
                  <a:moveTo>
                    <a:pt x="276821" y="0"/>
                  </a:moveTo>
                  <a:lnTo>
                    <a:pt x="272080" y="4740"/>
                  </a:lnTo>
                  <a:lnTo>
                    <a:pt x="254911" y="12429"/>
                  </a:lnTo>
                  <a:lnTo>
                    <a:pt x="230972" y="16250"/>
                  </a:lnTo>
                  <a:lnTo>
                    <a:pt x="219072" y="14498"/>
                  </a:lnTo>
                  <a:lnTo>
                    <a:pt x="207498" y="11405"/>
                  </a:lnTo>
                  <a:lnTo>
                    <a:pt x="189125" y="10030"/>
                  </a:lnTo>
                  <a:lnTo>
                    <a:pt x="170376" y="14710"/>
                  </a:lnTo>
                  <a:lnTo>
                    <a:pt x="145732" y="28502"/>
                  </a:lnTo>
                  <a:lnTo>
                    <a:pt x="123217" y="42510"/>
                  </a:lnTo>
                  <a:lnTo>
                    <a:pt x="106357" y="48659"/>
                  </a:lnTo>
                  <a:lnTo>
                    <a:pt x="76572" y="55252"/>
                  </a:lnTo>
                  <a:lnTo>
                    <a:pt x="71884" y="57671"/>
                  </a:lnTo>
                  <a:lnTo>
                    <a:pt x="64030" y="65649"/>
                  </a:lnTo>
                  <a:lnTo>
                    <a:pt x="60546" y="70555"/>
                  </a:lnTo>
                  <a:lnTo>
                    <a:pt x="59215" y="75810"/>
                  </a:lnTo>
                  <a:lnTo>
                    <a:pt x="61879" y="94883"/>
                  </a:lnTo>
                  <a:lnTo>
                    <a:pt x="76543" y="101976"/>
                  </a:lnTo>
                  <a:lnTo>
                    <a:pt x="119405" y="109120"/>
                  </a:lnTo>
                  <a:lnTo>
                    <a:pt x="162789" y="118145"/>
                  </a:lnTo>
                  <a:lnTo>
                    <a:pt x="205654" y="143771"/>
                  </a:lnTo>
                  <a:lnTo>
                    <a:pt x="246556" y="155840"/>
                  </a:lnTo>
                  <a:lnTo>
                    <a:pt x="250691" y="160448"/>
                  </a:lnTo>
                  <a:lnTo>
                    <a:pt x="255286" y="173506"/>
                  </a:lnTo>
                  <a:lnTo>
                    <a:pt x="257872" y="192851"/>
                  </a:lnTo>
                  <a:lnTo>
                    <a:pt x="251617" y="228447"/>
                  </a:lnTo>
                  <a:lnTo>
                    <a:pt x="242674" y="245179"/>
                  </a:lnTo>
                  <a:lnTo>
                    <a:pt x="227897" y="261271"/>
                  </a:lnTo>
                  <a:lnTo>
                    <a:pt x="189778" y="284058"/>
                  </a:lnTo>
                  <a:lnTo>
                    <a:pt x="145818" y="307416"/>
                  </a:lnTo>
                  <a:lnTo>
                    <a:pt x="138884" y="309124"/>
                  </a:lnTo>
                  <a:lnTo>
                    <a:pt x="99239" y="304736"/>
                  </a:lnTo>
                  <a:lnTo>
                    <a:pt x="58482" y="294315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338"/>
            <p:cNvSpPr/>
            <p:nvPr/>
          </p:nvSpPr>
          <p:spPr>
            <a:xfrm>
              <a:off x="6483207" y="4929188"/>
              <a:ext cx="240849" cy="285751"/>
            </a:xfrm>
            <a:custGeom>
              <a:avLst/>
              <a:gdLst/>
              <a:ahLst/>
              <a:cxnLst/>
              <a:rect l="0" t="0" r="0" b="0"/>
              <a:pathLst>
                <a:path w="240849" h="285751">
                  <a:moveTo>
                    <a:pt x="53324" y="0"/>
                  </a:moveTo>
                  <a:lnTo>
                    <a:pt x="48583" y="0"/>
                  </a:lnTo>
                  <a:lnTo>
                    <a:pt x="43611" y="2645"/>
                  </a:lnTo>
                  <a:lnTo>
                    <a:pt x="40896" y="4740"/>
                  </a:lnTo>
                  <a:lnTo>
                    <a:pt x="37879" y="9713"/>
                  </a:lnTo>
                  <a:lnTo>
                    <a:pt x="35545" y="15230"/>
                  </a:lnTo>
                  <a:lnTo>
                    <a:pt x="14516" y="51137"/>
                  </a:lnTo>
                  <a:lnTo>
                    <a:pt x="10407" y="68619"/>
                  </a:lnTo>
                  <a:lnTo>
                    <a:pt x="6258" y="106184"/>
                  </a:lnTo>
                  <a:lnTo>
                    <a:pt x="1675" y="142587"/>
                  </a:lnTo>
                  <a:lnTo>
                    <a:pt x="0" y="182965"/>
                  </a:lnTo>
                  <a:lnTo>
                    <a:pt x="814" y="205685"/>
                  </a:lnTo>
                  <a:lnTo>
                    <a:pt x="12185" y="237772"/>
                  </a:lnTo>
                  <a:lnTo>
                    <a:pt x="25481" y="255880"/>
                  </a:lnTo>
                  <a:lnTo>
                    <a:pt x="30793" y="258891"/>
                  </a:lnTo>
                  <a:lnTo>
                    <a:pt x="36319" y="259906"/>
                  </a:lnTo>
                  <a:lnTo>
                    <a:pt x="54706" y="259147"/>
                  </a:lnTo>
                  <a:lnTo>
                    <a:pt x="64191" y="253752"/>
                  </a:lnTo>
                  <a:lnTo>
                    <a:pt x="80688" y="236912"/>
                  </a:lnTo>
                  <a:lnTo>
                    <a:pt x="113237" y="196869"/>
                  </a:lnTo>
                  <a:lnTo>
                    <a:pt x="131966" y="163241"/>
                  </a:lnTo>
                  <a:lnTo>
                    <a:pt x="140517" y="119374"/>
                  </a:lnTo>
                  <a:lnTo>
                    <a:pt x="142206" y="81017"/>
                  </a:lnTo>
                  <a:lnTo>
                    <a:pt x="143429" y="65773"/>
                  </a:lnTo>
                  <a:lnTo>
                    <a:pt x="145143" y="61707"/>
                  </a:lnTo>
                  <a:lnTo>
                    <a:pt x="150285" y="55183"/>
                  </a:lnTo>
                  <a:lnTo>
                    <a:pt x="149715" y="53656"/>
                  </a:lnTo>
                  <a:lnTo>
                    <a:pt x="143751" y="46030"/>
                  </a:lnTo>
                  <a:lnTo>
                    <a:pt x="149838" y="64257"/>
                  </a:lnTo>
                  <a:lnTo>
                    <a:pt x="159139" y="107229"/>
                  </a:lnTo>
                  <a:lnTo>
                    <a:pt x="168051" y="147854"/>
                  </a:lnTo>
                  <a:lnTo>
                    <a:pt x="181591" y="183757"/>
                  </a:lnTo>
                  <a:lnTo>
                    <a:pt x="204630" y="226635"/>
                  </a:lnTo>
                  <a:lnTo>
                    <a:pt x="219946" y="259224"/>
                  </a:lnTo>
                  <a:lnTo>
                    <a:pt x="240848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339"/>
            <p:cNvSpPr/>
            <p:nvPr/>
          </p:nvSpPr>
          <p:spPr>
            <a:xfrm>
              <a:off x="6804934" y="4982766"/>
              <a:ext cx="142364" cy="230893"/>
            </a:xfrm>
            <a:custGeom>
              <a:avLst/>
              <a:gdLst/>
              <a:ahLst/>
              <a:cxnLst/>
              <a:rect l="0" t="0" r="0" b="0"/>
              <a:pathLst>
                <a:path w="142364" h="230893">
                  <a:moveTo>
                    <a:pt x="44136" y="0"/>
                  </a:moveTo>
                  <a:lnTo>
                    <a:pt x="39396" y="0"/>
                  </a:lnTo>
                  <a:lnTo>
                    <a:pt x="37999" y="992"/>
                  </a:lnTo>
                  <a:lnTo>
                    <a:pt x="37069" y="2645"/>
                  </a:lnTo>
                  <a:lnTo>
                    <a:pt x="27177" y="47249"/>
                  </a:lnTo>
                  <a:lnTo>
                    <a:pt x="26356" y="91432"/>
                  </a:lnTo>
                  <a:lnTo>
                    <a:pt x="28939" y="132309"/>
                  </a:lnTo>
                  <a:lnTo>
                    <a:pt x="34381" y="173233"/>
                  </a:lnTo>
                  <a:lnTo>
                    <a:pt x="35098" y="217599"/>
                  </a:lnTo>
                  <a:lnTo>
                    <a:pt x="35197" y="230892"/>
                  </a:lnTo>
                  <a:lnTo>
                    <a:pt x="30464" y="227052"/>
                  </a:lnTo>
                  <a:lnTo>
                    <a:pt x="28138" y="222290"/>
                  </a:lnTo>
                  <a:lnTo>
                    <a:pt x="27517" y="219630"/>
                  </a:lnTo>
                  <a:lnTo>
                    <a:pt x="11118" y="184142"/>
                  </a:lnTo>
                  <a:lnTo>
                    <a:pt x="2080" y="144264"/>
                  </a:lnTo>
                  <a:lnTo>
                    <a:pt x="0" y="102690"/>
                  </a:lnTo>
                  <a:lnTo>
                    <a:pt x="7221" y="59261"/>
                  </a:lnTo>
                  <a:lnTo>
                    <a:pt x="31681" y="17330"/>
                  </a:lnTo>
                  <a:lnTo>
                    <a:pt x="41989" y="10426"/>
                  </a:lnTo>
                  <a:lnTo>
                    <a:pt x="51781" y="5295"/>
                  </a:lnTo>
                  <a:lnTo>
                    <a:pt x="65393" y="4999"/>
                  </a:lnTo>
                  <a:lnTo>
                    <a:pt x="88904" y="8153"/>
                  </a:lnTo>
                  <a:lnTo>
                    <a:pt x="99091" y="13876"/>
                  </a:lnTo>
                  <a:lnTo>
                    <a:pt x="110232" y="21050"/>
                  </a:lnTo>
                  <a:lnTo>
                    <a:pt x="142363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340"/>
            <p:cNvSpPr/>
            <p:nvPr/>
          </p:nvSpPr>
          <p:spPr>
            <a:xfrm>
              <a:off x="7028031" y="5018791"/>
              <a:ext cx="178228" cy="244111"/>
            </a:xfrm>
            <a:custGeom>
              <a:avLst/>
              <a:gdLst/>
              <a:ahLst/>
              <a:cxnLst/>
              <a:rect l="0" t="0" r="0" b="0"/>
              <a:pathLst>
                <a:path w="178228" h="244111">
                  <a:moveTo>
                    <a:pt x="8563" y="106850"/>
                  </a:moveTo>
                  <a:lnTo>
                    <a:pt x="3822" y="106850"/>
                  </a:lnTo>
                  <a:lnTo>
                    <a:pt x="2426" y="105857"/>
                  </a:lnTo>
                  <a:lnTo>
                    <a:pt x="1495" y="104204"/>
                  </a:lnTo>
                  <a:lnTo>
                    <a:pt x="873" y="102109"/>
                  </a:lnTo>
                  <a:lnTo>
                    <a:pt x="460" y="101705"/>
                  </a:lnTo>
                  <a:lnTo>
                    <a:pt x="184" y="102428"/>
                  </a:lnTo>
                  <a:lnTo>
                    <a:pt x="0" y="103902"/>
                  </a:lnTo>
                  <a:lnTo>
                    <a:pt x="870" y="103892"/>
                  </a:lnTo>
                  <a:lnTo>
                    <a:pt x="4482" y="101235"/>
                  </a:lnTo>
                  <a:lnTo>
                    <a:pt x="6749" y="94102"/>
                  </a:lnTo>
                  <a:lnTo>
                    <a:pt x="7354" y="89422"/>
                  </a:lnTo>
                  <a:lnTo>
                    <a:pt x="10733" y="86301"/>
                  </a:lnTo>
                  <a:lnTo>
                    <a:pt x="22425" y="82834"/>
                  </a:lnTo>
                  <a:lnTo>
                    <a:pt x="62023" y="80304"/>
                  </a:lnTo>
                  <a:lnTo>
                    <a:pt x="90671" y="71987"/>
                  </a:lnTo>
                  <a:lnTo>
                    <a:pt x="132112" y="51895"/>
                  </a:lnTo>
                  <a:lnTo>
                    <a:pt x="135577" y="49378"/>
                  </a:lnTo>
                  <a:lnTo>
                    <a:pt x="138880" y="48691"/>
                  </a:lnTo>
                  <a:lnTo>
                    <a:pt x="142074" y="49226"/>
                  </a:lnTo>
                  <a:lnTo>
                    <a:pt x="145195" y="50575"/>
                  </a:lnTo>
                  <a:lnTo>
                    <a:pt x="147276" y="49489"/>
                  </a:lnTo>
                  <a:lnTo>
                    <a:pt x="148664" y="46781"/>
                  </a:lnTo>
                  <a:lnTo>
                    <a:pt x="149588" y="42992"/>
                  </a:lnTo>
                  <a:lnTo>
                    <a:pt x="149213" y="40465"/>
                  </a:lnTo>
                  <a:lnTo>
                    <a:pt x="147970" y="38781"/>
                  </a:lnTo>
                  <a:lnTo>
                    <a:pt x="146149" y="37658"/>
                  </a:lnTo>
                  <a:lnTo>
                    <a:pt x="130628" y="18926"/>
                  </a:lnTo>
                  <a:lnTo>
                    <a:pt x="113923" y="5918"/>
                  </a:lnTo>
                  <a:lnTo>
                    <a:pt x="108569" y="4835"/>
                  </a:lnTo>
                  <a:lnTo>
                    <a:pt x="81234" y="4936"/>
                  </a:lnTo>
                  <a:lnTo>
                    <a:pt x="51457" y="154"/>
                  </a:lnTo>
                  <a:lnTo>
                    <a:pt x="46089" y="0"/>
                  </a:lnTo>
                  <a:lnTo>
                    <a:pt x="41517" y="2875"/>
                  </a:lnTo>
                  <a:lnTo>
                    <a:pt x="33792" y="14005"/>
                  </a:lnTo>
                  <a:lnTo>
                    <a:pt x="17588" y="54985"/>
                  </a:lnTo>
                  <a:lnTo>
                    <a:pt x="11237" y="80568"/>
                  </a:lnTo>
                  <a:lnTo>
                    <a:pt x="10084" y="121024"/>
                  </a:lnTo>
                  <a:lnTo>
                    <a:pt x="21026" y="155474"/>
                  </a:lnTo>
                  <a:lnTo>
                    <a:pt x="37263" y="195168"/>
                  </a:lnTo>
                  <a:lnTo>
                    <a:pt x="46943" y="213165"/>
                  </a:lnTo>
                  <a:lnTo>
                    <a:pt x="58362" y="221239"/>
                  </a:lnTo>
                  <a:lnTo>
                    <a:pt x="73360" y="227142"/>
                  </a:lnTo>
                  <a:lnTo>
                    <a:pt x="117720" y="238580"/>
                  </a:lnTo>
                  <a:lnTo>
                    <a:pt x="130168" y="244110"/>
                  </a:lnTo>
                  <a:lnTo>
                    <a:pt x="137259" y="243997"/>
                  </a:lnTo>
                  <a:lnTo>
                    <a:pt x="153073" y="238580"/>
                  </a:lnTo>
                  <a:lnTo>
                    <a:pt x="178227" y="2140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341"/>
            <p:cNvSpPr/>
            <p:nvPr/>
          </p:nvSpPr>
          <p:spPr>
            <a:xfrm>
              <a:off x="7313416" y="4848820"/>
              <a:ext cx="26788" cy="366119"/>
            </a:xfrm>
            <a:custGeom>
              <a:avLst/>
              <a:gdLst/>
              <a:ahLst/>
              <a:cxnLst/>
              <a:rect l="0" t="0" r="0" b="0"/>
              <a:pathLst>
                <a:path w="26788" h="366119">
                  <a:moveTo>
                    <a:pt x="26787" y="0"/>
                  </a:moveTo>
                  <a:lnTo>
                    <a:pt x="26787" y="4741"/>
                  </a:lnTo>
                  <a:lnTo>
                    <a:pt x="15763" y="43173"/>
                  </a:lnTo>
                  <a:lnTo>
                    <a:pt x="9828" y="82966"/>
                  </a:lnTo>
                  <a:lnTo>
                    <a:pt x="4306" y="125359"/>
                  </a:lnTo>
                  <a:lnTo>
                    <a:pt x="565" y="163511"/>
                  </a:lnTo>
                  <a:lnTo>
                    <a:pt x="165" y="200914"/>
                  </a:lnTo>
                  <a:lnTo>
                    <a:pt x="48" y="236139"/>
                  </a:lnTo>
                  <a:lnTo>
                    <a:pt x="13" y="272705"/>
                  </a:lnTo>
                  <a:lnTo>
                    <a:pt x="0" y="311727"/>
                  </a:lnTo>
                  <a:lnTo>
                    <a:pt x="8928" y="3661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342"/>
            <p:cNvSpPr/>
            <p:nvPr/>
          </p:nvSpPr>
          <p:spPr>
            <a:xfrm>
              <a:off x="7433284" y="5082233"/>
              <a:ext cx="94444" cy="186284"/>
            </a:xfrm>
            <a:custGeom>
              <a:avLst/>
              <a:gdLst/>
              <a:ahLst/>
              <a:cxnLst/>
              <a:rect l="0" t="0" r="0" b="0"/>
              <a:pathLst>
                <a:path w="94444" h="186284">
                  <a:moveTo>
                    <a:pt x="5146" y="7689"/>
                  </a:moveTo>
                  <a:lnTo>
                    <a:pt x="5146" y="0"/>
                  </a:lnTo>
                  <a:lnTo>
                    <a:pt x="405" y="8608"/>
                  </a:lnTo>
                  <a:lnTo>
                    <a:pt x="0" y="12270"/>
                  </a:lnTo>
                  <a:lnTo>
                    <a:pt x="7403" y="51179"/>
                  </a:lnTo>
                  <a:lnTo>
                    <a:pt x="13095" y="63728"/>
                  </a:lnTo>
                  <a:lnTo>
                    <a:pt x="37148" y="95765"/>
                  </a:lnTo>
                  <a:lnTo>
                    <a:pt x="52294" y="134815"/>
                  </a:lnTo>
                  <a:lnTo>
                    <a:pt x="61819" y="153486"/>
                  </a:lnTo>
                  <a:lnTo>
                    <a:pt x="94443" y="1862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343"/>
            <p:cNvSpPr/>
            <p:nvPr/>
          </p:nvSpPr>
          <p:spPr>
            <a:xfrm>
              <a:off x="7536656" y="5045273"/>
              <a:ext cx="80368" cy="508181"/>
            </a:xfrm>
            <a:custGeom>
              <a:avLst/>
              <a:gdLst/>
              <a:ahLst/>
              <a:cxnLst/>
              <a:rect l="0" t="0" r="0" b="0"/>
              <a:pathLst>
                <a:path w="80368" h="508181">
                  <a:moveTo>
                    <a:pt x="80367" y="0"/>
                  </a:moveTo>
                  <a:lnTo>
                    <a:pt x="77721" y="29142"/>
                  </a:lnTo>
                  <a:lnTo>
                    <a:pt x="71273" y="70755"/>
                  </a:lnTo>
                  <a:lnTo>
                    <a:pt x="64533" y="105442"/>
                  </a:lnTo>
                  <a:lnTo>
                    <a:pt x="58167" y="149702"/>
                  </a:lnTo>
                  <a:lnTo>
                    <a:pt x="54485" y="188101"/>
                  </a:lnTo>
                  <a:lnTo>
                    <a:pt x="51112" y="230229"/>
                  </a:lnTo>
                  <a:lnTo>
                    <a:pt x="45925" y="272248"/>
                  </a:lnTo>
                  <a:lnTo>
                    <a:pt x="40287" y="306995"/>
                  </a:lnTo>
                  <a:lnTo>
                    <a:pt x="36621" y="347163"/>
                  </a:lnTo>
                  <a:lnTo>
                    <a:pt x="33251" y="386406"/>
                  </a:lnTo>
                  <a:lnTo>
                    <a:pt x="28704" y="420415"/>
                  </a:lnTo>
                  <a:lnTo>
                    <a:pt x="27168" y="457983"/>
                  </a:lnTo>
                  <a:lnTo>
                    <a:pt x="19735" y="489656"/>
                  </a:lnTo>
                  <a:lnTo>
                    <a:pt x="14393" y="499737"/>
                  </a:lnTo>
                  <a:lnTo>
                    <a:pt x="8712" y="504879"/>
                  </a:lnTo>
                  <a:lnTo>
                    <a:pt x="1721" y="508180"/>
                  </a:lnTo>
                  <a:lnTo>
                    <a:pt x="1147" y="507459"/>
                  </a:lnTo>
                  <a:lnTo>
                    <a:pt x="0" y="500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9" name="SMARTInkShape-Group56"/>
          <p:cNvGrpSpPr/>
          <p:nvPr/>
        </p:nvGrpSpPr>
        <p:grpSpPr>
          <a:xfrm>
            <a:off x="7752578" y="5077674"/>
            <a:ext cx="1103477" cy="320387"/>
            <a:chOff x="7752578" y="5077674"/>
            <a:chExt cx="1103477" cy="320387"/>
          </a:xfrm>
        </p:grpSpPr>
        <p:sp>
          <p:nvSpPr>
            <p:cNvPr id="294" name="SMARTInkShape-344"/>
            <p:cNvSpPr/>
            <p:nvPr/>
          </p:nvSpPr>
          <p:spPr>
            <a:xfrm>
              <a:off x="7752578" y="5179219"/>
              <a:ext cx="132337" cy="31107"/>
            </a:xfrm>
            <a:custGeom>
              <a:avLst/>
              <a:gdLst/>
              <a:ahLst/>
              <a:cxnLst/>
              <a:rect l="0" t="0" r="0" b="0"/>
              <a:pathLst>
                <a:path w="132337" h="31107">
                  <a:moveTo>
                    <a:pt x="16250" y="17859"/>
                  </a:moveTo>
                  <a:lnTo>
                    <a:pt x="3821" y="30288"/>
                  </a:lnTo>
                  <a:lnTo>
                    <a:pt x="2011" y="31106"/>
                  </a:lnTo>
                  <a:lnTo>
                    <a:pt x="805" y="30660"/>
                  </a:lnTo>
                  <a:lnTo>
                    <a:pt x="0" y="29369"/>
                  </a:lnTo>
                  <a:lnTo>
                    <a:pt x="1448" y="27517"/>
                  </a:lnTo>
                  <a:lnTo>
                    <a:pt x="18649" y="14586"/>
                  </a:lnTo>
                  <a:lnTo>
                    <a:pt x="30214" y="11444"/>
                  </a:lnTo>
                  <a:lnTo>
                    <a:pt x="66633" y="9426"/>
                  </a:lnTo>
                  <a:lnTo>
                    <a:pt x="103924" y="2891"/>
                  </a:lnTo>
                  <a:lnTo>
                    <a:pt x="13233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345"/>
            <p:cNvSpPr/>
            <p:nvPr/>
          </p:nvSpPr>
          <p:spPr>
            <a:xfrm>
              <a:off x="7992070" y="5077674"/>
              <a:ext cx="186826" cy="226561"/>
            </a:xfrm>
            <a:custGeom>
              <a:avLst/>
              <a:gdLst/>
              <a:ahLst/>
              <a:cxnLst/>
              <a:rect l="0" t="0" r="0" b="0"/>
              <a:pathLst>
                <a:path w="186826" h="226561">
                  <a:moveTo>
                    <a:pt x="160735" y="21178"/>
                  </a:moveTo>
                  <a:lnTo>
                    <a:pt x="155994" y="11697"/>
                  </a:lnTo>
                  <a:lnTo>
                    <a:pt x="145729" y="4396"/>
                  </a:lnTo>
                  <a:lnTo>
                    <a:pt x="138824" y="1060"/>
                  </a:lnTo>
                  <a:lnTo>
                    <a:pt x="123215" y="0"/>
                  </a:lnTo>
                  <a:lnTo>
                    <a:pt x="86267" y="9018"/>
                  </a:lnTo>
                  <a:lnTo>
                    <a:pt x="61611" y="10298"/>
                  </a:lnTo>
                  <a:lnTo>
                    <a:pt x="37438" y="6820"/>
                  </a:lnTo>
                  <a:lnTo>
                    <a:pt x="15894" y="11337"/>
                  </a:lnTo>
                  <a:lnTo>
                    <a:pt x="13572" y="12633"/>
                  </a:lnTo>
                  <a:lnTo>
                    <a:pt x="12024" y="14489"/>
                  </a:lnTo>
                  <a:lnTo>
                    <a:pt x="9541" y="19856"/>
                  </a:lnTo>
                  <a:lnTo>
                    <a:pt x="24301" y="20916"/>
                  </a:lnTo>
                  <a:lnTo>
                    <a:pt x="68097" y="21143"/>
                  </a:lnTo>
                  <a:lnTo>
                    <a:pt x="92496" y="25908"/>
                  </a:lnTo>
                  <a:lnTo>
                    <a:pt x="121774" y="43084"/>
                  </a:lnTo>
                  <a:lnTo>
                    <a:pt x="165881" y="83489"/>
                  </a:lnTo>
                  <a:lnTo>
                    <a:pt x="175590" y="96497"/>
                  </a:lnTo>
                  <a:lnTo>
                    <a:pt x="182219" y="112199"/>
                  </a:lnTo>
                  <a:lnTo>
                    <a:pt x="186825" y="155350"/>
                  </a:lnTo>
                  <a:lnTo>
                    <a:pt x="182577" y="181979"/>
                  </a:lnTo>
                  <a:lnTo>
                    <a:pt x="172427" y="197155"/>
                  </a:lnTo>
                  <a:lnTo>
                    <a:pt x="158986" y="208530"/>
                  </a:lnTo>
                  <a:lnTo>
                    <a:pt x="146398" y="213586"/>
                  </a:lnTo>
                  <a:lnTo>
                    <a:pt x="105440" y="217276"/>
                  </a:lnTo>
                  <a:lnTo>
                    <a:pt x="64928" y="224652"/>
                  </a:lnTo>
                  <a:lnTo>
                    <a:pt x="26924" y="226309"/>
                  </a:lnTo>
                  <a:lnTo>
                    <a:pt x="0" y="2265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346"/>
            <p:cNvSpPr/>
            <p:nvPr/>
          </p:nvSpPr>
          <p:spPr>
            <a:xfrm>
              <a:off x="8242653" y="5138676"/>
              <a:ext cx="222692" cy="236997"/>
            </a:xfrm>
            <a:custGeom>
              <a:avLst/>
              <a:gdLst/>
              <a:ahLst/>
              <a:cxnLst/>
              <a:rect l="0" t="0" r="0" b="0"/>
              <a:pathLst>
                <a:path w="222692" h="236997">
                  <a:moveTo>
                    <a:pt x="8378" y="22683"/>
                  </a:moveTo>
                  <a:lnTo>
                    <a:pt x="8378" y="14995"/>
                  </a:lnTo>
                  <a:lnTo>
                    <a:pt x="3637" y="23603"/>
                  </a:lnTo>
                  <a:lnTo>
                    <a:pt x="0" y="47340"/>
                  </a:lnTo>
                  <a:lnTo>
                    <a:pt x="2258" y="68354"/>
                  </a:lnTo>
                  <a:lnTo>
                    <a:pt x="6564" y="105999"/>
                  </a:lnTo>
                  <a:lnTo>
                    <a:pt x="10487" y="137989"/>
                  </a:lnTo>
                  <a:lnTo>
                    <a:pt x="25441" y="167168"/>
                  </a:lnTo>
                  <a:lnTo>
                    <a:pt x="37026" y="183343"/>
                  </a:lnTo>
                  <a:lnTo>
                    <a:pt x="64369" y="200876"/>
                  </a:lnTo>
                  <a:lnTo>
                    <a:pt x="66541" y="203985"/>
                  </a:lnTo>
                  <a:lnTo>
                    <a:pt x="69974" y="205068"/>
                  </a:lnTo>
                  <a:lnTo>
                    <a:pt x="79079" y="203623"/>
                  </a:lnTo>
                  <a:lnTo>
                    <a:pt x="83293" y="199864"/>
                  </a:lnTo>
                  <a:lnTo>
                    <a:pt x="90622" y="187751"/>
                  </a:lnTo>
                  <a:lnTo>
                    <a:pt x="99392" y="151516"/>
                  </a:lnTo>
                  <a:lnTo>
                    <a:pt x="105180" y="107994"/>
                  </a:lnTo>
                  <a:lnTo>
                    <a:pt x="109063" y="70542"/>
                  </a:lnTo>
                  <a:lnTo>
                    <a:pt x="114256" y="32247"/>
                  </a:lnTo>
                  <a:lnTo>
                    <a:pt x="116275" y="5133"/>
                  </a:lnTo>
                  <a:lnTo>
                    <a:pt x="118012" y="2053"/>
                  </a:lnTo>
                  <a:lnTo>
                    <a:pt x="120163" y="0"/>
                  </a:lnTo>
                  <a:lnTo>
                    <a:pt x="121596" y="616"/>
                  </a:lnTo>
                  <a:lnTo>
                    <a:pt x="139730" y="40930"/>
                  </a:lnTo>
                  <a:lnTo>
                    <a:pt x="159265" y="83061"/>
                  </a:lnTo>
                  <a:lnTo>
                    <a:pt x="174297" y="121481"/>
                  </a:lnTo>
                  <a:lnTo>
                    <a:pt x="184760" y="154703"/>
                  </a:lnTo>
                  <a:lnTo>
                    <a:pt x="206537" y="199101"/>
                  </a:lnTo>
                  <a:lnTo>
                    <a:pt x="222691" y="2369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347"/>
            <p:cNvSpPr/>
            <p:nvPr/>
          </p:nvSpPr>
          <p:spPr>
            <a:xfrm>
              <a:off x="8483774" y="5144524"/>
              <a:ext cx="142305" cy="226281"/>
            </a:xfrm>
            <a:custGeom>
              <a:avLst/>
              <a:gdLst/>
              <a:ahLst/>
              <a:cxnLst/>
              <a:rect l="0" t="0" r="0" b="0"/>
              <a:pathLst>
                <a:path w="142305" h="226281">
                  <a:moveTo>
                    <a:pt x="8359" y="52554"/>
                  </a:moveTo>
                  <a:lnTo>
                    <a:pt x="11005" y="70205"/>
                  </a:lnTo>
                  <a:lnTo>
                    <a:pt x="18072" y="102432"/>
                  </a:lnTo>
                  <a:lnTo>
                    <a:pt x="29350" y="143545"/>
                  </a:lnTo>
                  <a:lnTo>
                    <a:pt x="34002" y="183049"/>
                  </a:lnTo>
                  <a:lnTo>
                    <a:pt x="35801" y="203446"/>
                  </a:lnTo>
                  <a:lnTo>
                    <a:pt x="37568" y="206727"/>
                  </a:lnTo>
                  <a:lnTo>
                    <a:pt x="39737" y="208914"/>
                  </a:lnTo>
                  <a:lnTo>
                    <a:pt x="40192" y="211365"/>
                  </a:lnTo>
                  <a:lnTo>
                    <a:pt x="39503" y="213991"/>
                  </a:lnTo>
                  <a:lnTo>
                    <a:pt x="33792" y="222426"/>
                  </a:lnTo>
                  <a:lnTo>
                    <a:pt x="31267" y="225333"/>
                  </a:lnTo>
                  <a:lnTo>
                    <a:pt x="29584" y="226280"/>
                  </a:lnTo>
                  <a:lnTo>
                    <a:pt x="28462" y="225917"/>
                  </a:lnTo>
                  <a:lnTo>
                    <a:pt x="27714" y="224684"/>
                  </a:lnTo>
                  <a:lnTo>
                    <a:pt x="14056" y="181042"/>
                  </a:lnTo>
                  <a:lnTo>
                    <a:pt x="2319" y="140112"/>
                  </a:lnTo>
                  <a:lnTo>
                    <a:pt x="0" y="104796"/>
                  </a:lnTo>
                  <a:lnTo>
                    <a:pt x="2188" y="60632"/>
                  </a:lnTo>
                  <a:lnTo>
                    <a:pt x="9531" y="22236"/>
                  </a:lnTo>
                  <a:lnTo>
                    <a:pt x="17478" y="10637"/>
                  </a:lnTo>
                  <a:lnTo>
                    <a:pt x="27625" y="4158"/>
                  </a:lnTo>
                  <a:lnTo>
                    <a:pt x="50308" y="0"/>
                  </a:lnTo>
                  <a:lnTo>
                    <a:pt x="67972" y="4020"/>
                  </a:lnTo>
                  <a:lnTo>
                    <a:pt x="103000" y="18420"/>
                  </a:lnTo>
                  <a:lnTo>
                    <a:pt x="142304" y="257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348"/>
            <p:cNvSpPr/>
            <p:nvPr/>
          </p:nvSpPr>
          <p:spPr>
            <a:xfrm>
              <a:off x="8653394" y="5102334"/>
              <a:ext cx="202661" cy="295727"/>
            </a:xfrm>
            <a:custGeom>
              <a:avLst/>
              <a:gdLst/>
              <a:ahLst/>
              <a:cxnLst/>
              <a:rect l="0" t="0" r="0" b="0"/>
              <a:pathLst>
                <a:path w="202661" h="295727">
                  <a:moveTo>
                    <a:pt x="26262" y="139393"/>
                  </a:moveTo>
                  <a:lnTo>
                    <a:pt x="33952" y="131704"/>
                  </a:lnTo>
                  <a:lnTo>
                    <a:pt x="29802" y="135852"/>
                  </a:lnTo>
                  <a:lnTo>
                    <a:pt x="39027" y="126628"/>
                  </a:lnTo>
                  <a:lnTo>
                    <a:pt x="56834" y="118302"/>
                  </a:lnTo>
                  <a:lnTo>
                    <a:pt x="99974" y="120422"/>
                  </a:lnTo>
                  <a:lnTo>
                    <a:pt x="105169" y="120793"/>
                  </a:lnTo>
                  <a:lnTo>
                    <a:pt x="131443" y="111833"/>
                  </a:lnTo>
                  <a:lnTo>
                    <a:pt x="174442" y="80818"/>
                  </a:lnTo>
                  <a:lnTo>
                    <a:pt x="197446" y="65105"/>
                  </a:lnTo>
                  <a:lnTo>
                    <a:pt x="201562" y="59082"/>
                  </a:lnTo>
                  <a:lnTo>
                    <a:pt x="202660" y="56086"/>
                  </a:lnTo>
                  <a:lnTo>
                    <a:pt x="201235" y="47467"/>
                  </a:lnTo>
                  <a:lnTo>
                    <a:pt x="196301" y="37021"/>
                  </a:lnTo>
                  <a:lnTo>
                    <a:pt x="171380" y="8270"/>
                  </a:lnTo>
                  <a:lnTo>
                    <a:pt x="159880" y="1741"/>
                  </a:lnTo>
                  <a:lnTo>
                    <a:pt x="154037" y="0"/>
                  </a:lnTo>
                  <a:lnTo>
                    <a:pt x="131589" y="2290"/>
                  </a:lnTo>
                  <a:lnTo>
                    <a:pt x="89161" y="12858"/>
                  </a:lnTo>
                  <a:lnTo>
                    <a:pt x="61286" y="22198"/>
                  </a:lnTo>
                  <a:lnTo>
                    <a:pt x="42813" y="36648"/>
                  </a:lnTo>
                  <a:lnTo>
                    <a:pt x="30615" y="54490"/>
                  </a:lnTo>
                  <a:lnTo>
                    <a:pt x="14537" y="95323"/>
                  </a:lnTo>
                  <a:lnTo>
                    <a:pt x="2143" y="139469"/>
                  </a:lnTo>
                  <a:lnTo>
                    <a:pt x="0" y="175126"/>
                  </a:lnTo>
                  <a:lnTo>
                    <a:pt x="4999" y="190332"/>
                  </a:lnTo>
                  <a:lnTo>
                    <a:pt x="35111" y="233671"/>
                  </a:lnTo>
                  <a:lnTo>
                    <a:pt x="72411" y="274687"/>
                  </a:lnTo>
                  <a:lnTo>
                    <a:pt x="96601" y="284762"/>
                  </a:lnTo>
                  <a:lnTo>
                    <a:pt x="124163" y="289290"/>
                  </a:lnTo>
                  <a:lnTo>
                    <a:pt x="136911" y="287704"/>
                  </a:lnTo>
                  <a:lnTo>
                    <a:pt x="141700" y="285892"/>
                  </a:lnTo>
                  <a:lnTo>
                    <a:pt x="154959" y="286524"/>
                  </a:lnTo>
                  <a:lnTo>
                    <a:pt x="168789" y="290112"/>
                  </a:lnTo>
                  <a:lnTo>
                    <a:pt x="178242" y="295014"/>
                  </a:lnTo>
                  <a:lnTo>
                    <a:pt x="182153" y="295726"/>
                  </a:lnTo>
                  <a:lnTo>
                    <a:pt x="185752" y="295209"/>
                  </a:lnTo>
                  <a:lnTo>
                    <a:pt x="195926" y="2911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7" name="SMARTInkShape-Group57"/>
          <p:cNvGrpSpPr/>
          <p:nvPr/>
        </p:nvGrpSpPr>
        <p:grpSpPr>
          <a:xfrm>
            <a:off x="5716241" y="5545336"/>
            <a:ext cx="2088307" cy="1303735"/>
            <a:chOff x="5716241" y="5545336"/>
            <a:chExt cx="2088307" cy="1303735"/>
          </a:xfrm>
        </p:grpSpPr>
        <p:sp>
          <p:nvSpPr>
            <p:cNvPr id="300" name="SMARTInkShape-349"/>
            <p:cNvSpPr/>
            <p:nvPr/>
          </p:nvSpPr>
          <p:spPr>
            <a:xfrm>
              <a:off x="5822156" y="5554266"/>
              <a:ext cx="62509" cy="526852"/>
            </a:xfrm>
            <a:custGeom>
              <a:avLst/>
              <a:gdLst/>
              <a:ahLst/>
              <a:cxnLst/>
              <a:rect l="0" t="0" r="0" b="0"/>
              <a:pathLst>
                <a:path w="62509" h="526852">
                  <a:moveTo>
                    <a:pt x="62508" y="0"/>
                  </a:moveTo>
                  <a:lnTo>
                    <a:pt x="57768" y="4740"/>
                  </a:lnTo>
                  <a:lnTo>
                    <a:pt x="37600" y="49233"/>
                  </a:lnTo>
                  <a:lnTo>
                    <a:pt x="24591" y="81615"/>
                  </a:lnTo>
                  <a:lnTo>
                    <a:pt x="19854" y="126047"/>
                  </a:lnTo>
                  <a:lnTo>
                    <a:pt x="18451" y="164237"/>
                  </a:lnTo>
                  <a:lnTo>
                    <a:pt x="15331" y="204310"/>
                  </a:lnTo>
                  <a:lnTo>
                    <a:pt x="10826" y="242437"/>
                  </a:lnTo>
                  <a:lnTo>
                    <a:pt x="9773" y="277414"/>
                  </a:lnTo>
                  <a:lnTo>
                    <a:pt x="9304" y="312803"/>
                  </a:lnTo>
                  <a:lnTo>
                    <a:pt x="9041" y="356714"/>
                  </a:lnTo>
                  <a:lnTo>
                    <a:pt x="4222" y="399601"/>
                  </a:lnTo>
                  <a:lnTo>
                    <a:pt x="1251" y="434246"/>
                  </a:lnTo>
                  <a:lnTo>
                    <a:pt x="248" y="478756"/>
                  </a:lnTo>
                  <a:lnTo>
                    <a:pt x="0" y="5268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350"/>
            <p:cNvSpPr/>
            <p:nvPr/>
          </p:nvSpPr>
          <p:spPr>
            <a:xfrm>
              <a:off x="5716241" y="5567596"/>
              <a:ext cx="349492" cy="254561"/>
            </a:xfrm>
            <a:custGeom>
              <a:avLst/>
              <a:gdLst/>
              <a:ahLst/>
              <a:cxnLst/>
              <a:rect l="0" t="0" r="0" b="0"/>
              <a:pathLst>
                <a:path w="349492" h="254561">
                  <a:moveTo>
                    <a:pt x="7689" y="138474"/>
                  </a:moveTo>
                  <a:lnTo>
                    <a:pt x="7689" y="133734"/>
                  </a:lnTo>
                  <a:lnTo>
                    <a:pt x="0" y="109795"/>
                  </a:lnTo>
                  <a:lnTo>
                    <a:pt x="3867" y="95360"/>
                  </a:lnTo>
                  <a:lnTo>
                    <a:pt x="16038" y="78516"/>
                  </a:lnTo>
                  <a:lnTo>
                    <a:pt x="32211" y="65697"/>
                  </a:lnTo>
                  <a:lnTo>
                    <a:pt x="69712" y="51485"/>
                  </a:lnTo>
                  <a:lnTo>
                    <a:pt x="112692" y="33244"/>
                  </a:lnTo>
                  <a:lnTo>
                    <a:pt x="150138" y="15052"/>
                  </a:lnTo>
                  <a:lnTo>
                    <a:pt x="188088" y="3269"/>
                  </a:lnTo>
                  <a:lnTo>
                    <a:pt x="204944" y="0"/>
                  </a:lnTo>
                  <a:lnTo>
                    <a:pt x="245311" y="5986"/>
                  </a:lnTo>
                  <a:lnTo>
                    <a:pt x="269072" y="12122"/>
                  </a:lnTo>
                  <a:lnTo>
                    <a:pt x="311813" y="37879"/>
                  </a:lnTo>
                  <a:lnTo>
                    <a:pt x="347752" y="68303"/>
                  </a:lnTo>
                  <a:lnTo>
                    <a:pt x="349491" y="74826"/>
                  </a:lnTo>
                  <a:lnTo>
                    <a:pt x="347199" y="101977"/>
                  </a:lnTo>
                  <a:lnTo>
                    <a:pt x="337535" y="138320"/>
                  </a:lnTo>
                  <a:lnTo>
                    <a:pt x="320180" y="182325"/>
                  </a:lnTo>
                  <a:lnTo>
                    <a:pt x="313261" y="193683"/>
                  </a:lnTo>
                  <a:lnTo>
                    <a:pt x="303571" y="202037"/>
                  </a:lnTo>
                  <a:lnTo>
                    <a:pt x="265632" y="221234"/>
                  </a:lnTo>
                  <a:lnTo>
                    <a:pt x="228004" y="241793"/>
                  </a:lnTo>
                  <a:lnTo>
                    <a:pt x="211770" y="248225"/>
                  </a:lnTo>
                  <a:lnTo>
                    <a:pt x="171952" y="248164"/>
                  </a:lnTo>
                  <a:lnTo>
                    <a:pt x="141634" y="2545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351"/>
            <p:cNvSpPr/>
            <p:nvPr/>
          </p:nvSpPr>
          <p:spPr>
            <a:xfrm>
              <a:off x="6074100" y="5634633"/>
              <a:ext cx="180427" cy="168577"/>
            </a:xfrm>
            <a:custGeom>
              <a:avLst/>
              <a:gdLst/>
              <a:ahLst/>
              <a:cxnLst/>
              <a:rect l="0" t="0" r="0" b="0"/>
              <a:pathLst>
                <a:path w="180427" h="168577">
                  <a:moveTo>
                    <a:pt x="123103" y="0"/>
                  </a:moveTo>
                  <a:lnTo>
                    <a:pt x="118363" y="4740"/>
                  </a:lnTo>
                  <a:lnTo>
                    <a:pt x="101194" y="7688"/>
                  </a:lnTo>
                  <a:lnTo>
                    <a:pt x="60791" y="1132"/>
                  </a:lnTo>
                  <a:lnTo>
                    <a:pt x="50430" y="5795"/>
                  </a:lnTo>
                  <a:lnTo>
                    <a:pt x="39210" y="15474"/>
                  </a:lnTo>
                  <a:lnTo>
                    <a:pt x="11122" y="55953"/>
                  </a:lnTo>
                  <a:lnTo>
                    <a:pt x="2390" y="75228"/>
                  </a:lnTo>
                  <a:lnTo>
                    <a:pt x="0" y="90981"/>
                  </a:lnTo>
                  <a:lnTo>
                    <a:pt x="4229" y="107905"/>
                  </a:lnTo>
                  <a:lnTo>
                    <a:pt x="12475" y="131521"/>
                  </a:lnTo>
                  <a:lnTo>
                    <a:pt x="13632" y="138282"/>
                  </a:lnTo>
                  <a:lnTo>
                    <a:pt x="22855" y="151086"/>
                  </a:lnTo>
                  <a:lnTo>
                    <a:pt x="29482" y="157279"/>
                  </a:lnTo>
                  <a:lnTo>
                    <a:pt x="44783" y="164160"/>
                  </a:lnTo>
                  <a:lnTo>
                    <a:pt x="74119" y="168576"/>
                  </a:lnTo>
                  <a:lnTo>
                    <a:pt x="86781" y="163889"/>
                  </a:lnTo>
                  <a:lnTo>
                    <a:pt x="99022" y="157175"/>
                  </a:lnTo>
                  <a:lnTo>
                    <a:pt x="142115" y="145148"/>
                  </a:lnTo>
                  <a:lnTo>
                    <a:pt x="165116" y="136713"/>
                  </a:lnTo>
                  <a:lnTo>
                    <a:pt x="171541" y="130876"/>
                  </a:lnTo>
                  <a:lnTo>
                    <a:pt x="179898" y="117271"/>
                  </a:lnTo>
                  <a:lnTo>
                    <a:pt x="180426" y="103714"/>
                  </a:lnTo>
                  <a:lnTo>
                    <a:pt x="177421" y="80238"/>
                  </a:lnTo>
                  <a:lnTo>
                    <a:pt x="175190" y="76313"/>
                  </a:lnTo>
                  <a:lnTo>
                    <a:pt x="167420" y="69304"/>
                  </a:lnTo>
                  <a:lnTo>
                    <a:pt x="130813" y="51043"/>
                  </a:lnTo>
                  <a:lnTo>
                    <a:pt x="91333" y="29265"/>
                  </a:lnTo>
                  <a:lnTo>
                    <a:pt x="82079" y="29432"/>
                  </a:lnTo>
                  <a:lnTo>
                    <a:pt x="51666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352"/>
            <p:cNvSpPr/>
            <p:nvPr/>
          </p:nvSpPr>
          <p:spPr>
            <a:xfrm>
              <a:off x="6304359" y="5616773"/>
              <a:ext cx="160078" cy="285751"/>
            </a:xfrm>
            <a:custGeom>
              <a:avLst/>
              <a:gdLst/>
              <a:ahLst/>
              <a:cxnLst/>
              <a:rect l="0" t="0" r="0" b="0"/>
              <a:pathLst>
                <a:path w="160078" h="285751">
                  <a:moveTo>
                    <a:pt x="151805" y="0"/>
                  </a:moveTo>
                  <a:lnTo>
                    <a:pt x="151805" y="5145"/>
                  </a:lnTo>
                  <a:lnTo>
                    <a:pt x="151805" y="2948"/>
                  </a:lnTo>
                  <a:lnTo>
                    <a:pt x="150813" y="1965"/>
                  </a:lnTo>
                  <a:lnTo>
                    <a:pt x="147065" y="874"/>
                  </a:lnTo>
                  <a:lnTo>
                    <a:pt x="129445" y="7302"/>
                  </a:lnTo>
                  <a:lnTo>
                    <a:pt x="87987" y="30068"/>
                  </a:lnTo>
                  <a:lnTo>
                    <a:pt x="43494" y="46354"/>
                  </a:lnTo>
                  <a:lnTo>
                    <a:pt x="32229" y="50368"/>
                  </a:lnTo>
                  <a:lnTo>
                    <a:pt x="15723" y="53619"/>
                  </a:lnTo>
                  <a:lnTo>
                    <a:pt x="2267" y="61142"/>
                  </a:lnTo>
                  <a:lnTo>
                    <a:pt x="2504" y="62590"/>
                  </a:lnTo>
                  <a:lnTo>
                    <a:pt x="5412" y="66844"/>
                  </a:lnTo>
                  <a:lnTo>
                    <a:pt x="8569" y="67383"/>
                  </a:lnTo>
                  <a:lnTo>
                    <a:pt x="52044" y="60235"/>
                  </a:lnTo>
                  <a:lnTo>
                    <a:pt x="58508" y="58016"/>
                  </a:lnTo>
                  <a:lnTo>
                    <a:pt x="73629" y="60842"/>
                  </a:lnTo>
                  <a:lnTo>
                    <a:pt x="90271" y="69705"/>
                  </a:lnTo>
                  <a:lnTo>
                    <a:pt x="129695" y="103452"/>
                  </a:lnTo>
                  <a:lnTo>
                    <a:pt x="145364" y="120722"/>
                  </a:lnTo>
                  <a:lnTo>
                    <a:pt x="155740" y="143257"/>
                  </a:lnTo>
                  <a:lnTo>
                    <a:pt x="160077" y="184757"/>
                  </a:lnTo>
                  <a:lnTo>
                    <a:pt x="155799" y="213493"/>
                  </a:lnTo>
                  <a:lnTo>
                    <a:pt x="148248" y="231378"/>
                  </a:lnTo>
                  <a:lnTo>
                    <a:pt x="139972" y="239427"/>
                  </a:lnTo>
                  <a:lnTo>
                    <a:pt x="97188" y="265882"/>
                  </a:lnTo>
                  <a:lnTo>
                    <a:pt x="73776" y="273580"/>
                  </a:lnTo>
                  <a:lnTo>
                    <a:pt x="34851" y="282531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353"/>
            <p:cNvSpPr/>
            <p:nvPr/>
          </p:nvSpPr>
          <p:spPr>
            <a:xfrm>
              <a:off x="6563647" y="5652492"/>
              <a:ext cx="35393" cy="267892"/>
            </a:xfrm>
            <a:custGeom>
              <a:avLst/>
              <a:gdLst/>
              <a:ahLst/>
              <a:cxnLst/>
              <a:rect l="0" t="0" r="0" b="0"/>
              <a:pathLst>
                <a:path w="35393" h="267892">
                  <a:moveTo>
                    <a:pt x="35392" y="0"/>
                  </a:moveTo>
                  <a:lnTo>
                    <a:pt x="22963" y="37287"/>
                  </a:lnTo>
                  <a:lnTo>
                    <a:pt x="17613" y="73732"/>
                  </a:lnTo>
                  <a:lnTo>
                    <a:pt x="8031" y="116062"/>
                  </a:lnTo>
                  <a:lnTo>
                    <a:pt x="5245" y="122023"/>
                  </a:lnTo>
                  <a:lnTo>
                    <a:pt x="774" y="166244"/>
                  </a:lnTo>
                  <a:lnTo>
                    <a:pt x="0" y="201282"/>
                  </a:lnTo>
                  <a:lnTo>
                    <a:pt x="8603" y="2678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354"/>
            <p:cNvSpPr/>
            <p:nvPr/>
          </p:nvSpPr>
          <p:spPr>
            <a:xfrm>
              <a:off x="6563320" y="5607844"/>
              <a:ext cx="17861" cy="44649"/>
            </a:xfrm>
            <a:custGeom>
              <a:avLst/>
              <a:gdLst/>
              <a:ahLst/>
              <a:cxnLst/>
              <a:rect l="0" t="0" r="0" b="0"/>
              <a:pathLst>
                <a:path w="17861" h="44649">
                  <a:moveTo>
                    <a:pt x="17860" y="0"/>
                  </a:moveTo>
                  <a:lnTo>
                    <a:pt x="13119" y="4740"/>
                  </a:lnTo>
                  <a:lnTo>
                    <a:pt x="3620" y="27504"/>
                  </a:lnTo>
                  <a:lnTo>
                    <a:pt x="0" y="446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355"/>
            <p:cNvSpPr/>
            <p:nvPr/>
          </p:nvSpPr>
          <p:spPr>
            <a:xfrm>
              <a:off x="6759777" y="5545336"/>
              <a:ext cx="8927" cy="348259"/>
            </a:xfrm>
            <a:custGeom>
              <a:avLst/>
              <a:gdLst/>
              <a:ahLst/>
              <a:cxnLst/>
              <a:rect l="0" t="0" r="0" b="0"/>
              <a:pathLst>
                <a:path w="8927" h="348259">
                  <a:moveTo>
                    <a:pt x="8926" y="0"/>
                  </a:moveTo>
                  <a:lnTo>
                    <a:pt x="4185" y="4740"/>
                  </a:lnTo>
                  <a:lnTo>
                    <a:pt x="1858" y="12359"/>
                  </a:lnTo>
                  <a:lnTo>
                    <a:pt x="365" y="47640"/>
                  </a:lnTo>
                  <a:lnTo>
                    <a:pt x="105" y="88089"/>
                  </a:lnTo>
                  <a:lnTo>
                    <a:pt x="29" y="131493"/>
                  </a:lnTo>
                  <a:lnTo>
                    <a:pt x="7" y="166291"/>
                  </a:lnTo>
                  <a:lnTo>
                    <a:pt x="0" y="209675"/>
                  </a:lnTo>
                  <a:lnTo>
                    <a:pt x="4738" y="250751"/>
                  </a:lnTo>
                  <a:lnTo>
                    <a:pt x="8099" y="292066"/>
                  </a:lnTo>
                  <a:lnTo>
                    <a:pt x="8926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356"/>
            <p:cNvSpPr/>
            <p:nvPr/>
          </p:nvSpPr>
          <p:spPr>
            <a:xfrm>
              <a:off x="6652617" y="5741789"/>
              <a:ext cx="196454" cy="71439"/>
            </a:xfrm>
            <a:custGeom>
              <a:avLst/>
              <a:gdLst/>
              <a:ahLst/>
              <a:cxnLst/>
              <a:rect l="0" t="0" r="0" b="0"/>
              <a:pathLst>
                <a:path w="196454" h="71439">
                  <a:moveTo>
                    <a:pt x="0" y="71438"/>
                  </a:moveTo>
                  <a:lnTo>
                    <a:pt x="0" y="59009"/>
                  </a:lnTo>
                  <a:lnTo>
                    <a:pt x="4741" y="45706"/>
                  </a:lnTo>
                  <a:lnTo>
                    <a:pt x="12359" y="37512"/>
                  </a:lnTo>
                  <a:lnTo>
                    <a:pt x="22360" y="31555"/>
                  </a:lnTo>
                  <a:lnTo>
                    <a:pt x="33420" y="28907"/>
                  </a:lnTo>
                  <a:lnTo>
                    <a:pt x="70947" y="32352"/>
                  </a:lnTo>
                  <a:lnTo>
                    <a:pt x="113931" y="25536"/>
                  </a:lnTo>
                  <a:lnTo>
                    <a:pt x="19645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357"/>
            <p:cNvSpPr/>
            <p:nvPr/>
          </p:nvSpPr>
          <p:spPr>
            <a:xfrm>
              <a:off x="6947297" y="5670352"/>
              <a:ext cx="53579" cy="285751"/>
            </a:xfrm>
            <a:custGeom>
              <a:avLst/>
              <a:gdLst/>
              <a:ahLst/>
              <a:cxnLst/>
              <a:rect l="0" t="0" r="0" b="0"/>
              <a:pathLst>
                <a:path w="53579" h="285751">
                  <a:moveTo>
                    <a:pt x="53578" y="0"/>
                  </a:moveTo>
                  <a:lnTo>
                    <a:pt x="53578" y="9480"/>
                  </a:lnTo>
                  <a:lnTo>
                    <a:pt x="52586" y="12273"/>
                  </a:lnTo>
                  <a:lnTo>
                    <a:pt x="50932" y="14135"/>
                  </a:lnTo>
                  <a:lnTo>
                    <a:pt x="48837" y="15377"/>
                  </a:lnTo>
                  <a:lnTo>
                    <a:pt x="38347" y="51030"/>
                  </a:lnTo>
                  <a:lnTo>
                    <a:pt x="24074" y="94085"/>
                  </a:lnTo>
                  <a:lnTo>
                    <a:pt x="13417" y="130072"/>
                  </a:lnTo>
                  <a:lnTo>
                    <a:pt x="10260" y="167523"/>
                  </a:lnTo>
                  <a:lnTo>
                    <a:pt x="6678" y="208387"/>
                  </a:lnTo>
                  <a:lnTo>
                    <a:pt x="880" y="250059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358"/>
            <p:cNvSpPr/>
            <p:nvPr/>
          </p:nvSpPr>
          <p:spPr>
            <a:xfrm>
              <a:off x="6929438" y="5589984"/>
              <a:ext cx="17860" cy="26790"/>
            </a:xfrm>
            <a:custGeom>
              <a:avLst/>
              <a:gdLst/>
              <a:ahLst/>
              <a:cxnLst/>
              <a:rect l="0" t="0" r="0" b="0"/>
              <a:pathLst>
                <a:path w="17860" h="26790">
                  <a:moveTo>
                    <a:pt x="17859" y="0"/>
                  </a:moveTo>
                  <a:lnTo>
                    <a:pt x="10170" y="0"/>
                  </a:lnTo>
                  <a:lnTo>
                    <a:pt x="4556" y="9481"/>
                  </a:lnTo>
                  <a:lnTo>
                    <a:pt x="0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359"/>
            <p:cNvSpPr/>
            <p:nvPr/>
          </p:nvSpPr>
          <p:spPr>
            <a:xfrm>
              <a:off x="7082479" y="5723930"/>
              <a:ext cx="96991" cy="291779"/>
            </a:xfrm>
            <a:custGeom>
              <a:avLst/>
              <a:gdLst/>
              <a:ahLst/>
              <a:cxnLst/>
              <a:rect l="0" t="0" r="0" b="0"/>
              <a:pathLst>
                <a:path w="96991" h="291779">
                  <a:moveTo>
                    <a:pt x="7693" y="0"/>
                  </a:moveTo>
                  <a:lnTo>
                    <a:pt x="2952" y="32264"/>
                  </a:lnTo>
                  <a:lnTo>
                    <a:pt x="3" y="75706"/>
                  </a:lnTo>
                  <a:lnTo>
                    <a:pt x="0" y="118178"/>
                  </a:lnTo>
                  <a:lnTo>
                    <a:pt x="4973" y="156173"/>
                  </a:lnTo>
                  <a:lnTo>
                    <a:pt x="7155" y="199777"/>
                  </a:lnTo>
                  <a:lnTo>
                    <a:pt x="9439" y="216783"/>
                  </a:lnTo>
                  <a:lnTo>
                    <a:pt x="24428" y="257390"/>
                  </a:lnTo>
                  <a:lnTo>
                    <a:pt x="33894" y="291778"/>
                  </a:lnTo>
                  <a:lnTo>
                    <a:pt x="39048" y="279598"/>
                  </a:lnTo>
                  <a:lnTo>
                    <a:pt x="49293" y="236129"/>
                  </a:lnTo>
                  <a:lnTo>
                    <a:pt x="54385" y="197528"/>
                  </a:lnTo>
                  <a:lnTo>
                    <a:pt x="61356" y="158083"/>
                  </a:lnTo>
                  <a:lnTo>
                    <a:pt x="68161" y="119200"/>
                  </a:lnTo>
                  <a:lnTo>
                    <a:pt x="72242" y="83935"/>
                  </a:lnTo>
                  <a:lnTo>
                    <a:pt x="85352" y="43317"/>
                  </a:lnTo>
                  <a:lnTo>
                    <a:pt x="96990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360"/>
            <p:cNvSpPr/>
            <p:nvPr/>
          </p:nvSpPr>
          <p:spPr>
            <a:xfrm>
              <a:off x="7287461" y="5753073"/>
              <a:ext cx="186688" cy="251453"/>
            </a:xfrm>
            <a:custGeom>
              <a:avLst/>
              <a:gdLst/>
              <a:ahLst/>
              <a:cxnLst/>
              <a:rect l="0" t="0" r="0" b="0"/>
              <a:pathLst>
                <a:path w="186688" h="251453">
                  <a:moveTo>
                    <a:pt x="8094" y="113732"/>
                  </a:moveTo>
                  <a:lnTo>
                    <a:pt x="8094" y="133849"/>
                  </a:lnTo>
                  <a:lnTo>
                    <a:pt x="9086" y="136073"/>
                  </a:lnTo>
                  <a:lnTo>
                    <a:pt x="10740" y="137555"/>
                  </a:lnTo>
                  <a:lnTo>
                    <a:pt x="12834" y="138543"/>
                  </a:lnTo>
                  <a:lnTo>
                    <a:pt x="30004" y="130454"/>
                  </a:lnTo>
                  <a:lnTo>
                    <a:pt x="44462" y="120230"/>
                  </a:lnTo>
                  <a:lnTo>
                    <a:pt x="80736" y="76540"/>
                  </a:lnTo>
                  <a:lnTo>
                    <a:pt x="92184" y="57766"/>
                  </a:lnTo>
                  <a:lnTo>
                    <a:pt x="92430" y="46194"/>
                  </a:lnTo>
                  <a:lnTo>
                    <a:pt x="84505" y="19252"/>
                  </a:lnTo>
                  <a:lnTo>
                    <a:pt x="76265" y="5591"/>
                  </a:lnTo>
                  <a:lnTo>
                    <a:pt x="70473" y="1177"/>
                  </a:lnTo>
                  <a:lnTo>
                    <a:pt x="67539" y="0"/>
                  </a:lnTo>
                  <a:lnTo>
                    <a:pt x="58987" y="1338"/>
                  </a:lnTo>
                  <a:lnTo>
                    <a:pt x="37690" y="7870"/>
                  </a:lnTo>
                  <a:lnTo>
                    <a:pt x="23036" y="20629"/>
                  </a:lnTo>
                  <a:lnTo>
                    <a:pt x="15396" y="31343"/>
                  </a:lnTo>
                  <a:lnTo>
                    <a:pt x="3399" y="73791"/>
                  </a:lnTo>
                  <a:lnTo>
                    <a:pt x="0" y="118190"/>
                  </a:lnTo>
                  <a:lnTo>
                    <a:pt x="2058" y="151763"/>
                  </a:lnTo>
                  <a:lnTo>
                    <a:pt x="11642" y="185626"/>
                  </a:lnTo>
                  <a:lnTo>
                    <a:pt x="22570" y="200586"/>
                  </a:lnTo>
                  <a:lnTo>
                    <a:pt x="61410" y="236625"/>
                  </a:lnTo>
                  <a:lnTo>
                    <a:pt x="98728" y="250962"/>
                  </a:lnTo>
                  <a:lnTo>
                    <a:pt x="115844" y="251452"/>
                  </a:lnTo>
                  <a:lnTo>
                    <a:pt x="157992" y="241045"/>
                  </a:lnTo>
                  <a:lnTo>
                    <a:pt x="186687" y="2208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361"/>
            <p:cNvSpPr/>
            <p:nvPr/>
          </p:nvSpPr>
          <p:spPr>
            <a:xfrm>
              <a:off x="7518797" y="5616773"/>
              <a:ext cx="71438" cy="321470"/>
            </a:xfrm>
            <a:custGeom>
              <a:avLst/>
              <a:gdLst/>
              <a:ahLst/>
              <a:cxnLst/>
              <a:rect l="0" t="0" r="0" b="0"/>
              <a:pathLst>
                <a:path w="71438" h="321470">
                  <a:moveTo>
                    <a:pt x="71437" y="0"/>
                  </a:moveTo>
                  <a:lnTo>
                    <a:pt x="54268" y="21910"/>
                  </a:lnTo>
                  <a:lnTo>
                    <a:pt x="34275" y="59524"/>
                  </a:lnTo>
                  <a:lnTo>
                    <a:pt x="23034" y="99206"/>
                  </a:lnTo>
                  <a:lnTo>
                    <a:pt x="15895" y="143004"/>
                  </a:lnTo>
                  <a:lnTo>
                    <a:pt x="5565" y="183360"/>
                  </a:lnTo>
                  <a:lnTo>
                    <a:pt x="1099" y="224405"/>
                  </a:lnTo>
                  <a:lnTo>
                    <a:pt x="325" y="263054"/>
                  </a:lnTo>
                  <a:lnTo>
                    <a:pt x="0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362"/>
            <p:cNvSpPr/>
            <p:nvPr/>
          </p:nvSpPr>
          <p:spPr>
            <a:xfrm>
              <a:off x="7599991" y="5813227"/>
              <a:ext cx="106330" cy="187524"/>
            </a:xfrm>
            <a:custGeom>
              <a:avLst/>
              <a:gdLst/>
              <a:ahLst/>
              <a:cxnLst/>
              <a:rect l="0" t="0" r="0" b="0"/>
              <a:pathLst>
                <a:path w="106330" h="187524">
                  <a:moveTo>
                    <a:pt x="8103" y="0"/>
                  </a:moveTo>
                  <a:lnTo>
                    <a:pt x="8103" y="4740"/>
                  </a:lnTo>
                  <a:lnTo>
                    <a:pt x="0" y="27865"/>
                  </a:lnTo>
                  <a:lnTo>
                    <a:pt x="1982" y="58200"/>
                  </a:lnTo>
                  <a:lnTo>
                    <a:pt x="11634" y="97376"/>
                  </a:lnTo>
                  <a:lnTo>
                    <a:pt x="20173" y="120022"/>
                  </a:lnTo>
                  <a:lnTo>
                    <a:pt x="38468" y="139301"/>
                  </a:lnTo>
                  <a:lnTo>
                    <a:pt x="82378" y="167296"/>
                  </a:lnTo>
                  <a:lnTo>
                    <a:pt x="106329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363"/>
            <p:cNvSpPr/>
            <p:nvPr/>
          </p:nvSpPr>
          <p:spPr>
            <a:xfrm>
              <a:off x="7715250" y="5814468"/>
              <a:ext cx="89298" cy="472033"/>
            </a:xfrm>
            <a:custGeom>
              <a:avLst/>
              <a:gdLst/>
              <a:ahLst/>
              <a:cxnLst/>
              <a:rect l="0" t="0" r="0" b="0"/>
              <a:pathLst>
                <a:path w="89298" h="472033">
                  <a:moveTo>
                    <a:pt x="89297" y="7688"/>
                  </a:moveTo>
                  <a:lnTo>
                    <a:pt x="81607" y="0"/>
                  </a:lnTo>
                  <a:lnTo>
                    <a:pt x="74476" y="18407"/>
                  </a:lnTo>
                  <a:lnTo>
                    <a:pt x="64547" y="59945"/>
                  </a:lnTo>
                  <a:lnTo>
                    <a:pt x="62911" y="99039"/>
                  </a:lnTo>
                  <a:lnTo>
                    <a:pt x="57886" y="135407"/>
                  </a:lnTo>
                  <a:lnTo>
                    <a:pt x="54855" y="171319"/>
                  </a:lnTo>
                  <a:lnTo>
                    <a:pt x="49216" y="207094"/>
                  </a:lnTo>
                  <a:lnTo>
                    <a:pt x="44559" y="248601"/>
                  </a:lnTo>
                  <a:lnTo>
                    <a:pt x="37787" y="284342"/>
                  </a:lnTo>
                  <a:lnTo>
                    <a:pt x="32339" y="315193"/>
                  </a:lnTo>
                  <a:lnTo>
                    <a:pt x="29256" y="348748"/>
                  </a:lnTo>
                  <a:lnTo>
                    <a:pt x="25901" y="381520"/>
                  </a:lnTo>
                  <a:lnTo>
                    <a:pt x="13848" y="421291"/>
                  </a:lnTo>
                  <a:lnTo>
                    <a:pt x="0" y="4720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364"/>
            <p:cNvSpPr/>
            <p:nvPr/>
          </p:nvSpPr>
          <p:spPr>
            <a:xfrm>
              <a:off x="5850374" y="6250813"/>
              <a:ext cx="230744" cy="278620"/>
            </a:xfrm>
            <a:custGeom>
              <a:avLst/>
              <a:gdLst/>
              <a:ahLst/>
              <a:cxnLst/>
              <a:rect l="0" t="0" r="0" b="0"/>
              <a:pathLst>
                <a:path w="230744" h="278620">
                  <a:moveTo>
                    <a:pt x="230743" y="26757"/>
                  </a:moveTo>
                  <a:lnTo>
                    <a:pt x="213574" y="9588"/>
                  </a:lnTo>
                  <a:lnTo>
                    <a:pt x="209375" y="7374"/>
                  </a:lnTo>
                  <a:lnTo>
                    <a:pt x="205583" y="6890"/>
                  </a:lnTo>
                  <a:lnTo>
                    <a:pt x="178473" y="8781"/>
                  </a:lnTo>
                  <a:lnTo>
                    <a:pt x="136873" y="516"/>
                  </a:lnTo>
                  <a:lnTo>
                    <a:pt x="97180" y="16"/>
                  </a:lnTo>
                  <a:lnTo>
                    <a:pt x="91100" y="0"/>
                  </a:lnTo>
                  <a:lnTo>
                    <a:pt x="85062" y="2967"/>
                  </a:lnTo>
                  <a:lnTo>
                    <a:pt x="58467" y="23821"/>
                  </a:lnTo>
                  <a:lnTo>
                    <a:pt x="34326" y="38083"/>
                  </a:lnTo>
                  <a:lnTo>
                    <a:pt x="18536" y="52162"/>
                  </a:lnTo>
                  <a:lnTo>
                    <a:pt x="6030" y="78381"/>
                  </a:lnTo>
                  <a:lnTo>
                    <a:pt x="44" y="111516"/>
                  </a:lnTo>
                  <a:lnTo>
                    <a:pt x="0" y="146900"/>
                  </a:lnTo>
                  <a:lnTo>
                    <a:pt x="8371" y="186529"/>
                  </a:lnTo>
                  <a:lnTo>
                    <a:pt x="16688" y="208704"/>
                  </a:lnTo>
                  <a:lnTo>
                    <a:pt x="33129" y="229826"/>
                  </a:lnTo>
                  <a:lnTo>
                    <a:pt x="74880" y="260200"/>
                  </a:lnTo>
                  <a:lnTo>
                    <a:pt x="106690" y="278619"/>
                  </a:lnTo>
                  <a:lnTo>
                    <a:pt x="150376" y="27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365"/>
            <p:cNvSpPr/>
            <p:nvPr/>
          </p:nvSpPr>
          <p:spPr>
            <a:xfrm>
              <a:off x="6045767" y="6325899"/>
              <a:ext cx="213945" cy="214468"/>
            </a:xfrm>
            <a:custGeom>
              <a:avLst/>
              <a:gdLst/>
              <a:ahLst/>
              <a:cxnLst/>
              <a:rect l="0" t="0" r="0" b="0"/>
              <a:pathLst>
                <a:path w="213945" h="214468">
                  <a:moveTo>
                    <a:pt x="8561" y="121335"/>
                  </a:moveTo>
                  <a:lnTo>
                    <a:pt x="3821" y="121335"/>
                  </a:lnTo>
                  <a:lnTo>
                    <a:pt x="2424" y="122328"/>
                  </a:lnTo>
                  <a:lnTo>
                    <a:pt x="1493" y="123981"/>
                  </a:lnTo>
                  <a:lnTo>
                    <a:pt x="0" y="129024"/>
                  </a:lnTo>
                  <a:lnTo>
                    <a:pt x="24521" y="117727"/>
                  </a:lnTo>
                  <a:lnTo>
                    <a:pt x="33183" y="109479"/>
                  </a:lnTo>
                  <a:lnTo>
                    <a:pt x="36882" y="104502"/>
                  </a:lnTo>
                  <a:lnTo>
                    <a:pt x="51576" y="96324"/>
                  </a:lnTo>
                  <a:lnTo>
                    <a:pt x="88606" y="82991"/>
                  </a:lnTo>
                  <a:lnTo>
                    <a:pt x="118446" y="74956"/>
                  </a:lnTo>
                  <a:lnTo>
                    <a:pt x="142323" y="55669"/>
                  </a:lnTo>
                  <a:lnTo>
                    <a:pt x="160422" y="32095"/>
                  </a:lnTo>
                  <a:lnTo>
                    <a:pt x="167543" y="8495"/>
                  </a:lnTo>
                  <a:lnTo>
                    <a:pt x="168516" y="2723"/>
                  </a:lnTo>
                  <a:lnTo>
                    <a:pt x="168776" y="2573"/>
                  </a:lnTo>
                  <a:lnTo>
                    <a:pt x="168949" y="3465"/>
                  </a:lnTo>
                  <a:lnTo>
                    <a:pt x="163850" y="4456"/>
                  </a:lnTo>
                  <a:lnTo>
                    <a:pt x="153977" y="3905"/>
                  </a:lnTo>
                  <a:lnTo>
                    <a:pt x="133668" y="0"/>
                  </a:lnTo>
                  <a:lnTo>
                    <a:pt x="104056" y="9103"/>
                  </a:lnTo>
                  <a:lnTo>
                    <a:pt x="90360" y="19860"/>
                  </a:lnTo>
                  <a:lnTo>
                    <a:pt x="70140" y="46279"/>
                  </a:lnTo>
                  <a:lnTo>
                    <a:pt x="53479" y="86316"/>
                  </a:lnTo>
                  <a:lnTo>
                    <a:pt x="46097" y="111993"/>
                  </a:lnTo>
                  <a:lnTo>
                    <a:pt x="49559" y="137529"/>
                  </a:lnTo>
                  <a:lnTo>
                    <a:pt x="66747" y="179729"/>
                  </a:lnTo>
                  <a:lnTo>
                    <a:pt x="77747" y="195574"/>
                  </a:lnTo>
                  <a:lnTo>
                    <a:pt x="89250" y="203940"/>
                  </a:lnTo>
                  <a:lnTo>
                    <a:pt x="117544" y="214051"/>
                  </a:lnTo>
                  <a:lnTo>
                    <a:pt x="134389" y="214467"/>
                  </a:lnTo>
                  <a:lnTo>
                    <a:pt x="172195" y="209152"/>
                  </a:lnTo>
                  <a:lnTo>
                    <a:pt x="213944" y="1927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366"/>
            <p:cNvSpPr/>
            <p:nvPr/>
          </p:nvSpPr>
          <p:spPr>
            <a:xfrm>
              <a:off x="6278121" y="6322219"/>
              <a:ext cx="178044" cy="272759"/>
            </a:xfrm>
            <a:custGeom>
              <a:avLst/>
              <a:gdLst/>
              <a:ahLst/>
              <a:cxnLst/>
              <a:rect l="0" t="0" r="0" b="0"/>
              <a:pathLst>
                <a:path w="178044" h="272759">
                  <a:moveTo>
                    <a:pt x="44098" y="0"/>
                  </a:moveTo>
                  <a:lnTo>
                    <a:pt x="22730" y="20376"/>
                  </a:lnTo>
                  <a:lnTo>
                    <a:pt x="15419" y="23939"/>
                  </a:lnTo>
                  <a:lnTo>
                    <a:pt x="8862" y="33459"/>
                  </a:lnTo>
                  <a:lnTo>
                    <a:pt x="3633" y="48605"/>
                  </a:lnTo>
                  <a:lnTo>
                    <a:pt x="0" y="92635"/>
                  </a:lnTo>
                  <a:lnTo>
                    <a:pt x="12824" y="132804"/>
                  </a:lnTo>
                  <a:lnTo>
                    <a:pt x="25941" y="176310"/>
                  </a:lnTo>
                  <a:lnTo>
                    <a:pt x="33345" y="213861"/>
                  </a:lnTo>
                  <a:lnTo>
                    <a:pt x="44642" y="256255"/>
                  </a:lnTo>
                  <a:lnTo>
                    <a:pt x="51371" y="272758"/>
                  </a:lnTo>
                  <a:lnTo>
                    <a:pt x="51923" y="272128"/>
                  </a:lnTo>
                  <a:lnTo>
                    <a:pt x="52537" y="266135"/>
                  </a:lnTo>
                  <a:lnTo>
                    <a:pt x="45895" y="226343"/>
                  </a:lnTo>
                  <a:lnTo>
                    <a:pt x="39713" y="190562"/>
                  </a:lnTo>
                  <a:lnTo>
                    <a:pt x="36514" y="156894"/>
                  </a:lnTo>
                  <a:lnTo>
                    <a:pt x="35567" y="121783"/>
                  </a:lnTo>
                  <a:lnTo>
                    <a:pt x="35286" y="86244"/>
                  </a:lnTo>
                  <a:lnTo>
                    <a:pt x="39943" y="55320"/>
                  </a:lnTo>
                  <a:lnTo>
                    <a:pt x="44897" y="44430"/>
                  </a:lnTo>
                  <a:lnTo>
                    <a:pt x="50406" y="39590"/>
                  </a:lnTo>
                  <a:lnTo>
                    <a:pt x="56162" y="37439"/>
                  </a:lnTo>
                  <a:lnTo>
                    <a:pt x="91047" y="35870"/>
                  </a:lnTo>
                  <a:lnTo>
                    <a:pt x="129275" y="42806"/>
                  </a:lnTo>
                  <a:lnTo>
                    <a:pt x="148431" y="45814"/>
                  </a:lnTo>
                  <a:lnTo>
                    <a:pt x="178043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367"/>
            <p:cNvSpPr/>
            <p:nvPr/>
          </p:nvSpPr>
          <p:spPr>
            <a:xfrm>
              <a:off x="6518708" y="6215590"/>
              <a:ext cx="62473" cy="374520"/>
            </a:xfrm>
            <a:custGeom>
              <a:avLst/>
              <a:gdLst/>
              <a:ahLst/>
              <a:cxnLst/>
              <a:rect l="0" t="0" r="0" b="0"/>
              <a:pathLst>
                <a:path w="62473" h="374520">
                  <a:moveTo>
                    <a:pt x="62472" y="44121"/>
                  </a:moveTo>
                  <a:lnTo>
                    <a:pt x="62472" y="34640"/>
                  </a:lnTo>
                  <a:lnTo>
                    <a:pt x="59826" y="27339"/>
                  </a:lnTo>
                  <a:lnTo>
                    <a:pt x="41481" y="5488"/>
                  </a:lnTo>
                  <a:lnTo>
                    <a:pt x="35614" y="2146"/>
                  </a:lnTo>
                  <a:lnTo>
                    <a:pt x="23763" y="0"/>
                  </a:lnTo>
                  <a:lnTo>
                    <a:pt x="21783" y="817"/>
                  </a:lnTo>
                  <a:lnTo>
                    <a:pt x="20463" y="2353"/>
                  </a:lnTo>
                  <a:lnTo>
                    <a:pt x="18004" y="6706"/>
                  </a:lnTo>
                  <a:lnTo>
                    <a:pt x="13604" y="11948"/>
                  </a:lnTo>
                  <a:lnTo>
                    <a:pt x="3032" y="55581"/>
                  </a:lnTo>
                  <a:lnTo>
                    <a:pt x="368" y="99956"/>
                  </a:lnTo>
                  <a:lnTo>
                    <a:pt x="83" y="136181"/>
                  </a:lnTo>
                  <a:lnTo>
                    <a:pt x="0" y="176790"/>
                  </a:lnTo>
                  <a:lnTo>
                    <a:pt x="4715" y="210761"/>
                  </a:lnTo>
                  <a:lnTo>
                    <a:pt x="8068" y="255044"/>
                  </a:lnTo>
                  <a:lnTo>
                    <a:pt x="11376" y="293482"/>
                  </a:lnTo>
                  <a:lnTo>
                    <a:pt x="16550" y="329739"/>
                  </a:lnTo>
                  <a:lnTo>
                    <a:pt x="26753" y="3745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368"/>
            <p:cNvSpPr/>
            <p:nvPr/>
          </p:nvSpPr>
          <p:spPr>
            <a:xfrm>
              <a:off x="6386336" y="6402586"/>
              <a:ext cx="284142" cy="26790"/>
            </a:xfrm>
            <a:custGeom>
              <a:avLst/>
              <a:gdLst/>
              <a:ahLst/>
              <a:cxnLst/>
              <a:rect l="0" t="0" r="0" b="0"/>
              <a:pathLst>
                <a:path w="284142" h="26790">
                  <a:moveTo>
                    <a:pt x="16250" y="26789"/>
                  </a:moveTo>
                  <a:lnTo>
                    <a:pt x="9121" y="18668"/>
                  </a:lnTo>
                  <a:lnTo>
                    <a:pt x="3821" y="9620"/>
                  </a:lnTo>
                  <a:lnTo>
                    <a:pt x="2010" y="8398"/>
                  </a:lnTo>
                  <a:lnTo>
                    <a:pt x="804" y="9568"/>
                  </a:lnTo>
                  <a:lnTo>
                    <a:pt x="0" y="12331"/>
                  </a:lnTo>
                  <a:lnTo>
                    <a:pt x="456" y="14174"/>
                  </a:lnTo>
                  <a:lnTo>
                    <a:pt x="1752" y="15402"/>
                  </a:lnTo>
                  <a:lnTo>
                    <a:pt x="3608" y="16221"/>
                  </a:lnTo>
                  <a:lnTo>
                    <a:pt x="15701" y="17374"/>
                  </a:lnTo>
                  <a:lnTo>
                    <a:pt x="56894" y="10128"/>
                  </a:lnTo>
                  <a:lnTo>
                    <a:pt x="96781" y="10159"/>
                  </a:lnTo>
                  <a:lnTo>
                    <a:pt x="136133" y="15137"/>
                  </a:lnTo>
                  <a:lnTo>
                    <a:pt x="177550" y="17321"/>
                  </a:lnTo>
                  <a:lnTo>
                    <a:pt x="190135" y="16628"/>
                  </a:lnTo>
                  <a:lnTo>
                    <a:pt x="212961" y="12644"/>
                  </a:lnTo>
                  <a:lnTo>
                    <a:pt x="226378" y="14880"/>
                  </a:lnTo>
                  <a:lnTo>
                    <a:pt x="241601" y="11243"/>
                  </a:lnTo>
                  <a:lnTo>
                    <a:pt x="28414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369"/>
            <p:cNvSpPr/>
            <p:nvPr/>
          </p:nvSpPr>
          <p:spPr>
            <a:xfrm>
              <a:off x="6626264" y="6392614"/>
              <a:ext cx="222807" cy="251075"/>
            </a:xfrm>
            <a:custGeom>
              <a:avLst/>
              <a:gdLst/>
              <a:ahLst/>
              <a:cxnLst/>
              <a:rect l="0" t="0" r="0" b="0"/>
              <a:pathLst>
                <a:path w="222807" h="251075">
                  <a:moveTo>
                    <a:pt x="196017" y="27831"/>
                  </a:moveTo>
                  <a:lnTo>
                    <a:pt x="191276" y="27831"/>
                  </a:lnTo>
                  <a:lnTo>
                    <a:pt x="148422" y="12386"/>
                  </a:lnTo>
                  <a:lnTo>
                    <a:pt x="140475" y="11581"/>
                  </a:lnTo>
                  <a:lnTo>
                    <a:pt x="126353" y="5395"/>
                  </a:lnTo>
                  <a:lnTo>
                    <a:pt x="119809" y="968"/>
                  </a:lnTo>
                  <a:lnTo>
                    <a:pt x="112470" y="0"/>
                  </a:lnTo>
                  <a:lnTo>
                    <a:pt x="96377" y="4217"/>
                  </a:lnTo>
                  <a:lnTo>
                    <a:pt x="52956" y="35709"/>
                  </a:lnTo>
                  <a:lnTo>
                    <a:pt x="10741" y="70683"/>
                  </a:lnTo>
                  <a:lnTo>
                    <a:pt x="4531" y="79288"/>
                  </a:lnTo>
                  <a:lnTo>
                    <a:pt x="2876" y="82971"/>
                  </a:lnTo>
                  <a:lnTo>
                    <a:pt x="0" y="122932"/>
                  </a:lnTo>
                  <a:lnTo>
                    <a:pt x="2339" y="145637"/>
                  </a:lnTo>
                  <a:lnTo>
                    <a:pt x="4390" y="153993"/>
                  </a:lnTo>
                  <a:lnTo>
                    <a:pt x="8735" y="160557"/>
                  </a:lnTo>
                  <a:lnTo>
                    <a:pt x="21499" y="170495"/>
                  </a:lnTo>
                  <a:lnTo>
                    <a:pt x="35939" y="176928"/>
                  </a:lnTo>
                  <a:lnTo>
                    <a:pt x="55982" y="174094"/>
                  </a:lnTo>
                  <a:lnTo>
                    <a:pt x="99593" y="153708"/>
                  </a:lnTo>
                  <a:lnTo>
                    <a:pt x="112436" y="145275"/>
                  </a:lnTo>
                  <a:lnTo>
                    <a:pt x="139824" y="119499"/>
                  </a:lnTo>
                  <a:lnTo>
                    <a:pt x="146237" y="107930"/>
                  </a:lnTo>
                  <a:lnTo>
                    <a:pt x="151068" y="75992"/>
                  </a:lnTo>
                  <a:lnTo>
                    <a:pt x="151280" y="83001"/>
                  </a:lnTo>
                  <a:lnTo>
                    <a:pt x="152301" y="85448"/>
                  </a:lnTo>
                  <a:lnTo>
                    <a:pt x="153975" y="87078"/>
                  </a:lnTo>
                  <a:lnTo>
                    <a:pt x="159050" y="89695"/>
                  </a:lnTo>
                  <a:lnTo>
                    <a:pt x="162896" y="127367"/>
                  </a:lnTo>
                  <a:lnTo>
                    <a:pt x="172643" y="162165"/>
                  </a:lnTo>
                  <a:lnTo>
                    <a:pt x="193716" y="204738"/>
                  </a:lnTo>
                  <a:lnTo>
                    <a:pt x="222806" y="2510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370"/>
            <p:cNvSpPr/>
            <p:nvPr/>
          </p:nvSpPr>
          <p:spPr>
            <a:xfrm>
              <a:off x="6911611" y="6429375"/>
              <a:ext cx="26757" cy="232173"/>
            </a:xfrm>
            <a:custGeom>
              <a:avLst/>
              <a:gdLst/>
              <a:ahLst/>
              <a:cxnLst/>
              <a:rect l="0" t="0" r="0" b="0"/>
              <a:pathLst>
                <a:path w="26757" h="232173">
                  <a:moveTo>
                    <a:pt x="8897" y="0"/>
                  </a:moveTo>
                  <a:lnTo>
                    <a:pt x="6251" y="17651"/>
                  </a:lnTo>
                  <a:lnTo>
                    <a:pt x="1208" y="53537"/>
                  </a:lnTo>
                  <a:lnTo>
                    <a:pt x="212" y="90281"/>
                  </a:lnTo>
                  <a:lnTo>
                    <a:pt x="40" y="125197"/>
                  </a:lnTo>
                  <a:lnTo>
                    <a:pt x="0" y="155854"/>
                  </a:lnTo>
                  <a:lnTo>
                    <a:pt x="5273" y="186677"/>
                  </a:lnTo>
                  <a:lnTo>
                    <a:pt x="26756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371"/>
            <p:cNvSpPr/>
            <p:nvPr/>
          </p:nvSpPr>
          <p:spPr>
            <a:xfrm>
              <a:off x="6889647" y="6349743"/>
              <a:ext cx="21932" cy="61774"/>
            </a:xfrm>
            <a:custGeom>
              <a:avLst/>
              <a:gdLst/>
              <a:ahLst/>
              <a:cxnLst/>
              <a:rect l="0" t="0" r="0" b="0"/>
              <a:pathLst>
                <a:path w="21932" h="61774">
                  <a:moveTo>
                    <a:pt x="21931" y="17124"/>
                  </a:moveTo>
                  <a:lnTo>
                    <a:pt x="17190" y="7643"/>
                  </a:lnTo>
                  <a:lnTo>
                    <a:pt x="14802" y="4851"/>
                  </a:lnTo>
                  <a:lnTo>
                    <a:pt x="9502" y="1747"/>
                  </a:lnTo>
                  <a:lnTo>
                    <a:pt x="940" y="0"/>
                  </a:lnTo>
                  <a:lnTo>
                    <a:pt x="0" y="2731"/>
                  </a:lnTo>
                  <a:lnTo>
                    <a:pt x="3340" y="41356"/>
                  </a:lnTo>
                  <a:lnTo>
                    <a:pt x="4072" y="617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372"/>
            <p:cNvSpPr/>
            <p:nvPr/>
          </p:nvSpPr>
          <p:spPr>
            <a:xfrm>
              <a:off x="7054453" y="6447234"/>
              <a:ext cx="133946" cy="267892"/>
            </a:xfrm>
            <a:custGeom>
              <a:avLst/>
              <a:gdLst/>
              <a:ahLst/>
              <a:cxnLst/>
              <a:rect l="0" t="0" r="0" b="0"/>
              <a:pathLst>
                <a:path w="133946" h="267892">
                  <a:moveTo>
                    <a:pt x="17860" y="0"/>
                  </a:moveTo>
                  <a:lnTo>
                    <a:pt x="13119" y="4741"/>
                  </a:lnTo>
                  <a:lnTo>
                    <a:pt x="10792" y="12359"/>
                  </a:lnTo>
                  <a:lnTo>
                    <a:pt x="8765" y="21368"/>
                  </a:lnTo>
                  <a:lnTo>
                    <a:pt x="4557" y="28679"/>
                  </a:lnTo>
                  <a:lnTo>
                    <a:pt x="900" y="63837"/>
                  </a:lnTo>
                  <a:lnTo>
                    <a:pt x="178" y="106941"/>
                  </a:lnTo>
                  <a:lnTo>
                    <a:pt x="23" y="150160"/>
                  </a:lnTo>
                  <a:lnTo>
                    <a:pt x="5" y="192490"/>
                  </a:lnTo>
                  <a:lnTo>
                    <a:pt x="1" y="233816"/>
                  </a:lnTo>
                  <a:lnTo>
                    <a:pt x="0" y="245226"/>
                  </a:lnTo>
                  <a:lnTo>
                    <a:pt x="0" y="200861"/>
                  </a:lnTo>
                  <a:lnTo>
                    <a:pt x="0" y="161715"/>
                  </a:lnTo>
                  <a:lnTo>
                    <a:pt x="0" y="127767"/>
                  </a:lnTo>
                  <a:lnTo>
                    <a:pt x="0" y="94489"/>
                  </a:lnTo>
                  <a:lnTo>
                    <a:pt x="0" y="61621"/>
                  </a:lnTo>
                  <a:lnTo>
                    <a:pt x="1985" y="25755"/>
                  </a:lnTo>
                  <a:lnTo>
                    <a:pt x="15377" y="3588"/>
                  </a:lnTo>
                  <a:lnTo>
                    <a:pt x="22048" y="1594"/>
                  </a:lnTo>
                  <a:lnTo>
                    <a:pt x="26605" y="1063"/>
                  </a:lnTo>
                  <a:lnTo>
                    <a:pt x="34314" y="3118"/>
                  </a:lnTo>
                  <a:lnTo>
                    <a:pt x="41047" y="6347"/>
                  </a:lnTo>
                  <a:lnTo>
                    <a:pt x="47348" y="7782"/>
                  </a:lnTo>
                  <a:lnTo>
                    <a:pt x="61213" y="27551"/>
                  </a:lnTo>
                  <a:lnTo>
                    <a:pt x="79805" y="71538"/>
                  </a:lnTo>
                  <a:lnTo>
                    <a:pt x="89130" y="103548"/>
                  </a:lnTo>
                  <a:lnTo>
                    <a:pt x="98177" y="139161"/>
                  </a:lnTo>
                  <a:lnTo>
                    <a:pt x="105383" y="182601"/>
                  </a:lnTo>
                  <a:lnTo>
                    <a:pt x="116636" y="224456"/>
                  </a:lnTo>
                  <a:lnTo>
                    <a:pt x="133945" y="2678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373"/>
            <p:cNvSpPr/>
            <p:nvPr/>
          </p:nvSpPr>
          <p:spPr>
            <a:xfrm>
              <a:off x="7295555" y="6286500"/>
              <a:ext cx="16620" cy="392907"/>
            </a:xfrm>
            <a:custGeom>
              <a:avLst/>
              <a:gdLst/>
              <a:ahLst/>
              <a:cxnLst/>
              <a:rect l="0" t="0" r="0" b="0"/>
              <a:pathLst>
                <a:path w="16620" h="392907">
                  <a:moveTo>
                    <a:pt x="8929" y="0"/>
                  </a:moveTo>
                  <a:lnTo>
                    <a:pt x="13670" y="4740"/>
                  </a:lnTo>
                  <a:lnTo>
                    <a:pt x="15997" y="9713"/>
                  </a:lnTo>
                  <a:lnTo>
                    <a:pt x="16619" y="12429"/>
                  </a:lnTo>
                  <a:lnTo>
                    <a:pt x="10485" y="37181"/>
                  </a:lnTo>
                  <a:lnTo>
                    <a:pt x="3547" y="59083"/>
                  </a:lnTo>
                  <a:lnTo>
                    <a:pt x="1051" y="93684"/>
                  </a:lnTo>
                  <a:lnTo>
                    <a:pt x="311" y="126647"/>
                  </a:lnTo>
                  <a:lnTo>
                    <a:pt x="92" y="170809"/>
                  </a:lnTo>
                  <a:lnTo>
                    <a:pt x="27" y="209911"/>
                  </a:lnTo>
                  <a:lnTo>
                    <a:pt x="7" y="246633"/>
                  </a:lnTo>
                  <a:lnTo>
                    <a:pt x="2" y="282649"/>
                  </a:lnTo>
                  <a:lnTo>
                    <a:pt x="0" y="317463"/>
                  </a:lnTo>
                  <a:lnTo>
                    <a:pt x="0" y="392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374"/>
            <p:cNvSpPr/>
            <p:nvPr/>
          </p:nvSpPr>
          <p:spPr>
            <a:xfrm>
              <a:off x="7371181" y="6478213"/>
              <a:ext cx="76179" cy="236913"/>
            </a:xfrm>
            <a:custGeom>
              <a:avLst/>
              <a:gdLst/>
              <a:ahLst/>
              <a:cxnLst/>
              <a:rect l="0" t="0" r="0" b="0"/>
              <a:pathLst>
                <a:path w="76179" h="236913">
                  <a:moveTo>
                    <a:pt x="4741" y="4740"/>
                  </a:moveTo>
                  <a:lnTo>
                    <a:pt x="4741" y="0"/>
                  </a:lnTo>
                  <a:lnTo>
                    <a:pt x="3749" y="588"/>
                  </a:lnTo>
                  <a:lnTo>
                    <a:pt x="0" y="6532"/>
                  </a:lnTo>
                  <a:lnTo>
                    <a:pt x="3431" y="46293"/>
                  </a:lnTo>
                  <a:lnTo>
                    <a:pt x="9223" y="82070"/>
                  </a:lnTo>
                  <a:lnTo>
                    <a:pt x="17093" y="115736"/>
                  </a:lnTo>
                  <a:lnTo>
                    <a:pt x="30449" y="150848"/>
                  </a:lnTo>
                  <a:lnTo>
                    <a:pt x="46603" y="185993"/>
                  </a:lnTo>
                  <a:lnTo>
                    <a:pt x="76178" y="2369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375"/>
            <p:cNvSpPr/>
            <p:nvPr/>
          </p:nvSpPr>
          <p:spPr>
            <a:xfrm>
              <a:off x="7509867" y="6491883"/>
              <a:ext cx="80368" cy="357188"/>
            </a:xfrm>
            <a:custGeom>
              <a:avLst/>
              <a:gdLst/>
              <a:ahLst/>
              <a:cxnLst/>
              <a:rect l="0" t="0" r="0" b="0"/>
              <a:pathLst>
                <a:path w="80368" h="357188">
                  <a:moveTo>
                    <a:pt x="80367" y="0"/>
                  </a:moveTo>
                  <a:lnTo>
                    <a:pt x="72245" y="10105"/>
                  </a:lnTo>
                  <a:lnTo>
                    <a:pt x="58999" y="38603"/>
                  </a:lnTo>
                  <a:lnTo>
                    <a:pt x="48349" y="81883"/>
                  </a:lnTo>
                  <a:lnTo>
                    <a:pt x="38910" y="122709"/>
                  </a:lnTo>
                  <a:lnTo>
                    <a:pt x="32838" y="154748"/>
                  </a:lnTo>
                  <a:lnTo>
                    <a:pt x="26832" y="188832"/>
                  </a:lnTo>
                  <a:lnTo>
                    <a:pt x="20856" y="224816"/>
                  </a:lnTo>
                  <a:lnTo>
                    <a:pt x="14891" y="263959"/>
                  </a:lnTo>
                  <a:lnTo>
                    <a:pt x="11579" y="301862"/>
                  </a:lnTo>
                  <a:lnTo>
                    <a:pt x="7070" y="340795"/>
                  </a:lnTo>
                  <a:lnTo>
                    <a:pt x="0" y="357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6" name="SMARTInkShape-Group58"/>
          <p:cNvGrpSpPr/>
          <p:nvPr/>
        </p:nvGrpSpPr>
        <p:grpSpPr>
          <a:xfrm>
            <a:off x="5315116" y="4688086"/>
            <a:ext cx="864229" cy="687587"/>
            <a:chOff x="5315116" y="4688086"/>
            <a:chExt cx="864229" cy="687587"/>
          </a:xfrm>
        </p:grpSpPr>
        <p:sp>
          <p:nvSpPr>
            <p:cNvPr id="328" name="SMARTInkShape-376"/>
            <p:cNvSpPr/>
            <p:nvPr/>
          </p:nvSpPr>
          <p:spPr>
            <a:xfrm>
              <a:off x="5315116" y="4875609"/>
              <a:ext cx="167713" cy="446486"/>
            </a:xfrm>
            <a:custGeom>
              <a:avLst/>
              <a:gdLst/>
              <a:ahLst/>
              <a:cxnLst/>
              <a:rect l="0" t="0" r="0" b="0"/>
              <a:pathLst>
                <a:path w="167713" h="446486">
                  <a:moveTo>
                    <a:pt x="149853" y="0"/>
                  </a:moveTo>
                  <a:lnTo>
                    <a:pt x="110819" y="0"/>
                  </a:lnTo>
                  <a:lnTo>
                    <a:pt x="90034" y="993"/>
                  </a:lnTo>
                  <a:lnTo>
                    <a:pt x="50183" y="11024"/>
                  </a:lnTo>
                  <a:lnTo>
                    <a:pt x="39079" y="16806"/>
                  </a:lnTo>
                  <a:lnTo>
                    <a:pt x="27528" y="25991"/>
                  </a:lnTo>
                  <a:lnTo>
                    <a:pt x="14611" y="47058"/>
                  </a:lnTo>
                  <a:lnTo>
                    <a:pt x="9239" y="81633"/>
                  </a:lnTo>
                  <a:lnTo>
                    <a:pt x="1287" y="122510"/>
                  </a:lnTo>
                  <a:lnTo>
                    <a:pt x="0" y="146212"/>
                  </a:lnTo>
                  <a:lnTo>
                    <a:pt x="5863" y="190781"/>
                  </a:lnTo>
                  <a:lnTo>
                    <a:pt x="22008" y="232999"/>
                  </a:lnTo>
                  <a:lnTo>
                    <a:pt x="42520" y="275743"/>
                  </a:lnTo>
                  <a:lnTo>
                    <a:pt x="61991" y="315266"/>
                  </a:lnTo>
                  <a:lnTo>
                    <a:pt x="81486" y="349066"/>
                  </a:lnTo>
                  <a:lnTo>
                    <a:pt x="100822" y="373633"/>
                  </a:lnTo>
                  <a:lnTo>
                    <a:pt x="137940" y="408891"/>
                  </a:lnTo>
                  <a:lnTo>
                    <a:pt x="167712" y="4464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377"/>
            <p:cNvSpPr/>
            <p:nvPr/>
          </p:nvSpPr>
          <p:spPr>
            <a:xfrm>
              <a:off x="5322094" y="5161359"/>
              <a:ext cx="205384" cy="214314"/>
            </a:xfrm>
            <a:custGeom>
              <a:avLst/>
              <a:gdLst/>
              <a:ahLst/>
              <a:cxnLst/>
              <a:rect l="0" t="0" r="0" b="0"/>
              <a:pathLst>
                <a:path w="205384" h="214314">
                  <a:moveTo>
                    <a:pt x="0" y="214313"/>
                  </a:moveTo>
                  <a:lnTo>
                    <a:pt x="0" y="177026"/>
                  </a:lnTo>
                  <a:lnTo>
                    <a:pt x="4740" y="156081"/>
                  </a:lnTo>
                  <a:lnTo>
                    <a:pt x="7129" y="151679"/>
                  </a:lnTo>
                  <a:lnTo>
                    <a:pt x="9713" y="148745"/>
                  </a:lnTo>
                  <a:lnTo>
                    <a:pt x="17216" y="141515"/>
                  </a:lnTo>
                  <a:lnTo>
                    <a:pt x="46285" y="104536"/>
                  </a:lnTo>
                  <a:lnTo>
                    <a:pt x="74568" y="70661"/>
                  </a:lnTo>
                  <a:lnTo>
                    <a:pt x="117123" y="32200"/>
                  </a:lnTo>
                  <a:lnTo>
                    <a:pt x="139846" y="14115"/>
                  </a:lnTo>
                  <a:lnTo>
                    <a:pt x="158923" y="5213"/>
                  </a:lnTo>
                  <a:lnTo>
                    <a:pt x="172828" y="4964"/>
                  </a:lnTo>
                  <a:lnTo>
                    <a:pt x="186945" y="6175"/>
                  </a:lnTo>
                  <a:lnTo>
                    <a:pt x="20538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378"/>
            <p:cNvSpPr/>
            <p:nvPr/>
          </p:nvSpPr>
          <p:spPr>
            <a:xfrm>
              <a:off x="5512695" y="5089922"/>
              <a:ext cx="255884" cy="201672"/>
            </a:xfrm>
            <a:custGeom>
              <a:avLst/>
              <a:gdLst/>
              <a:ahLst/>
              <a:cxnLst/>
              <a:rect l="0" t="0" r="0" b="0"/>
              <a:pathLst>
                <a:path w="255884" h="201672">
                  <a:moveTo>
                    <a:pt x="121938" y="0"/>
                  </a:moveTo>
                  <a:lnTo>
                    <a:pt x="109509" y="12429"/>
                  </a:lnTo>
                  <a:lnTo>
                    <a:pt x="105714" y="13247"/>
                  </a:lnTo>
                  <a:lnTo>
                    <a:pt x="79697" y="9694"/>
                  </a:lnTo>
                  <a:lnTo>
                    <a:pt x="62238" y="13897"/>
                  </a:lnTo>
                  <a:lnTo>
                    <a:pt x="53071" y="21389"/>
                  </a:lnTo>
                  <a:lnTo>
                    <a:pt x="25799" y="60955"/>
                  </a:lnTo>
                  <a:lnTo>
                    <a:pt x="3958" y="100190"/>
                  </a:lnTo>
                  <a:lnTo>
                    <a:pt x="0" y="131440"/>
                  </a:lnTo>
                  <a:lnTo>
                    <a:pt x="7048" y="166523"/>
                  </a:lnTo>
                  <a:lnTo>
                    <a:pt x="13329" y="180174"/>
                  </a:lnTo>
                  <a:lnTo>
                    <a:pt x="22735" y="192856"/>
                  </a:lnTo>
                  <a:lnTo>
                    <a:pt x="36176" y="199815"/>
                  </a:lnTo>
                  <a:lnTo>
                    <a:pt x="43927" y="201671"/>
                  </a:lnTo>
                  <a:lnTo>
                    <a:pt x="60478" y="198441"/>
                  </a:lnTo>
                  <a:lnTo>
                    <a:pt x="85875" y="184940"/>
                  </a:lnTo>
                  <a:lnTo>
                    <a:pt x="114451" y="159033"/>
                  </a:lnTo>
                  <a:lnTo>
                    <a:pt x="118611" y="149726"/>
                  </a:lnTo>
                  <a:lnTo>
                    <a:pt x="121499" y="113644"/>
                  </a:lnTo>
                  <a:lnTo>
                    <a:pt x="120816" y="85707"/>
                  </a:lnTo>
                  <a:lnTo>
                    <a:pt x="119205" y="80950"/>
                  </a:lnTo>
                  <a:lnTo>
                    <a:pt x="95657" y="54104"/>
                  </a:lnTo>
                  <a:lnTo>
                    <a:pt x="100040" y="53734"/>
                  </a:lnTo>
                  <a:lnTo>
                    <a:pt x="120328" y="70380"/>
                  </a:lnTo>
                  <a:lnTo>
                    <a:pt x="159083" y="105985"/>
                  </a:lnTo>
                  <a:lnTo>
                    <a:pt x="196356" y="129638"/>
                  </a:lnTo>
                  <a:lnTo>
                    <a:pt x="212559" y="136330"/>
                  </a:lnTo>
                  <a:lnTo>
                    <a:pt x="229682" y="137321"/>
                  </a:lnTo>
                  <a:lnTo>
                    <a:pt x="255883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379"/>
            <p:cNvSpPr/>
            <p:nvPr/>
          </p:nvSpPr>
          <p:spPr>
            <a:xfrm>
              <a:off x="5795367" y="5027414"/>
              <a:ext cx="80368" cy="160735"/>
            </a:xfrm>
            <a:custGeom>
              <a:avLst/>
              <a:gdLst/>
              <a:ahLst/>
              <a:cxnLst/>
              <a:rect l="0" t="0" r="0" b="0"/>
              <a:pathLst>
                <a:path w="80368" h="160735">
                  <a:moveTo>
                    <a:pt x="0" y="0"/>
                  </a:moveTo>
                  <a:lnTo>
                    <a:pt x="2646" y="37907"/>
                  </a:lnTo>
                  <a:lnTo>
                    <a:pt x="11024" y="77999"/>
                  </a:lnTo>
                  <a:lnTo>
                    <a:pt x="18480" y="101163"/>
                  </a:lnTo>
                  <a:lnTo>
                    <a:pt x="34629" y="122619"/>
                  </a:lnTo>
                  <a:lnTo>
                    <a:pt x="80367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380"/>
            <p:cNvSpPr/>
            <p:nvPr/>
          </p:nvSpPr>
          <p:spPr>
            <a:xfrm>
              <a:off x="5697141" y="4947047"/>
              <a:ext cx="26790" cy="44649"/>
            </a:xfrm>
            <a:custGeom>
              <a:avLst/>
              <a:gdLst/>
              <a:ahLst/>
              <a:cxnLst/>
              <a:rect l="0" t="0" r="0" b="0"/>
              <a:pathLst>
                <a:path w="26790" h="44649">
                  <a:moveTo>
                    <a:pt x="26789" y="0"/>
                  </a:moveTo>
                  <a:lnTo>
                    <a:pt x="22048" y="0"/>
                  </a:lnTo>
                  <a:lnTo>
                    <a:pt x="9619" y="9481"/>
                  </a:lnTo>
                  <a:lnTo>
                    <a:pt x="0" y="446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381"/>
            <p:cNvSpPr/>
            <p:nvPr/>
          </p:nvSpPr>
          <p:spPr>
            <a:xfrm>
              <a:off x="5831086" y="4850061"/>
              <a:ext cx="89298" cy="302370"/>
            </a:xfrm>
            <a:custGeom>
              <a:avLst/>
              <a:gdLst/>
              <a:ahLst/>
              <a:cxnLst/>
              <a:rect l="0" t="0" r="0" b="0"/>
              <a:pathLst>
                <a:path w="89298" h="302370">
                  <a:moveTo>
                    <a:pt x="0" y="7689"/>
                  </a:moveTo>
                  <a:lnTo>
                    <a:pt x="7689" y="0"/>
                  </a:lnTo>
                  <a:lnTo>
                    <a:pt x="8561" y="8608"/>
                  </a:lnTo>
                  <a:lnTo>
                    <a:pt x="13637" y="53202"/>
                  </a:lnTo>
                  <a:lnTo>
                    <a:pt x="19949" y="92678"/>
                  </a:lnTo>
                  <a:lnTo>
                    <a:pt x="30055" y="127790"/>
                  </a:lnTo>
                  <a:lnTo>
                    <a:pt x="42970" y="164321"/>
                  </a:lnTo>
                  <a:lnTo>
                    <a:pt x="56223" y="203332"/>
                  </a:lnTo>
                  <a:lnTo>
                    <a:pt x="68395" y="240693"/>
                  </a:lnTo>
                  <a:lnTo>
                    <a:pt x="89297" y="3023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382"/>
            <p:cNvSpPr/>
            <p:nvPr/>
          </p:nvSpPr>
          <p:spPr>
            <a:xfrm>
              <a:off x="5822156" y="4955977"/>
              <a:ext cx="133947" cy="107157"/>
            </a:xfrm>
            <a:custGeom>
              <a:avLst/>
              <a:gdLst/>
              <a:ahLst/>
              <a:cxnLst/>
              <a:rect l="0" t="0" r="0" b="0"/>
              <a:pathLst>
                <a:path w="133947" h="107157">
                  <a:moveTo>
                    <a:pt x="0" y="107156"/>
                  </a:moveTo>
                  <a:lnTo>
                    <a:pt x="4741" y="107156"/>
                  </a:lnTo>
                  <a:lnTo>
                    <a:pt x="9714" y="104510"/>
                  </a:lnTo>
                  <a:lnTo>
                    <a:pt x="17216" y="100027"/>
                  </a:lnTo>
                  <a:lnTo>
                    <a:pt x="56107" y="82248"/>
                  </a:lnTo>
                  <a:lnTo>
                    <a:pt x="96474" y="46225"/>
                  </a:lnTo>
                  <a:lnTo>
                    <a:pt x="13394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383"/>
            <p:cNvSpPr/>
            <p:nvPr/>
          </p:nvSpPr>
          <p:spPr>
            <a:xfrm>
              <a:off x="5924572" y="4688086"/>
              <a:ext cx="254773" cy="356020"/>
            </a:xfrm>
            <a:custGeom>
              <a:avLst/>
              <a:gdLst/>
              <a:ahLst/>
              <a:cxnLst/>
              <a:rect l="0" t="0" r="0" b="0"/>
              <a:pathLst>
                <a:path w="254773" h="356020">
                  <a:moveTo>
                    <a:pt x="4741" y="0"/>
                  </a:moveTo>
                  <a:lnTo>
                    <a:pt x="0" y="4740"/>
                  </a:lnTo>
                  <a:lnTo>
                    <a:pt x="319" y="17651"/>
                  </a:lnTo>
                  <a:lnTo>
                    <a:pt x="6076" y="49878"/>
                  </a:lnTo>
                  <a:lnTo>
                    <a:pt x="14066" y="80263"/>
                  </a:lnTo>
                  <a:lnTo>
                    <a:pt x="25654" y="118380"/>
                  </a:lnTo>
                  <a:lnTo>
                    <a:pt x="37498" y="158431"/>
                  </a:lnTo>
                  <a:lnTo>
                    <a:pt x="52367" y="197522"/>
                  </a:lnTo>
                  <a:lnTo>
                    <a:pt x="71671" y="241242"/>
                  </a:lnTo>
                  <a:lnTo>
                    <a:pt x="82714" y="284776"/>
                  </a:lnTo>
                  <a:lnTo>
                    <a:pt x="91507" y="314405"/>
                  </a:lnTo>
                  <a:lnTo>
                    <a:pt x="95933" y="337235"/>
                  </a:lnTo>
                  <a:lnTo>
                    <a:pt x="101578" y="353247"/>
                  </a:lnTo>
                  <a:lnTo>
                    <a:pt x="101049" y="354560"/>
                  </a:lnTo>
                  <a:lnTo>
                    <a:pt x="99704" y="355436"/>
                  </a:lnTo>
                  <a:lnTo>
                    <a:pt x="97815" y="356019"/>
                  </a:lnTo>
                  <a:lnTo>
                    <a:pt x="96556" y="355417"/>
                  </a:lnTo>
                  <a:lnTo>
                    <a:pt x="95716" y="354023"/>
                  </a:lnTo>
                  <a:lnTo>
                    <a:pt x="87117" y="321399"/>
                  </a:lnTo>
                  <a:lnTo>
                    <a:pt x="85703" y="285729"/>
                  </a:lnTo>
                  <a:lnTo>
                    <a:pt x="85284" y="244734"/>
                  </a:lnTo>
                  <a:lnTo>
                    <a:pt x="87170" y="214934"/>
                  </a:lnTo>
                  <a:lnTo>
                    <a:pt x="98397" y="183408"/>
                  </a:lnTo>
                  <a:lnTo>
                    <a:pt x="119404" y="144954"/>
                  </a:lnTo>
                  <a:lnTo>
                    <a:pt x="136170" y="121443"/>
                  </a:lnTo>
                  <a:lnTo>
                    <a:pt x="147820" y="113505"/>
                  </a:lnTo>
                  <a:lnTo>
                    <a:pt x="166728" y="108410"/>
                  </a:lnTo>
                  <a:lnTo>
                    <a:pt x="171271" y="110969"/>
                  </a:lnTo>
                  <a:lnTo>
                    <a:pt x="198588" y="144553"/>
                  </a:lnTo>
                  <a:lnTo>
                    <a:pt x="214973" y="179918"/>
                  </a:lnTo>
                  <a:lnTo>
                    <a:pt x="230411" y="224092"/>
                  </a:lnTo>
                  <a:lnTo>
                    <a:pt x="242794" y="261555"/>
                  </a:lnTo>
                  <a:lnTo>
                    <a:pt x="251377" y="300336"/>
                  </a:lnTo>
                  <a:lnTo>
                    <a:pt x="254772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2" name="SMARTInkShape-Group59"/>
          <p:cNvGrpSpPr/>
          <p:nvPr/>
        </p:nvGrpSpPr>
        <p:grpSpPr>
          <a:xfrm>
            <a:off x="6131083" y="3205758"/>
            <a:ext cx="2459277" cy="1250157"/>
            <a:chOff x="6131083" y="3205758"/>
            <a:chExt cx="2459277" cy="1250157"/>
          </a:xfrm>
        </p:grpSpPr>
        <p:sp>
          <p:nvSpPr>
            <p:cNvPr id="337" name="SMARTInkShape-384"/>
            <p:cNvSpPr/>
            <p:nvPr/>
          </p:nvSpPr>
          <p:spPr>
            <a:xfrm>
              <a:off x="6131083" y="3545086"/>
              <a:ext cx="262574" cy="484352"/>
            </a:xfrm>
            <a:custGeom>
              <a:avLst/>
              <a:gdLst/>
              <a:ahLst/>
              <a:cxnLst/>
              <a:rect l="0" t="0" r="0" b="0"/>
              <a:pathLst>
                <a:path w="262574" h="484352">
                  <a:moveTo>
                    <a:pt x="262573" y="223242"/>
                  </a:moveTo>
                  <a:lnTo>
                    <a:pt x="250214" y="203815"/>
                  </a:lnTo>
                  <a:lnTo>
                    <a:pt x="245404" y="198384"/>
                  </a:lnTo>
                  <a:lnTo>
                    <a:pt x="239220" y="195756"/>
                  </a:lnTo>
                  <a:lnTo>
                    <a:pt x="195798" y="196261"/>
                  </a:lnTo>
                  <a:lnTo>
                    <a:pt x="164185" y="198380"/>
                  </a:lnTo>
                  <a:lnTo>
                    <a:pt x="126816" y="210694"/>
                  </a:lnTo>
                  <a:lnTo>
                    <a:pt x="83545" y="238433"/>
                  </a:lnTo>
                  <a:lnTo>
                    <a:pt x="42792" y="281559"/>
                  </a:lnTo>
                  <a:lnTo>
                    <a:pt x="19583" y="313475"/>
                  </a:lnTo>
                  <a:lnTo>
                    <a:pt x="4415" y="351089"/>
                  </a:lnTo>
                  <a:lnTo>
                    <a:pt x="0" y="372336"/>
                  </a:lnTo>
                  <a:lnTo>
                    <a:pt x="3093" y="399048"/>
                  </a:lnTo>
                  <a:lnTo>
                    <a:pt x="19703" y="437155"/>
                  </a:lnTo>
                  <a:lnTo>
                    <a:pt x="58733" y="473083"/>
                  </a:lnTo>
                  <a:lnTo>
                    <a:pt x="75736" y="482449"/>
                  </a:lnTo>
                  <a:lnTo>
                    <a:pt x="82452" y="484351"/>
                  </a:lnTo>
                  <a:lnTo>
                    <a:pt x="92562" y="483820"/>
                  </a:lnTo>
                  <a:lnTo>
                    <a:pt x="133571" y="469916"/>
                  </a:lnTo>
                  <a:lnTo>
                    <a:pt x="142660" y="465995"/>
                  </a:lnTo>
                  <a:lnTo>
                    <a:pt x="154834" y="445871"/>
                  </a:lnTo>
                  <a:lnTo>
                    <a:pt x="161528" y="410033"/>
                  </a:lnTo>
                  <a:lnTo>
                    <a:pt x="164782" y="366744"/>
                  </a:lnTo>
                  <a:lnTo>
                    <a:pt x="171304" y="323651"/>
                  </a:lnTo>
                  <a:lnTo>
                    <a:pt x="177627" y="281440"/>
                  </a:lnTo>
                  <a:lnTo>
                    <a:pt x="184249" y="237203"/>
                  </a:lnTo>
                  <a:lnTo>
                    <a:pt x="189095" y="198936"/>
                  </a:lnTo>
                  <a:lnTo>
                    <a:pt x="190531" y="155186"/>
                  </a:lnTo>
                  <a:lnTo>
                    <a:pt x="191016" y="114329"/>
                  </a:lnTo>
                  <a:lnTo>
                    <a:pt x="191112" y="74875"/>
                  </a:lnTo>
                  <a:lnTo>
                    <a:pt x="191132" y="34799"/>
                  </a:lnTo>
                  <a:lnTo>
                    <a:pt x="186394" y="13398"/>
                  </a:lnTo>
                  <a:lnTo>
                    <a:pt x="184998" y="9924"/>
                  </a:lnTo>
                  <a:lnTo>
                    <a:pt x="1822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385"/>
            <p:cNvSpPr/>
            <p:nvPr/>
          </p:nvSpPr>
          <p:spPr>
            <a:xfrm>
              <a:off x="6420445" y="3770201"/>
              <a:ext cx="151806" cy="274948"/>
            </a:xfrm>
            <a:custGeom>
              <a:avLst/>
              <a:gdLst/>
              <a:ahLst/>
              <a:cxnLst/>
              <a:rect l="0" t="0" r="0" b="0"/>
              <a:pathLst>
                <a:path w="151806" h="274948">
                  <a:moveTo>
                    <a:pt x="0" y="123143"/>
                  </a:moveTo>
                  <a:lnTo>
                    <a:pt x="33420" y="123143"/>
                  </a:lnTo>
                  <a:lnTo>
                    <a:pt x="55543" y="113662"/>
                  </a:lnTo>
                  <a:lnTo>
                    <a:pt x="87700" y="92680"/>
                  </a:lnTo>
                  <a:lnTo>
                    <a:pt x="118619" y="54039"/>
                  </a:lnTo>
                  <a:lnTo>
                    <a:pt x="129780" y="42821"/>
                  </a:lnTo>
                  <a:lnTo>
                    <a:pt x="138047" y="35850"/>
                  </a:lnTo>
                  <a:lnTo>
                    <a:pt x="147287" y="21762"/>
                  </a:lnTo>
                  <a:lnTo>
                    <a:pt x="149797" y="14254"/>
                  </a:lnTo>
                  <a:lnTo>
                    <a:pt x="149474" y="10863"/>
                  </a:lnTo>
                  <a:lnTo>
                    <a:pt x="146470" y="4449"/>
                  </a:lnTo>
                  <a:lnTo>
                    <a:pt x="142296" y="2342"/>
                  </a:lnTo>
                  <a:lnTo>
                    <a:pt x="129719" y="0"/>
                  </a:lnTo>
                  <a:lnTo>
                    <a:pt x="105904" y="3423"/>
                  </a:lnTo>
                  <a:lnTo>
                    <a:pt x="94033" y="10733"/>
                  </a:lnTo>
                  <a:lnTo>
                    <a:pt x="85449" y="21589"/>
                  </a:lnTo>
                  <a:lnTo>
                    <a:pt x="63998" y="56632"/>
                  </a:lnTo>
                  <a:lnTo>
                    <a:pt x="34376" y="93287"/>
                  </a:lnTo>
                  <a:lnTo>
                    <a:pt x="21097" y="132086"/>
                  </a:lnTo>
                  <a:lnTo>
                    <a:pt x="19298" y="141339"/>
                  </a:lnTo>
                  <a:lnTo>
                    <a:pt x="27763" y="185009"/>
                  </a:lnTo>
                  <a:lnTo>
                    <a:pt x="44734" y="229459"/>
                  </a:lnTo>
                  <a:lnTo>
                    <a:pt x="56249" y="247909"/>
                  </a:lnTo>
                  <a:lnTo>
                    <a:pt x="65679" y="257970"/>
                  </a:lnTo>
                  <a:lnTo>
                    <a:pt x="73178" y="262440"/>
                  </a:lnTo>
                  <a:lnTo>
                    <a:pt x="112983" y="272614"/>
                  </a:lnTo>
                  <a:lnTo>
                    <a:pt x="151805" y="2749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386"/>
            <p:cNvSpPr/>
            <p:nvPr/>
          </p:nvSpPr>
          <p:spPr>
            <a:xfrm>
              <a:off x="6707575" y="3549545"/>
              <a:ext cx="123637" cy="531323"/>
            </a:xfrm>
            <a:custGeom>
              <a:avLst/>
              <a:gdLst/>
              <a:ahLst/>
              <a:cxnLst/>
              <a:rect l="0" t="0" r="0" b="0"/>
              <a:pathLst>
                <a:path w="123637" h="531323">
                  <a:moveTo>
                    <a:pt x="123636" y="40189"/>
                  </a:moveTo>
                  <a:lnTo>
                    <a:pt x="123636" y="30709"/>
                  </a:lnTo>
                  <a:lnTo>
                    <a:pt x="109415" y="10591"/>
                  </a:lnTo>
                  <a:lnTo>
                    <a:pt x="99787" y="2230"/>
                  </a:lnTo>
                  <a:lnTo>
                    <a:pt x="95830" y="0"/>
                  </a:lnTo>
                  <a:lnTo>
                    <a:pt x="91208" y="498"/>
                  </a:lnTo>
                  <a:lnTo>
                    <a:pt x="80781" y="6343"/>
                  </a:lnTo>
                  <a:lnTo>
                    <a:pt x="58910" y="26264"/>
                  </a:lnTo>
                  <a:lnTo>
                    <a:pt x="29522" y="64086"/>
                  </a:lnTo>
                  <a:lnTo>
                    <a:pt x="9100" y="99305"/>
                  </a:lnTo>
                  <a:lnTo>
                    <a:pt x="1726" y="137301"/>
                  </a:lnTo>
                  <a:lnTo>
                    <a:pt x="0" y="168678"/>
                  </a:lnTo>
                  <a:lnTo>
                    <a:pt x="3770" y="205591"/>
                  </a:lnTo>
                  <a:lnTo>
                    <a:pt x="12940" y="244730"/>
                  </a:lnTo>
                  <a:lnTo>
                    <a:pt x="21072" y="286416"/>
                  </a:lnTo>
                  <a:lnTo>
                    <a:pt x="36458" y="327613"/>
                  </a:lnTo>
                  <a:lnTo>
                    <a:pt x="49053" y="368126"/>
                  </a:lnTo>
                  <a:lnTo>
                    <a:pt x="58449" y="405820"/>
                  </a:lnTo>
                  <a:lnTo>
                    <a:pt x="66912" y="449898"/>
                  </a:lnTo>
                  <a:lnTo>
                    <a:pt x="69782" y="490288"/>
                  </a:lnTo>
                  <a:lnTo>
                    <a:pt x="70058" y="5313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387"/>
            <p:cNvSpPr/>
            <p:nvPr/>
          </p:nvSpPr>
          <p:spPr>
            <a:xfrm>
              <a:off x="6616898" y="3896819"/>
              <a:ext cx="258962" cy="32245"/>
            </a:xfrm>
            <a:custGeom>
              <a:avLst/>
              <a:gdLst/>
              <a:ahLst/>
              <a:cxnLst/>
              <a:rect l="0" t="0" r="0" b="0"/>
              <a:pathLst>
                <a:path w="258962" h="32245">
                  <a:moveTo>
                    <a:pt x="0" y="32244"/>
                  </a:moveTo>
                  <a:lnTo>
                    <a:pt x="0" y="27503"/>
                  </a:lnTo>
                  <a:lnTo>
                    <a:pt x="993" y="27099"/>
                  </a:lnTo>
                  <a:lnTo>
                    <a:pt x="8122" y="30278"/>
                  </a:lnTo>
                  <a:lnTo>
                    <a:pt x="17170" y="31370"/>
                  </a:lnTo>
                  <a:lnTo>
                    <a:pt x="59543" y="24942"/>
                  </a:lnTo>
                  <a:lnTo>
                    <a:pt x="94261" y="17953"/>
                  </a:lnTo>
                  <a:lnTo>
                    <a:pt x="123841" y="13457"/>
                  </a:lnTo>
                  <a:lnTo>
                    <a:pt x="151457" y="3416"/>
                  </a:lnTo>
                  <a:lnTo>
                    <a:pt x="187456" y="2112"/>
                  </a:lnTo>
                  <a:lnTo>
                    <a:pt x="204361" y="0"/>
                  </a:lnTo>
                  <a:lnTo>
                    <a:pt x="258961" y="143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388"/>
            <p:cNvSpPr/>
            <p:nvPr/>
          </p:nvSpPr>
          <p:spPr>
            <a:xfrm>
              <a:off x="6938367" y="3867796"/>
              <a:ext cx="44650" cy="266650"/>
            </a:xfrm>
            <a:custGeom>
              <a:avLst/>
              <a:gdLst/>
              <a:ahLst/>
              <a:cxnLst/>
              <a:rect l="0" t="0" r="0" b="0"/>
              <a:pathLst>
                <a:path w="44650" h="266650">
                  <a:moveTo>
                    <a:pt x="44649" y="7688"/>
                  </a:moveTo>
                  <a:lnTo>
                    <a:pt x="44649" y="0"/>
                  </a:lnTo>
                  <a:lnTo>
                    <a:pt x="32220" y="36154"/>
                  </a:lnTo>
                  <a:lnTo>
                    <a:pt x="28398" y="75985"/>
                  </a:lnTo>
                  <a:lnTo>
                    <a:pt x="27504" y="105842"/>
                  </a:lnTo>
                  <a:lnTo>
                    <a:pt x="24355" y="145250"/>
                  </a:lnTo>
                  <a:lnTo>
                    <a:pt x="14402" y="185233"/>
                  </a:lnTo>
                  <a:lnTo>
                    <a:pt x="8258" y="228352"/>
                  </a:lnTo>
                  <a:lnTo>
                    <a:pt x="0" y="266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389"/>
            <p:cNvSpPr/>
            <p:nvPr/>
          </p:nvSpPr>
          <p:spPr>
            <a:xfrm>
              <a:off x="6938367" y="3777258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390"/>
            <p:cNvSpPr/>
            <p:nvPr/>
          </p:nvSpPr>
          <p:spPr>
            <a:xfrm>
              <a:off x="7110008" y="3811058"/>
              <a:ext cx="185548" cy="278740"/>
            </a:xfrm>
            <a:custGeom>
              <a:avLst/>
              <a:gdLst/>
              <a:ahLst/>
              <a:cxnLst/>
              <a:rect l="0" t="0" r="0" b="0"/>
              <a:pathLst>
                <a:path w="185548" h="278740">
                  <a:moveTo>
                    <a:pt x="6953" y="37637"/>
                  </a:moveTo>
                  <a:lnTo>
                    <a:pt x="6953" y="81457"/>
                  </a:lnTo>
                  <a:lnTo>
                    <a:pt x="6953" y="115321"/>
                  </a:lnTo>
                  <a:lnTo>
                    <a:pt x="6953" y="148562"/>
                  </a:lnTo>
                  <a:lnTo>
                    <a:pt x="6953" y="191362"/>
                  </a:lnTo>
                  <a:lnTo>
                    <a:pt x="6953" y="232706"/>
                  </a:lnTo>
                  <a:lnTo>
                    <a:pt x="6953" y="246248"/>
                  </a:lnTo>
                  <a:lnTo>
                    <a:pt x="9599" y="252061"/>
                  </a:lnTo>
                  <a:lnTo>
                    <a:pt x="11694" y="255001"/>
                  </a:lnTo>
                  <a:lnTo>
                    <a:pt x="12098" y="256960"/>
                  </a:lnTo>
                  <a:lnTo>
                    <a:pt x="11375" y="258267"/>
                  </a:lnTo>
                  <a:lnTo>
                    <a:pt x="9901" y="259138"/>
                  </a:lnTo>
                  <a:lnTo>
                    <a:pt x="8919" y="257734"/>
                  </a:lnTo>
                  <a:lnTo>
                    <a:pt x="2471" y="221647"/>
                  </a:lnTo>
                  <a:lnTo>
                    <a:pt x="0" y="192841"/>
                  </a:lnTo>
                  <a:lnTo>
                    <a:pt x="1254" y="153738"/>
                  </a:lnTo>
                  <a:lnTo>
                    <a:pt x="10556" y="121647"/>
                  </a:lnTo>
                  <a:lnTo>
                    <a:pt x="25880" y="83365"/>
                  </a:lnTo>
                  <a:lnTo>
                    <a:pt x="45634" y="46887"/>
                  </a:lnTo>
                  <a:lnTo>
                    <a:pt x="74444" y="8465"/>
                  </a:lnTo>
                  <a:lnTo>
                    <a:pt x="85235" y="529"/>
                  </a:lnTo>
                  <a:lnTo>
                    <a:pt x="91884" y="0"/>
                  </a:lnTo>
                  <a:lnTo>
                    <a:pt x="107208" y="4704"/>
                  </a:lnTo>
                  <a:lnTo>
                    <a:pt x="123088" y="13768"/>
                  </a:lnTo>
                  <a:lnTo>
                    <a:pt x="130668" y="25044"/>
                  </a:lnTo>
                  <a:lnTo>
                    <a:pt x="149713" y="69397"/>
                  </a:lnTo>
                  <a:lnTo>
                    <a:pt x="158724" y="93680"/>
                  </a:lnTo>
                  <a:lnTo>
                    <a:pt x="164695" y="107194"/>
                  </a:lnTo>
                  <a:lnTo>
                    <a:pt x="172644" y="142693"/>
                  </a:lnTo>
                  <a:lnTo>
                    <a:pt x="176432" y="182646"/>
                  </a:lnTo>
                  <a:lnTo>
                    <a:pt x="185547" y="2787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391"/>
            <p:cNvSpPr/>
            <p:nvPr/>
          </p:nvSpPr>
          <p:spPr>
            <a:xfrm>
              <a:off x="7402806" y="3830836"/>
              <a:ext cx="17765" cy="258962"/>
            </a:xfrm>
            <a:custGeom>
              <a:avLst/>
              <a:gdLst/>
              <a:ahLst/>
              <a:cxnLst/>
              <a:rect l="0" t="0" r="0" b="0"/>
              <a:pathLst>
                <a:path w="17765" h="258962">
                  <a:moveTo>
                    <a:pt x="17764" y="0"/>
                  </a:moveTo>
                  <a:lnTo>
                    <a:pt x="8051" y="37078"/>
                  </a:lnTo>
                  <a:lnTo>
                    <a:pt x="1514" y="81297"/>
                  </a:lnTo>
                  <a:lnTo>
                    <a:pt x="223" y="124391"/>
                  </a:lnTo>
                  <a:lnTo>
                    <a:pt x="0" y="164298"/>
                  </a:lnTo>
                  <a:lnTo>
                    <a:pt x="925" y="201698"/>
                  </a:lnTo>
                  <a:lnTo>
                    <a:pt x="6978" y="241954"/>
                  </a:lnTo>
                  <a:lnTo>
                    <a:pt x="7597" y="247623"/>
                  </a:lnTo>
                  <a:lnTo>
                    <a:pt x="9001" y="251402"/>
                  </a:lnTo>
                  <a:lnTo>
                    <a:pt x="17764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392"/>
            <p:cNvSpPr/>
            <p:nvPr/>
          </p:nvSpPr>
          <p:spPr>
            <a:xfrm>
              <a:off x="7384852" y="3714750"/>
              <a:ext cx="8930" cy="17860"/>
            </a:xfrm>
            <a:custGeom>
              <a:avLst/>
              <a:gdLst/>
              <a:ahLst/>
              <a:cxnLst/>
              <a:rect l="0" t="0" r="0" b="0"/>
              <a:pathLst>
                <a:path w="8930" h="17860">
                  <a:moveTo>
                    <a:pt x="8929" y="17859"/>
                  </a:moveTo>
                  <a:lnTo>
                    <a:pt x="4188" y="1311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393"/>
            <p:cNvSpPr/>
            <p:nvPr/>
          </p:nvSpPr>
          <p:spPr>
            <a:xfrm>
              <a:off x="7600404" y="3696891"/>
              <a:ext cx="14781" cy="410766"/>
            </a:xfrm>
            <a:custGeom>
              <a:avLst/>
              <a:gdLst/>
              <a:ahLst/>
              <a:cxnLst/>
              <a:rect l="0" t="0" r="0" b="0"/>
              <a:pathLst>
                <a:path w="14781" h="410766">
                  <a:moveTo>
                    <a:pt x="7690" y="0"/>
                  </a:moveTo>
                  <a:lnTo>
                    <a:pt x="7690" y="37078"/>
                  </a:lnTo>
                  <a:lnTo>
                    <a:pt x="7690" y="75478"/>
                  </a:lnTo>
                  <a:lnTo>
                    <a:pt x="2949" y="115120"/>
                  </a:lnTo>
                  <a:lnTo>
                    <a:pt x="0" y="137848"/>
                  </a:lnTo>
                  <a:lnTo>
                    <a:pt x="3868" y="171371"/>
                  </a:lnTo>
                  <a:lnTo>
                    <a:pt x="6557" y="207983"/>
                  </a:lnTo>
                  <a:lnTo>
                    <a:pt x="7187" y="239942"/>
                  </a:lnTo>
                  <a:lnTo>
                    <a:pt x="8459" y="273328"/>
                  </a:lnTo>
                  <a:lnTo>
                    <a:pt x="13761" y="309850"/>
                  </a:lnTo>
                  <a:lnTo>
                    <a:pt x="14780" y="344374"/>
                  </a:lnTo>
                  <a:lnTo>
                    <a:pt x="9384" y="385855"/>
                  </a:lnTo>
                  <a:lnTo>
                    <a:pt x="7690" y="4107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394"/>
            <p:cNvSpPr/>
            <p:nvPr/>
          </p:nvSpPr>
          <p:spPr>
            <a:xfrm>
              <a:off x="7474148" y="3937992"/>
              <a:ext cx="258962" cy="44650"/>
            </a:xfrm>
            <a:custGeom>
              <a:avLst/>
              <a:gdLst/>
              <a:ahLst/>
              <a:cxnLst/>
              <a:rect l="0" t="0" r="0" b="0"/>
              <a:pathLst>
                <a:path w="258962" h="44650">
                  <a:moveTo>
                    <a:pt x="0" y="44649"/>
                  </a:moveTo>
                  <a:lnTo>
                    <a:pt x="0" y="32220"/>
                  </a:lnTo>
                  <a:lnTo>
                    <a:pt x="993" y="30410"/>
                  </a:lnTo>
                  <a:lnTo>
                    <a:pt x="2647" y="29203"/>
                  </a:lnTo>
                  <a:lnTo>
                    <a:pt x="4741" y="28398"/>
                  </a:lnTo>
                  <a:lnTo>
                    <a:pt x="44587" y="24355"/>
                  </a:lnTo>
                  <a:lnTo>
                    <a:pt x="64465" y="21739"/>
                  </a:lnTo>
                  <a:lnTo>
                    <a:pt x="103547" y="24852"/>
                  </a:lnTo>
                  <a:lnTo>
                    <a:pt x="146547" y="25223"/>
                  </a:lnTo>
                  <a:lnTo>
                    <a:pt x="187730" y="19490"/>
                  </a:lnTo>
                  <a:lnTo>
                    <a:pt x="25896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395"/>
            <p:cNvSpPr/>
            <p:nvPr/>
          </p:nvSpPr>
          <p:spPr>
            <a:xfrm>
              <a:off x="7761523" y="3858964"/>
              <a:ext cx="141251" cy="278928"/>
            </a:xfrm>
            <a:custGeom>
              <a:avLst/>
              <a:gdLst/>
              <a:ahLst/>
              <a:cxnLst/>
              <a:rect l="0" t="0" r="0" b="0"/>
              <a:pathLst>
                <a:path w="141251" h="278928">
                  <a:moveTo>
                    <a:pt x="7305" y="132606"/>
                  </a:moveTo>
                  <a:lnTo>
                    <a:pt x="12046" y="132606"/>
                  </a:lnTo>
                  <a:lnTo>
                    <a:pt x="32465" y="115825"/>
                  </a:lnTo>
                  <a:lnTo>
                    <a:pt x="41307" y="109273"/>
                  </a:lnTo>
                  <a:lnTo>
                    <a:pt x="74952" y="93974"/>
                  </a:lnTo>
                  <a:lnTo>
                    <a:pt x="98124" y="70779"/>
                  </a:lnTo>
                  <a:lnTo>
                    <a:pt x="118363" y="34514"/>
                  </a:lnTo>
                  <a:lnTo>
                    <a:pt x="129270" y="9271"/>
                  </a:lnTo>
                  <a:lnTo>
                    <a:pt x="130287" y="8711"/>
                  </a:lnTo>
                  <a:lnTo>
                    <a:pt x="129973" y="7345"/>
                  </a:lnTo>
                  <a:lnTo>
                    <a:pt x="126978" y="3182"/>
                  </a:lnTo>
                  <a:lnTo>
                    <a:pt x="119694" y="670"/>
                  </a:lnTo>
                  <a:lnTo>
                    <a:pt x="114973" y="0"/>
                  </a:lnTo>
                  <a:lnTo>
                    <a:pt x="98848" y="3798"/>
                  </a:lnTo>
                  <a:lnTo>
                    <a:pt x="67500" y="23084"/>
                  </a:lnTo>
                  <a:lnTo>
                    <a:pt x="37488" y="53082"/>
                  </a:lnTo>
                  <a:lnTo>
                    <a:pt x="17130" y="90964"/>
                  </a:lnTo>
                  <a:lnTo>
                    <a:pt x="6600" y="131436"/>
                  </a:lnTo>
                  <a:lnTo>
                    <a:pt x="0" y="163354"/>
                  </a:lnTo>
                  <a:lnTo>
                    <a:pt x="8338" y="192098"/>
                  </a:lnTo>
                  <a:lnTo>
                    <a:pt x="15371" y="203695"/>
                  </a:lnTo>
                  <a:lnTo>
                    <a:pt x="18635" y="206788"/>
                  </a:lnTo>
                  <a:lnTo>
                    <a:pt x="45648" y="250225"/>
                  </a:lnTo>
                  <a:lnTo>
                    <a:pt x="61661" y="264360"/>
                  </a:lnTo>
                  <a:lnTo>
                    <a:pt x="84849" y="278025"/>
                  </a:lnTo>
                  <a:lnTo>
                    <a:pt x="99316" y="278927"/>
                  </a:lnTo>
                  <a:lnTo>
                    <a:pt x="141250" y="2665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396"/>
            <p:cNvSpPr/>
            <p:nvPr/>
          </p:nvSpPr>
          <p:spPr>
            <a:xfrm>
              <a:off x="8027789" y="3687961"/>
              <a:ext cx="26790" cy="437556"/>
            </a:xfrm>
            <a:custGeom>
              <a:avLst/>
              <a:gdLst/>
              <a:ahLst/>
              <a:cxnLst/>
              <a:rect l="0" t="0" r="0" b="0"/>
              <a:pathLst>
                <a:path w="26790" h="437556">
                  <a:moveTo>
                    <a:pt x="26789" y="0"/>
                  </a:moveTo>
                  <a:lnTo>
                    <a:pt x="20652" y="43728"/>
                  </a:lnTo>
                  <a:lnTo>
                    <a:pt x="15765" y="80185"/>
                  </a:lnTo>
                  <a:lnTo>
                    <a:pt x="5540" y="116050"/>
                  </a:lnTo>
                  <a:lnTo>
                    <a:pt x="1641" y="152345"/>
                  </a:lnTo>
                  <a:lnTo>
                    <a:pt x="324" y="189651"/>
                  </a:lnTo>
                  <a:lnTo>
                    <a:pt x="64" y="230534"/>
                  </a:lnTo>
                  <a:lnTo>
                    <a:pt x="12" y="272308"/>
                  </a:lnTo>
                  <a:lnTo>
                    <a:pt x="6140" y="312640"/>
                  </a:lnTo>
                  <a:lnTo>
                    <a:pt x="8103" y="346193"/>
                  </a:lnTo>
                  <a:lnTo>
                    <a:pt x="6121" y="390440"/>
                  </a:lnTo>
                  <a:lnTo>
                    <a:pt x="0" y="4375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397"/>
            <p:cNvSpPr/>
            <p:nvPr/>
          </p:nvSpPr>
          <p:spPr>
            <a:xfrm>
              <a:off x="8117086" y="3929063"/>
              <a:ext cx="133946" cy="223243"/>
            </a:xfrm>
            <a:custGeom>
              <a:avLst/>
              <a:gdLst/>
              <a:ahLst/>
              <a:cxnLst/>
              <a:rect l="0" t="0" r="0" b="0"/>
              <a:pathLst>
                <a:path w="133946" h="223243">
                  <a:moveTo>
                    <a:pt x="0" y="0"/>
                  </a:moveTo>
                  <a:lnTo>
                    <a:pt x="992" y="19402"/>
                  </a:lnTo>
                  <a:lnTo>
                    <a:pt x="15231" y="52566"/>
                  </a:lnTo>
                  <a:lnTo>
                    <a:pt x="23916" y="62538"/>
                  </a:lnTo>
                  <a:lnTo>
                    <a:pt x="47629" y="105247"/>
                  </a:lnTo>
                  <a:lnTo>
                    <a:pt x="71806" y="147606"/>
                  </a:lnTo>
                  <a:lnTo>
                    <a:pt x="96279" y="191159"/>
                  </a:lnTo>
                  <a:lnTo>
                    <a:pt x="113129" y="214846"/>
                  </a:lnTo>
                  <a:lnTo>
                    <a:pt x="133945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398"/>
            <p:cNvSpPr/>
            <p:nvPr/>
          </p:nvSpPr>
          <p:spPr>
            <a:xfrm>
              <a:off x="8072438" y="3973711"/>
              <a:ext cx="232172" cy="482204"/>
            </a:xfrm>
            <a:custGeom>
              <a:avLst/>
              <a:gdLst/>
              <a:ahLst/>
              <a:cxnLst/>
              <a:rect l="0" t="0" r="0" b="0"/>
              <a:pathLst>
                <a:path w="232172" h="482204">
                  <a:moveTo>
                    <a:pt x="232171" y="0"/>
                  </a:moveTo>
                  <a:lnTo>
                    <a:pt x="224049" y="7129"/>
                  </a:lnTo>
                  <a:lnTo>
                    <a:pt x="215002" y="12429"/>
                  </a:lnTo>
                  <a:lnTo>
                    <a:pt x="207012" y="23383"/>
                  </a:lnTo>
                  <a:lnTo>
                    <a:pt x="184317" y="59409"/>
                  </a:lnTo>
                  <a:lnTo>
                    <a:pt x="164524" y="93119"/>
                  </a:lnTo>
                  <a:lnTo>
                    <a:pt x="146091" y="132983"/>
                  </a:lnTo>
                  <a:lnTo>
                    <a:pt x="128063" y="176214"/>
                  </a:lnTo>
                  <a:lnTo>
                    <a:pt x="105413" y="220443"/>
                  </a:lnTo>
                  <a:lnTo>
                    <a:pt x="84591" y="260226"/>
                  </a:lnTo>
                  <a:lnTo>
                    <a:pt x="70594" y="297149"/>
                  </a:lnTo>
                  <a:lnTo>
                    <a:pt x="55422" y="333225"/>
                  </a:lnTo>
                  <a:lnTo>
                    <a:pt x="38359" y="373790"/>
                  </a:lnTo>
                  <a:lnTo>
                    <a:pt x="21945" y="411546"/>
                  </a:lnTo>
                  <a:lnTo>
                    <a:pt x="0" y="4822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399"/>
            <p:cNvSpPr/>
            <p:nvPr/>
          </p:nvSpPr>
          <p:spPr>
            <a:xfrm>
              <a:off x="6952317" y="3368404"/>
              <a:ext cx="146786" cy="218931"/>
            </a:xfrm>
            <a:custGeom>
              <a:avLst/>
              <a:gdLst/>
              <a:ahLst/>
              <a:cxnLst/>
              <a:rect l="0" t="0" r="0" b="0"/>
              <a:pathLst>
                <a:path w="146786" h="218931">
                  <a:moveTo>
                    <a:pt x="75347" y="140963"/>
                  </a:moveTo>
                  <a:lnTo>
                    <a:pt x="82415" y="170104"/>
                  </a:lnTo>
                  <a:lnTo>
                    <a:pt x="84167" y="213228"/>
                  </a:lnTo>
                  <a:lnTo>
                    <a:pt x="84244" y="218930"/>
                  </a:lnTo>
                  <a:lnTo>
                    <a:pt x="84267" y="215879"/>
                  </a:lnTo>
                  <a:lnTo>
                    <a:pt x="81627" y="211301"/>
                  </a:lnTo>
                  <a:lnTo>
                    <a:pt x="54773" y="170578"/>
                  </a:lnTo>
                  <a:lnTo>
                    <a:pt x="41469" y="136509"/>
                  </a:lnTo>
                  <a:lnTo>
                    <a:pt x="32117" y="92494"/>
                  </a:lnTo>
                  <a:lnTo>
                    <a:pt x="31329" y="76757"/>
                  </a:lnTo>
                  <a:lnTo>
                    <a:pt x="27150" y="70378"/>
                  </a:lnTo>
                  <a:lnTo>
                    <a:pt x="6275" y="55667"/>
                  </a:lnTo>
                  <a:lnTo>
                    <a:pt x="0" y="44845"/>
                  </a:lnTo>
                  <a:lnTo>
                    <a:pt x="311" y="39182"/>
                  </a:lnTo>
                  <a:lnTo>
                    <a:pt x="5948" y="27597"/>
                  </a:lnTo>
                  <a:lnTo>
                    <a:pt x="20278" y="14658"/>
                  </a:lnTo>
                  <a:lnTo>
                    <a:pt x="42899" y="2390"/>
                  </a:lnTo>
                  <a:lnTo>
                    <a:pt x="54641" y="0"/>
                  </a:lnTo>
                  <a:lnTo>
                    <a:pt x="85478" y="5595"/>
                  </a:lnTo>
                  <a:lnTo>
                    <a:pt x="109437" y="11447"/>
                  </a:lnTo>
                  <a:lnTo>
                    <a:pt x="146785" y="70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400"/>
            <p:cNvSpPr/>
            <p:nvPr/>
          </p:nvSpPr>
          <p:spPr>
            <a:xfrm>
              <a:off x="7203309" y="3380148"/>
              <a:ext cx="136895" cy="228988"/>
            </a:xfrm>
            <a:custGeom>
              <a:avLst/>
              <a:gdLst/>
              <a:ahLst/>
              <a:cxnLst/>
              <a:rect l="0" t="0" r="0" b="0"/>
              <a:pathLst>
                <a:path w="136895" h="228988">
                  <a:moveTo>
                    <a:pt x="56527" y="156008"/>
                  </a:moveTo>
                  <a:lnTo>
                    <a:pt x="56527" y="151268"/>
                  </a:lnTo>
                  <a:lnTo>
                    <a:pt x="61268" y="138839"/>
                  </a:lnTo>
                  <a:lnTo>
                    <a:pt x="99641" y="95176"/>
                  </a:lnTo>
                  <a:lnTo>
                    <a:pt x="111745" y="73492"/>
                  </a:lnTo>
                  <a:lnTo>
                    <a:pt x="110206" y="66271"/>
                  </a:lnTo>
                  <a:lnTo>
                    <a:pt x="94039" y="44642"/>
                  </a:lnTo>
                  <a:lnTo>
                    <a:pt x="89661" y="13367"/>
                  </a:lnTo>
                  <a:lnTo>
                    <a:pt x="84569" y="6014"/>
                  </a:lnTo>
                  <a:lnTo>
                    <a:pt x="74206" y="0"/>
                  </a:lnTo>
                  <a:lnTo>
                    <a:pt x="61407" y="20"/>
                  </a:lnTo>
                  <a:lnTo>
                    <a:pt x="46790" y="4328"/>
                  </a:lnTo>
                  <a:lnTo>
                    <a:pt x="33679" y="12858"/>
                  </a:lnTo>
                  <a:lnTo>
                    <a:pt x="31373" y="19895"/>
                  </a:lnTo>
                  <a:lnTo>
                    <a:pt x="33640" y="46777"/>
                  </a:lnTo>
                  <a:lnTo>
                    <a:pt x="18149" y="85669"/>
                  </a:lnTo>
                  <a:lnTo>
                    <a:pt x="2991" y="124942"/>
                  </a:lnTo>
                  <a:lnTo>
                    <a:pt x="0" y="135297"/>
                  </a:lnTo>
                  <a:lnTo>
                    <a:pt x="1969" y="154741"/>
                  </a:lnTo>
                  <a:lnTo>
                    <a:pt x="16880" y="185068"/>
                  </a:lnTo>
                  <a:lnTo>
                    <a:pt x="37503" y="211251"/>
                  </a:lnTo>
                  <a:lnTo>
                    <a:pt x="52041" y="221240"/>
                  </a:lnTo>
                  <a:lnTo>
                    <a:pt x="71731" y="228987"/>
                  </a:lnTo>
                  <a:lnTo>
                    <a:pt x="136894" y="2185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401"/>
            <p:cNvSpPr/>
            <p:nvPr/>
          </p:nvSpPr>
          <p:spPr>
            <a:xfrm>
              <a:off x="7385097" y="3205758"/>
              <a:ext cx="89052" cy="401837"/>
            </a:xfrm>
            <a:custGeom>
              <a:avLst/>
              <a:gdLst/>
              <a:ahLst/>
              <a:cxnLst/>
              <a:rect l="0" t="0" r="0" b="0"/>
              <a:pathLst>
                <a:path w="89052" h="401837">
                  <a:moveTo>
                    <a:pt x="8684" y="0"/>
                  </a:moveTo>
                  <a:lnTo>
                    <a:pt x="3943" y="9481"/>
                  </a:lnTo>
                  <a:lnTo>
                    <a:pt x="582" y="46705"/>
                  </a:lnTo>
                  <a:lnTo>
                    <a:pt x="0" y="90568"/>
                  </a:lnTo>
                  <a:lnTo>
                    <a:pt x="820" y="128589"/>
                  </a:lnTo>
                  <a:lnTo>
                    <a:pt x="9483" y="168606"/>
                  </a:lnTo>
                  <a:lnTo>
                    <a:pt x="12193" y="177888"/>
                  </a:lnTo>
                  <a:lnTo>
                    <a:pt x="42083" y="220310"/>
                  </a:lnTo>
                  <a:lnTo>
                    <a:pt x="60628" y="258382"/>
                  </a:lnTo>
                  <a:lnTo>
                    <a:pt x="70793" y="297396"/>
                  </a:lnTo>
                  <a:lnTo>
                    <a:pt x="80630" y="333581"/>
                  </a:lnTo>
                  <a:lnTo>
                    <a:pt x="86556" y="367060"/>
                  </a:lnTo>
                  <a:lnTo>
                    <a:pt x="89051" y="4018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402"/>
            <p:cNvSpPr/>
            <p:nvPr/>
          </p:nvSpPr>
          <p:spPr>
            <a:xfrm>
              <a:off x="7545586" y="3357563"/>
              <a:ext cx="26790" cy="241102"/>
            </a:xfrm>
            <a:custGeom>
              <a:avLst/>
              <a:gdLst/>
              <a:ahLst/>
              <a:cxnLst/>
              <a:rect l="0" t="0" r="0" b="0"/>
              <a:pathLst>
                <a:path w="26790" h="241102">
                  <a:moveTo>
                    <a:pt x="0" y="0"/>
                  </a:moveTo>
                  <a:lnTo>
                    <a:pt x="0" y="14221"/>
                  </a:lnTo>
                  <a:lnTo>
                    <a:pt x="17418" y="55983"/>
                  </a:lnTo>
                  <a:lnTo>
                    <a:pt x="18067" y="88486"/>
                  </a:lnTo>
                  <a:lnTo>
                    <a:pt x="17921" y="124775"/>
                  </a:lnTo>
                  <a:lnTo>
                    <a:pt x="20523" y="155371"/>
                  </a:lnTo>
                  <a:lnTo>
                    <a:pt x="25964" y="196922"/>
                  </a:lnTo>
                  <a:lnTo>
                    <a:pt x="26789" y="2411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403"/>
            <p:cNvSpPr/>
            <p:nvPr/>
          </p:nvSpPr>
          <p:spPr>
            <a:xfrm>
              <a:off x="7483078" y="3232547"/>
              <a:ext cx="8931" cy="44649"/>
            </a:xfrm>
            <a:custGeom>
              <a:avLst/>
              <a:gdLst/>
              <a:ahLst/>
              <a:cxnLst/>
              <a:rect l="0" t="0" r="0" b="0"/>
              <a:pathLst>
                <a:path w="8931" h="44649">
                  <a:moveTo>
                    <a:pt x="8930" y="0"/>
                  </a:moveTo>
                  <a:lnTo>
                    <a:pt x="7938" y="9113"/>
                  </a:lnTo>
                  <a:lnTo>
                    <a:pt x="0" y="446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404"/>
            <p:cNvSpPr/>
            <p:nvPr/>
          </p:nvSpPr>
          <p:spPr>
            <a:xfrm>
              <a:off x="7653539" y="3352501"/>
              <a:ext cx="293884" cy="290813"/>
            </a:xfrm>
            <a:custGeom>
              <a:avLst/>
              <a:gdLst/>
              <a:ahLst/>
              <a:cxnLst/>
              <a:rect l="0" t="0" r="0" b="0"/>
              <a:pathLst>
                <a:path w="293884" h="290813">
                  <a:moveTo>
                    <a:pt x="186727" y="76499"/>
                  </a:moveTo>
                  <a:lnTo>
                    <a:pt x="167764" y="67018"/>
                  </a:lnTo>
                  <a:lnTo>
                    <a:pt x="162179" y="62241"/>
                  </a:lnTo>
                  <a:lnTo>
                    <a:pt x="155973" y="51641"/>
                  </a:lnTo>
                  <a:lnTo>
                    <a:pt x="139302" y="15716"/>
                  </a:lnTo>
                  <a:lnTo>
                    <a:pt x="134275" y="9188"/>
                  </a:lnTo>
                  <a:lnTo>
                    <a:pt x="123396" y="1935"/>
                  </a:lnTo>
                  <a:lnTo>
                    <a:pt x="117718" y="0"/>
                  </a:lnTo>
                  <a:lnTo>
                    <a:pt x="106115" y="497"/>
                  </a:lnTo>
                  <a:lnTo>
                    <a:pt x="100244" y="2018"/>
                  </a:lnTo>
                  <a:lnTo>
                    <a:pt x="91074" y="9001"/>
                  </a:lnTo>
                  <a:lnTo>
                    <a:pt x="87239" y="13641"/>
                  </a:lnTo>
                  <a:lnTo>
                    <a:pt x="77687" y="18796"/>
                  </a:lnTo>
                  <a:lnTo>
                    <a:pt x="72362" y="20171"/>
                  </a:lnTo>
                  <a:lnTo>
                    <a:pt x="30101" y="50485"/>
                  </a:lnTo>
                  <a:lnTo>
                    <a:pt x="27739" y="56180"/>
                  </a:lnTo>
                  <a:lnTo>
                    <a:pt x="28148" y="62953"/>
                  </a:lnTo>
                  <a:lnTo>
                    <a:pt x="30406" y="70445"/>
                  </a:lnTo>
                  <a:lnTo>
                    <a:pt x="27623" y="86707"/>
                  </a:lnTo>
                  <a:lnTo>
                    <a:pt x="14408" y="126141"/>
                  </a:lnTo>
                  <a:lnTo>
                    <a:pt x="3235" y="166011"/>
                  </a:lnTo>
                  <a:lnTo>
                    <a:pt x="0" y="208429"/>
                  </a:lnTo>
                  <a:lnTo>
                    <a:pt x="550" y="226416"/>
                  </a:lnTo>
                  <a:lnTo>
                    <a:pt x="4101" y="241025"/>
                  </a:lnTo>
                  <a:lnTo>
                    <a:pt x="9413" y="246706"/>
                  </a:lnTo>
                  <a:lnTo>
                    <a:pt x="25900" y="255665"/>
                  </a:lnTo>
                  <a:lnTo>
                    <a:pt x="46456" y="257662"/>
                  </a:lnTo>
                  <a:lnTo>
                    <a:pt x="80342" y="253208"/>
                  </a:lnTo>
                  <a:lnTo>
                    <a:pt x="100749" y="247310"/>
                  </a:lnTo>
                  <a:lnTo>
                    <a:pt x="113126" y="238074"/>
                  </a:lnTo>
                  <a:lnTo>
                    <a:pt x="135294" y="202710"/>
                  </a:lnTo>
                  <a:lnTo>
                    <a:pt x="147610" y="168678"/>
                  </a:lnTo>
                  <a:lnTo>
                    <a:pt x="156697" y="129281"/>
                  </a:lnTo>
                  <a:lnTo>
                    <a:pt x="157986" y="104044"/>
                  </a:lnTo>
                  <a:lnTo>
                    <a:pt x="154770" y="90064"/>
                  </a:lnTo>
                  <a:lnTo>
                    <a:pt x="149547" y="84550"/>
                  </a:lnTo>
                  <a:lnTo>
                    <a:pt x="127203" y="71057"/>
                  </a:lnTo>
                  <a:lnTo>
                    <a:pt x="118820" y="57909"/>
                  </a:lnTo>
                  <a:lnTo>
                    <a:pt x="117642" y="57161"/>
                  </a:lnTo>
                  <a:lnTo>
                    <a:pt x="116858" y="57654"/>
                  </a:lnTo>
                  <a:lnTo>
                    <a:pt x="141139" y="80824"/>
                  </a:lnTo>
                  <a:lnTo>
                    <a:pt x="161221" y="119944"/>
                  </a:lnTo>
                  <a:lnTo>
                    <a:pt x="184728" y="160493"/>
                  </a:lnTo>
                  <a:lnTo>
                    <a:pt x="218618" y="204809"/>
                  </a:lnTo>
                  <a:lnTo>
                    <a:pt x="246476" y="243951"/>
                  </a:lnTo>
                  <a:lnTo>
                    <a:pt x="270077" y="274279"/>
                  </a:lnTo>
                  <a:lnTo>
                    <a:pt x="293883" y="290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405"/>
            <p:cNvSpPr/>
            <p:nvPr/>
          </p:nvSpPr>
          <p:spPr>
            <a:xfrm>
              <a:off x="7951206" y="3232547"/>
              <a:ext cx="226734" cy="411998"/>
            </a:xfrm>
            <a:custGeom>
              <a:avLst/>
              <a:gdLst/>
              <a:ahLst/>
              <a:cxnLst/>
              <a:rect l="0" t="0" r="0" b="0"/>
              <a:pathLst>
                <a:path w="226734" h="411998">
                  <a:moveTo>
                    <a:pt x="5146" y="0"/>
                  </a:moveTo>
                  <a:lnTo>
                    <a:pt x="4153" y="41763"/>
                  </a:lnTo>
                  <a:lnTo>
                    <a:pt x="0" y="71575"/>
                  </a:lnTo>
                  <a:lnTo>
                    <a:pt x="3836" y="114055"/>
                  </a:lnTo>
                  <a:lnTo>
                    <a:pt x="7540" y="137012"/>
                  </a:lnTo>
                  <a:lnTo>
                    <a:pt x="19108" y="170365"/>
                  </a:lnTo>
                  <a:lnTo>
                    <a:pt x="30393" y="214708"/>
                  </a:lnTo>
                  <a:lnTo>
                    <a:pt x="38502" y="254336"/>
                  </a:lnTo>
                  <a:lnTo>
                    <a:pt x="40398" y="291341"/>
                  </a:lnTo>
                  <a:lnTo>
                    <a:pt x="40824" y="335536"/>
                  </a:lnTo>
                  <a:lnTo>
                    <a:pt x="41829" y="339776"/>
                  </a:lnTo>
                  <a:lnTo>
                    <a:pt x="43492" y="342603"/>
                  </a:lnTo>
                  <a:lnTo>
                    <a:pt x="45593" y="344488"/>
                  </a:lnTo>
                  <a:lnTo>
                    <a:pt x="46993" y="344752"/>
                  </a:lnTo>
                  <a:lnTo>
                    <a:pt x="47927" y="343936"/>
                  </a:lnTo>
                  <a:lnTo>
                    <a:pt x="48965" y="340384"/>
                  </a:lnTo>
                  <a:lnTo>
                    <a:pt x="59459" y="296637"/>
                  </a:lnTo>
                  <a:lnTo>
                    <a:pt x="70518" y="256895"/>
                  </a:lnTo>
                  <a:lnTo>
                    <a:pt x="87291" y="213243"/>
                  </a:lnTo>
                  <a:lnTo>
                    <a:pt x="87691" y="204670"/>
                  </a:lnTo>
                  <a:lnTo>
                    <a:pt x="81748" y="180367"/>
                  </a:lnTo>
                  <a:lnTo>
                    <a:pt x="83178" y="170121"/>
                  </a:lnTo>
                  <a:lnTo>
                    <a:pt x="89767" y="162261"/>
                  </a:lnTo>
                  <a:lnTo>
                    <a:pt x="94302" y="158775"/>
                  </a:lnTo>
                  <a:lnTo>
                    <a:pt x="100302" y="157444"/>
                  </a:lnTo>
                  <a:lnTo>
                    <a:pt x="114906" y="158610"/>
                  </a:lnTo>
                  <a:lnTo>
                    <a:pt x="156628" y="175925"/>
                  </a:lnTo>
                  <a:lnTo>
                    <a:pt x="200562" y="198477"/>
                  </a:lnTo>
                  <a:lnTo>
                    <a:pt x="217057" y="227039"/>
                  </a:lnTo>
                  <a:lnTo>
                    <a:pt x="225030" y="271661"/>
                  </a:lnTo>
                  <a:lnTo>
                    <a:pt x="226733" y="312549"/>
                  </a:lnTo>
                  <a:lnTo>
                    <a:pt x="220611" y="347708"/>
                  </a:lnTo>
                  <a:lnTo>
                    <a:pt x="212033" y="358266"/>
                  </a:lnTo>
                  <a:lnTo>
                    <a:pt x="195760" y="375366"/>
                  </a:lnTo>
                  <a:lnTo>
                    <a:pt x="191754" y="381213"/>
                  </a:lnTo>
                  <a:lnTo>
                    <a:pt x="167152" y="398922"/>
                  </a:lnTo>
                  <a:lnTo>
                    <a:pt x="134727" y="411997"/>
                  </a:lnTo>
                  <a:lnTo>
                    <a:pt x="123284" y="411586"/>
                  </a:lnTo>
                  <a:lnTo>
                    <a:pt x="81692" y="397478"/>
                  </a:lnTo>
                  <a:lnTo>
                    <a:pt x="66948" y="392954"/>
                  </a:lnTo>
                  <a:lnTo>
                    <a:pt x="31935" y="3750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SMARTInkShape-406"/>
            <p:cNvSpPr/>
            <p:nvPr/>
          </p:nvSpPr>
          <p:spPr>
            <a:xfrm>
              <a:off x="8286750" y="3250406"/>
              <a:ext cx="35720" cy="392908"/>
            </a:xfrm>
            <a:custGeom>
              <a:avLst/>
              <a:gdLst/>
              <a:ahLst/>
              <a:cxnLst/>
              <a:rect l="0" t="0" r="0" b="0"/>
              <a:pathLst>
                <a:path w="35720" h="392908">
                  <a:moveTo>
                    <a:pt x="0" y="0"/>
                  </a:moveTo>
                  <a:lnTo>
                    <a:pt x="0" y="38603"/>
                  </a:lnTo>
                  <a:lnTo>
                    <a:pt x="0" y="80891"/>
                  </a:lnTo>
                  <a:lnTo>
                    <a:pt x="0" y="114588"/>
                  </a:lnTo>
                  <a:lnTo>
                    <a:pt x="0" y="137579"/>
                  </a:lnTo>
                  <a:lnTo>
                    <a:pt x="7938" y="158381"/>
                  </a:lnTo>
                  <a:lnTo>
                    <a:pt x="14221" y="168095"/>
                  </a:lnTo>
                  <a:lnTo>
                    <a:pt x="23065" y="210210"/>
                  </a:lnTo>
                  <a:lnTo>
                    <a:pt x="30427" y="246170"/>
                  </a:lnTo>
                  <a:lnTo>
                    <a:pt x="29529" y="284988"/>
                  </a:lnTo>
                  <a:lnTo>
                    <a:pt x="33444" y="316282"/>
                  </a:lnTo>
                  <a:lnTo>
                    <a:pt x="35719" y="3929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SMARTInkShape-407"/>
            <p:cNvSpPr/>
            <p:nvPr/>
          </p:nvSpPr>
          <p:spPr>
            <a:xfrm>
              <a:off x="8447484" y="3482578"/>
              <a:ext cx="107158" cy="214314"/>
            </a:xfrm>
            <a:custGeom>
              <a:avLst/>
              <a:gdLst/>
              <a:ahLst/>
              <a:cxnLst/>
              <a:rect l="0" t="0" r="0" b="0"/>
              <a:pathLst>
                <a:path w="107158" h="214314">
                  <a:moveTo>
                    <a:pt x="0" y="0"/>
                  </a:moveTo>
                  <a:lnTo>
                    <a:pt x="0" y="9481"/>
                  </a:lnTo>
                  <a:lnTo>
                    <a:pt x="2647" y="16782"/>
                  </a:lnTo>
                  <a:lnTo>
                    <a:pt x="4741" y="20118"/>
                  </a:lnTo>
                  <a:lnTo>
                    <a:pt x="10087" y="52003"/>
                  </a:lnTo>
                  <a:lnTo>
                    <a:pt x="22902" y="79468"/>
                  </a:lnTo>
                  <a:lnTo>
                    <a:pt x="24197" y="85721"/>
                  </a:lnTo>
                  <a:lnTo>
                    <a:pt x="30930" y="95314"/>
                  </a:lnTo>
                  <a:lnTo>
                    <a:pt x="35503" y="99262"/>
                  </a:lnTo>
                  <a:lnTo>
                    <a:pt x="46679" y="119039"/>
                  </a:lnTo>
                  <a:lnTo>
                    <a:pt x="62454" y="162235"/>
                  </a:lnTo>
                  <a:lnTo>
                    <a:pt x="107157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408"/>
            <p:cNvSpPr/>
            <p:nvPr/>
          </p:nvSpPr>
          <p:spPr>
            <a:xfrm>
              <a:off x="8393906" y="3464719"/>
              <a:ext cx="196454" cy="634009"/>
            </a:xfrm>
            <a:custGeom>
              <a:avLst/>
              <a:gdLst/>
              <a:ahLst/>
              <a:cxnLst/>
              <a:rect l="0" t="0" r="0" b="0"/>
              <a:pathLst>
                <a:path w="196454" h="634009">
                  <a:moveTo>
                    <a:pt x="196453" y="0"/>
                  </a:moveTo>
                  <a:lnTo>
                    <a:pt x="186740" y="38854"/>
                  </a:lnTo>
                  <a:lnTo>
                    <a:pt x="178361" y="75012"/>
                  </a:lnTo>
                  <a:lnTo>
                    <a:pt x="166950" y="114499"/>
                  </a:lnTo>
                  <a:lnTo>
                    <a:pt x="153646" y="153980"/>
                  </a:lnTo>
                  <a:lnTo>
                    <a:pt x="143421" y="194452"/>
                  </a:lnTo>
                  <a:lnTo>
                    <a:pt x="131461" y="234224"/>
                  </a:lnTo>
                  <a:lnTo>
                    <a:pt x="117996" y="274782"/>
                  </a:lnTo>
                  <a:lnTo>
                    <a:pt x="105076" y="317227"/>
                  </a:lnTo>
                  <a:lnTo>
                    <a:pt x="94326" y="348357"/>
                  </a:lnTo>
                  <a:lnTo>
                    <a:pt x="78109" y="390179"/>
                  </a:lnTo>
                  <a:lnTo>
                    <a:pt x="70103" y="422452"/>
                  </a:lnTo>
                  <a:lnTo>
                    <a:pt x="55277" y="464609"/>
                  </a:lnTo>
                  <a:lnTo>
                    <a:pt x="43057" y="502236"/>
                  </a:lnTo>
                  <a:lnTo>
                    <a:pt x="30040" y="543376"/>
                  </a:lnTo>
                  <a:lnTo>
                    <a:pt x="14919" y="584443"/>
                  </a:lnTo>
                  <a:lnTo>
                    <a:pt x="0" y="6340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5315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405689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5072" y="-86618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found Simon dozing by the stove of the old,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dilapidated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tavern in the ancient mining camp.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057400" y="2819400"/>
            <a:ext cx="49530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dilapidated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86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201852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-8661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Expectation gave place to resignation—the hopeless resignation of the old, sometimes miscalled </a:t>
            </a:r>
            <a:r>
              <a:rPr lang="en-US" sz="3200" u="sng" dirty="0" smtClean="0"/>
              <a:t>apathy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838855" y="2819400"/>
            <a:ext cx="35052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apathy</a:t>
            </a:r>
            <a:endParaRPr lang="en-US" sz="5400" b="1" dirty="0">
              <a:solidFill>
                <a:schemeClr val="bg1"/>
              </a:solidFill>
            </a:endParaRPr>
          </a:p>
        </p:txBody>
      </p:sp>
      <p:grpSp>
        <p:nvGrpSpPr>
          <p:cNvPr id="219" name="SMARTInkShape-Group13"/>
          <p:cNvGrpSpPr/>
          <p:nvPr/>
        </p:nvGrpSpPr>
        <p:grpSpPr>
          <a:xfrm>
            <a:off x="260781" y="1313605"/>
            <a:ext cx="3337884" cy="1258146"/>
            <a:chOff x="260781" y="1313605"/>
            <a:chExt cx="3337884" cy="1258146"/>
          </a:xfrm>
        </p:grpSpPr>
        <p:sp>
          <p:nvSpPr>
            <p:cNvPr id="193" name="SMARTInkShape-32"/>
            <p:cNvSpPr/>
            <p:nvPr/>
          </p:nvSpPr>
          <p:spPr>
            <a:xfrm>
              <a:off x="260781" y="1375172"/>
              <a:ext cx="33529" cy="401837"/>
            </a:xfrm>
            <a:custGeom>
              <a:avLst/>
              <a:gdLst/>
              <a:ahLst/>
              <a:cxnLst/>
              <a:rect l="0" t="0" r="0" b="0"/>
              <a:pathLst>
                <a:path w="33529" h="401837">
                  <a:moveTo>
                    <a:pt x="7110" y="0"/>
                  </a:moveTo>
                  <a:lnTo>
                    <a:pt x="2369" y="4740"/>
                  </a:lnTo>
                  <a:lnTo>
                    <a:pt x="42" y="12359"/>
                  </a:lnTo>
                  <a:lnTo>
                    <a:pt x="0" y="23352"/>
                  </a:lnTo>
                  <a:lnTo>
                    <a:pt x="7347" y="60638"/>
                  </a:lnTo>
                  <a:lnTo>
                    <a:pt x="14028" y="102855"/>
                  </a:lnTo>
                  <a:lnTo>
                    <a:pt x="15443" y="141600"/>
                  </a:lnTo>
                  <a:lnTo>
                    <a:pt x="18509" y="183508"/>
                  </a:lnTo>
                  <a:lnTo>
                    <a:pt x="22098" y="215504"/>
                  </a:lnTo>
                  <a:lnTo>
                    <a:pt x="24118" y="258432"/>
                  </a:lnTo>
                  <a:lnTo>
                    <a:pt x="24801" y="300161"/>
                  </a:lnTo>
                  <a:lnTo>
                    <a:pt x="27565" y="335660"/>
                  </a:lnTo>
                  <a:lnTo>
                    <a:pt x="33065" y="376364"/>
                  </a:lnTo>
                  <a:lnTo>
                    <a:pt x="33528" y="389192"/>
                  </a:lnTo>
                  <a:lnTo>
                    <a:pt x="32659" y="393407"/>
                  </a:lnTo>
                  <a:lnTo>
                    <a:pt x="24969" y="4018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33"/>
            <p:cNvSpPr/>
            <p:nvPr/>
          </p:nvSpPr>
          <p:spPr>
            <a:xfrm>
              <a:off x="367929" y="1566647"/>
              <a:ext cx="275010" cy="193281"/>
            </a:xfrm>
            <a:custGeom>
              <a:avLst/>
              <a:gdLst/>
              <a:ahLst/>
              <a:cxnLst/>
              <a:rect l="0" t="0" r="0" b="0"/>
              <a:pathLst>
                <a:path w="275010" h="193281">
                  <a:moveTo>
                    <a:pt x="176782" y="31767"/>
                  </a:moveTo>
                  <a:lnTo>
                    <a:pt x="176782" y="27027"/>
                  </a:lnTo>
                  <a:lnTo>
                    <a:pt x="172042" y="14598"/>
                  </a:lnTo>
                  <a:lnTo>
                    <a:pt x="168661" y="11391"/>
                  </a:lnTo>
                  <a:lnTo>
                    <a:pt x="159613" y="7828"/>
                  </a:lnTo>
                  <a:lnTo>
                    <a:pt x="120074" y="0"/>
                  </a:lnTo>
                  <a:lnTo>
                    <a:pt x="99654" y="2104"/>
                  </a:lnTo>
                  <a:lnTo>
                    <a:pt x="82641" y="8992"/>
                  </a:lnTo>
                  <a:lnTo>
                    <a:pt x="75326" y="13607"/>
                  </a:lnTo>
                  <a:lnTo>
                    <a:pt x="43195" y="55185"/>
                  </a:lnTo>
                  <a:lnTo>
                    <a:pt x="16863" y="93979"/>
                  </a:lnTo>
                  <a:lnTo>
                    <a:pt x="4302" y="122769"/>
                  </a:lnTo>
                  <a:lnTo>
                    <a:pt x="0" y="153099"/>
                  </a:lnTo>
                  <a:lnTo>
                    <a:pt x="1639" y="167713"/>
                  </a:lnTo>
                  <a:lnTo>
                    <a:pt x="6667" y="178508"/>
                  </a:lnTo>
                  <a:lnTo>
                    <a:pt x="15517" y="189920"/>
                  </a:lnTo>
                  <a:lnTo>
                    <a:pt x="21647" y="192765"/>
                  </a:lnTo>
                  <a:lnTo>
                    <a:pt x="36395" y="193280"/>
                  </a:lnTo>
                  <a:lnTo>
                    <a:pt x="71109" y="184534"/>
                  </a:lnTo>
                  <a:lnTo>
                    <a:pt x="112509" y="164727"/>
                  </a:lnTo>
                  <a:lnTo>
                    <a:pt x="144904" y="146446"/>
                  </a:lnTo>
                  <a:lnTo>
                    <a:pt x="164250" y="122190"/>
                  </a:lnTo>
                  <a:lnTo>
                    <a:pt x="180443" y="81415"/>
                  </a:lnTo>
                  <a:lnTo>
                    <a:pt x="185018" y="57022"/>
                  </a:lnTo>
                  <a:lnTo>
                    <a:pt x="182757" y="50267"/>
                  </a:lnTo>
                  <a:lnTo>
                    <a:pt x="179438" y="43958"/>
                  </a:lnTo>
                  <a:lnTo>
                    <a:pt x="177962" y="37847"/>
                  </a:lnTo>
                  <a:lnTo>
                    <a:pt x="176577" y="35820"/>
                  </a:lnTo>
                  <a:lnTo>
                    <a:pt x="174661" y="34469"/>
                  </a:lnTo>
                  <a:lnTo>
                    <a:pt x="172391" y="33568"/>
                  </a:lnTo>
                  <a:lnTo>
                    <a:pt x="171870" y="34952"/>
                  </a:lnTo>
                  <a:lnTo>
                    <a:pt x="183744" y="77664"/>
                  </a:lnTo>
                  <a:lnTo>
                    <a:pt x="192956" y="96739"/>
                  </a:lnTo>
                  <a:lnTo>
                    <a:pt x="207812" y="113967"/>
                  </a:lnTo>
                  <a:lnTo>
                    <a:pt x="223789" y="127781"/>
                  </a:lnTo>
                  <a:lnTo>
                    <a:pt x="241793" y="157116"/>
                  </a:lnTo>
                  <a:lnTo>
                    <a:pt x="255796" y="167906"/>
                  </a:lnTo>
                  <a:lnTo>
                    <a:pt x="260216" y="169159"/>
                  </a:lnTo>
                  <a:lnTo>
                    <a:pt x="275009" y="1657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34"/>
            <p:cNvSpPr/>
            <p:nvPr/>
          </p:nvSpPr>
          <p:spPr>
            <a:xfrm>
              <a:off x="719189" y="1571667"/>
              <a:ext cx="245218" cy="174242"/>
            </a:xfrm>
            <a:custGeom>
              <a:avLst/>
              <a:gdLst/>
              <a:ahLst/>
              <a:cxnLst/>
              <a:rect l="0" t="0" r="0" b="0"/>
              <a:pathLst>
                <a:path w="245218" h="174242">
                  <a:moveTo>
                    <a:pt x="102342" y="17817"/>
                  </a:moveTo>
                  <a:lnTo>
                    <a:pt x="102342" y="13077"/>
                  </a:lnTo>
                  <a:lnTo>
                    <a:pt x="99696" y="8104"/>
                  </a:lnTo>
                  <a:lnTo>
                    <a:pt x="94654" y="1567"/>
                  </a:lnTo>
                  <a:lnTo>
                    <a:pt x="91318" y="673"/>
                  </a:lnTo>
                  <a:lnTo>
                    <a:pt x="57077" y="0"/>
                  </a:lnTo>
                  <a:lnTo>
                    <a:pt x="47167" y="5268"/>
                  </a:lnTo>
                  <a:lnTo>
                    <a:pt x="24636" y="24819"/>
                  </a:lnTo>
                  <a:lnTo>
                    <a:pt x="18197" y="36143"/>
                  </a:lnTo>
                  <a:lnTo>
                    <a:pt x="3784" y="74082"/>
                  </a:lnTo>
                  <a:lnTo>
                    <a:pt x="0" y="89457"/>
                  </a:lnTo>
                  <a:lnTo>
                    <a:pt x="3447" y="109269"/>
                  </a:lnTo>
                  <a:lnTo>
                    <a:pt x="8118" y="121632"/>
                  </a:lnTo>
                  <a:lnTo>
                    <a:pt x="30547" y="144489"/>
                  </a:lnTo>
                  <a:lnTo>
                    <a:pt x="57588" y="160632"/>
                  </a:lnTo>
                  <a:lnTo>
                    <a:pt x="95260" y="171084"/>
                  </a:lnTo>
                  <a:lnTo>
                    <a:pt x="112093" y="174241"/>
                  </a:lnTo>
                  <a:lnTo>
                    <a:pt x="156029" y="170426"/>
                  </a:lnTo>
                  <a:lnTo>
                    <a:pt x="192222" y="165120"/>
                  </a:lnTo>
                  <a:lnTo>
                    <a:pt x="245217" y="1696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35"/>
            <p:cNvSpPr/>
            <p:nvPr/>
          </p:nvSpPr>
          <p:spPr>
            <a:xfrm>
              <a:off x="983507" y="1393031"/>
              <a:ext cx="61267" cy="312875"/>
            </a:xfrm>
            <a:custGeom>
              <a:avLst/>
              <a:gdLst/>
              <a:ahLst/>
              <a:cxnLst/>
              <a:rect l="0" t="0" r="0" b="0"/>
              <a:pathLst>
                <a:path w="61267" h="312875">
                  <a:moveTo>
                    <a:pt x="7688" y="0"/>
                  </a:moveTo>
                  <a:lnTo>
                    <a:pt x="0" y="0"/>
                  </a:lnTo>
                  <a:lnTo>
                    <a:pt x="6556" y="37287"/>
                  </a:lnTo>
                  <a:lnTo>
                    <a:pt x="14594" y="79869"/>
                  </a:lnTo>
                  <a:lnTo>
                    <a:pt x="23090" y="124440"/>
                  </a:lnTo>
                  <a:lnTo>
                    <a:pt x="31361" y="161835"/>
                  </a:lnTo>
                  <a:lnTo>
                    <a:pt x="38807" y="205528"/>
                  </a:lnTo>
                  <a:lnTo>
                    <a:pt x="46785" y="241696"/>
                  </a:lnTo>
                  <a:lnTo>
                    <a:pt x="51240" y="282119"/>
                  </a:lnTo>
                  <a:lnTo>
                    <a:pt x="52192" y="310065"/>
                  </a:lnTo>
                  <a:lnTo>
                    <a:pt x="53233" y="312874"/>
                  </a:lnTo>
                  <a:lnTo>
                    <a:pt x="61266" y="312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36"/>
            <p:cNvSpPr/>
            <p:nvPr/>
          </p:nvSpPr>
          <p:spPr>
            <a:xfrm>
              <a:off x="1036068" y="1518047"/>
              <a:ext cx="214089" cy="232173"/>
            </a:xfrm>
            <a:custGeom>
              <a:avLst/>
              <a:gdLst/>
              <a:ahLst/>
              <a:cxnLst/>
              <a:rect l="0" t="0" r="0" b="0"/>
              <a:pathLst>
                <a:path w="214089" h="232173">
                  <a:moveTo>
                    <a:pt x="115862" y="0"/>
                  </a:moveTo>
                  <a:lnTo>
                    <a:pt x="120602" y="0"/>
                  </a:lnTo>
                  <a:lnTo>
                    <a:pt x="121999" y="992"/>
                  </a:lnTo>
                  <a:lnTo>
                    <a:pt x="122930" y="2646"/>
                  </a:lnTo>
                  <a:lnTo>
                    <a:pt x="123550" y="4740"/>
                  </a:lnTo>
                  <a:lnTo>
                    <a:pt x="122972" y="7129"/>
                  </a:lnTo>
                  <a:lnTo>
                    <a:pt x="104006" y="36571"/>
                  </a:lnTo>
                  <a:lnTo>
                    <a:pt x="63889" y="78580"/>
                  </a:lnTo>
                  <a:lnTo>
                    <a:pt x="37874" y="102768"/>
                  </a:lnTo>
                  <a:lnTo>
                    <a:pt x="8394" y="118877"/>
                  </a:lnTo>
                  <a:lnTo>
                    <a:pt x="3606" y="124933"/>
                  </a:lnTo>
                  <a:lnTo>
                    <a:pt x="911" y="133921"/>
                  </a:lnTo>
                  <a:lnTo>
                    <a:pt x="0" y="141106"/>
                  </a:lnTo>
                  <a:lnTo>
                    <a:pt x="917" y="141696"/>
                  </a:lnTo>
                  <a:lnTo>
                    <a:pt x="29278" y="150893"/>
                  </a:lnTo>
                  <a:lnTo>
                    <a:pt x="66830" y="171540"/>
                  </a:lnTo>
                  <a:lnTo>
                    <a:pt x="106030" y="184330"/>
                  </a:lnTo>
                  <a:lnTo>
                    <a:pt x="138304" y="194404"/>
                  </a:lnTo>
                  <a:lnTo>
                    <a:pt x="179169" y="220780"/>
                  </a:lnTo>
                  <a:lnTo>
                    <a:pt x="214088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37"/>
            <p:cNvSpPr/>
            <p:nvPr/>
          </p:nvSpPr>
          <p:spPr>
            <a:xfrm>
              <a:off x="1389787" y="1526977"/>
              <a:ext cx="193992" cy="162795"/>
            </a:xfrm>
            <a:custGeom>
              <a:avLst/>
              <a:gdLst/>
              <a:ahLst/>
              <a:cxnLst/>
              <a:rect l="0" t="0" r="0" b="0"/>
              <a:pathLst>
                <a:path w="193992" h="162795">
                  <a:moveTo>
                    <a:pt x="146119" y="8929"/>
                  </a:moveTo>
                  <a:lnTo>
                    <a:pt x="141379" y="8929"/>
                  </a:lnTo>
                  <a:lnTo>
                    <a:pt x="103219" y="21358"/>
                  </a:lnTo>
                  <a:lnTo>
                    <a:pt x="84681" y="29920"/>
                  </a:lnTo>
                  <a:lnTo>
                    <a:pt x="43812" y="60697"/>
                  </a:lnTo>
                  <a:lnTo>
                    <a:pt x="8214" y="94515"/>
                  </a:lnTo>
                  <a:lnTo>
                    <a:pt x="1154" y="105176"/>
                  </a:lnTo>
                  <a:lnTo>
                    <a:pt x="0" y="121820"/>
                  </a:lnTo>
                  <a:lnTo>
                    <a:pt x="2795" y="139470"/>
                  </a:lnTo>
                  <a:lnTo>
                    <a:pt x="7344" y="150622"/>
                  </a:lnTo>
                  <a:lnTo>
                    <a:pt x="20610" y="158886"/>
                  </a:lnTo>
                  <a:lnTo>
                    <a:pt x="29705" y="162478"/>
                  </a:lnTo>
                  <a:lnTo>
                    <a:pt x="66206" y="162794"/>
                  </a:lnTo>
                  <a:lnTo>
                    <a:pt x="102589" y="160149"/>
                  </a:lnTo>
                  <a:lnTo>
                    <a:pt x="141526" y="153099"/>
                  </a:lnTo>
                  <a:lnTo>
                    <a:pt x="171781" y="144931"/>
                  </a:lnTo>
                  <a:lnTo>
                    <a:pt x="181667" y="139489"/>
                  </a:lnTo>
                  <a:lnTo>
                    <a:pt x="189369" y="128472"/>
                  </a:lnTo>
                  <a:lnTo>
                    <a:pt x="192812" y="121366"/>
                  </a:lnTo>
                  <a:lnTo>
                    <a:pt x="193991" y="105534"/>
                  </a:lnTo>
                  <a:lnTo>
                    <a:pt x="186664" y="75857"/>
                  </a:lnTo>
                  <a:lnTo>
                    <a:pt x="178691" y="65795"/>
                  </a:lnTo>
                  <a:lnTo>
                    <a:pt x="137034" y="34175"/>
                  </a:lnTo>
                  <a:lnTo>
                    <a:pt x="110590" y="20127"/>
                  </a:lnTo>
                  <a:lnTo>
                    <a:pt x="9254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38"/>
            <p:cNvSpPr/>
            <p:nvPr/>
          </p:nvSpPr>
          <p:spPr>
            <a:xfrm>
              <a:off x="1649233" y="1313605"/>
              <a:ext cx="100987" cy="418755"/>
            </a:xfrm>
            <a:custGeom>
              <a:avLst/>
              <a:gdLst/>
              <a:ahLst/>
              <a:cxnLst/>
              <a:rect l="0" t="0" r="0" b="0"/>
              <a:pathLst>
                <a:path w="100987" h="418755">
                  <a:moveTo>
                    <a:pt x="100986" y="52637"/>
                  </a:moveTo>
                  <a:lnTo>
                    <a:pt x="91272" y="28788"/>
                  </a:lnTo>
                  <a:lnTo>
                    <a:pt x="77070" y="6208"/>
                  </a:lnTo>
                  <a:lnTo>
                    <a:pt x="71174" y="2236"/>
                  </a:lnTo>
                  <a:lnTo>
                    <a:pt x="62277" y="0"/>
                  </a:lnTo>
                  <a:lnTo>
                    <a:pt x="59305" y="1671"/>
                  </a:lnTo>
                  <a:lnTo>
                    <a:pt x="24342" y="42347"/>
                  </a:lnTo>
                  <a:lnTo>
                    <a:pt x="6226" y="75278"/>
                  </a:lnTo>
                  <a:lnTo>
                    <a:pt x="0" y="94781"/>
                  </a:lnTo>
                  <a:lnTo>
                    <a:pt x="398" y="132813"/>
                  </a:lnTo>
                  <a:lnTo>
                    <a:pt x="3285" y="176843"/>
                  </a:lnTo>
                  <a:lnTo>
                    <a:pt x="12381" y="220084"/>
                  </a:lnTo>
                  <a:lnTo>
                    <a:pt x="20526" y="261513"/>
                  </a:lnTo>
                  <a:lnTo>
                    <a:pt x="27472" y="301300"/>
                  </a:lnTo>
                  <a:lnTo>
                    <a:pt x="29618" y="317936"/>
                  </a:lnTo>
                  <a:lnTo>
                    <a:pt x="34419" y="333871"/>
                  </a:lnTo>
                  <a:lnTo>
                    <a:pt x="32425" y="350719"/>
                  </a:lnTo>
                  <a:lnTo>
                    <a:pt x="37485" y="380115"/>
                  </a:lnTo>
                  <a:lnTo>
                    <a:pt x="29548" y="4187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39"/>
            <p:cNvSpPr/>
            <p:nvPr/>
          </p:nvSpPr>
          <p:spPr>
            <a:xfrm>
              <a:off x="1571625" y="1553766"/>
              <a:ext cx="187524" cy="26790"/>
            </a:xfrm>
            <a:custGeom>
              <a:avLst/>
              <a:gdLst/>
              <a:ahLst/>
              <a:cxnLst/>
              <a:rect l="0" t="0" r="0" b="0"/>
              <a:pathLst>
                <a:path w="187524" h="26790">
                  <a:moveTo>
                    <a:pt x="0" y="26789"/>
                  </a:moveTo>
                  <a:lnTo>
                    <a:pt x="0" y="22048"/>
                  </a:lnTo>
                  <a:lnTo>
                    <a:pt x="9481" y="9619"/>
                  </a:lnTo>
                  <a:lnTo>
                    <a:pt x="16242" y="7405"/>
                  </a:lnTo>
                  <a:lnTo>
                    <a:pt x="57359" y="8533"/>
                  </a:lnTo>
                  <a:lnTo>
                    <a:pt x="98165" y="7859"/>
                  </a:lnTo>
                  <a:lnTo>
                    <a:pt x="135691" y="2769"/>
                  </a:lnTo>
                  <a:lnTo>
                    <a:pt x="18752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40"/>
            <p:cNvSpPr/>
            <p:nvPr/>
          </p:nvSpPr>
          <p:spPr>
            <a:xfrm>
              <a:off x="1930343" y="1527273"/>
              <a:ext cx="168135" cy="162283"/>
            </a:xfrm>
            <a:custGeom>
              <a:avLst/>
              <a:gdLst/>
              <a:ahLst/>
              <a:cxnLst/>
              <a:rect l="0" t="0" r="0" b="0"/>
              <a:pathLst>
                <a:path w="168135" h="162283">
                  <a:moveTo>
                    <a:pt x="87766" y="71141"/>
                  </a:moveTo>
                  <a:lnTo>
                    <a:pt x="87766" y="66401"/>
                  </a:lnTo>
                  <a:lnTo>
                    <a:pt x="95704" y="61427"/>
                  </a:lnTo>
                  <a:lnTo>
                    <a:pt x="129682" y="44283"/>
                  </a:lnTo>
                  <a:lnTo>
                    <a:pt x="133569" y="41330"/>
                  </a:lnTo>
                  <a:lnTo>
                    <a:pt x="137889" y="32756"/>
                  </a:lnTo>
                  <a:lnTo>
                    <a:pt x="141142" y="3075"/>
                  </a:lnTo>
                  <a:lnTo>
                    <a:pt x="139225" y="1951"/>
                  </a:lnTo>
                  <a:lnTo>
                    <a:pt x="116469" y="0"/>
                  </a:lnTo>
                  <a:lnTo>
                    <a:pt x="76979" y="12158"/>
                  </a:lnTo>
                  <a:lnTo>
                    <a:pt x="39235" y="33633"/>
                  </a:lnTo>
                  <a:lnTo>
                    <a:pt x="18538" y="51716"/>
                  </a:lnTo>
                  <a:lnTo>
                    <a:pt x="12350" y="62838"/>
                  </a:lnTo>
                  <a:lnTo>
                    <a:pt x="0" y="102127"/>
                  </a:lnTo>
                  <a:lnTo>
                    <a:pt x="8404" y="119679"/>
                  </a:lnTo>
                  <a:lnTo>
                    <a:pt x="29022" y="150292"/>
                  </a:lnTo>
                  <a:lnTo>
                    <a:pt x="40491" y="160228"/>
                  </a:lnTo>
                  <a:lnTo>
                    <a:pt x="47320" y="162282"/>
                  </a:lnTo>
                  <a:lnTo>
                    <a:pt x="72144" y="160433"/>
                  </a:lnTo>
                  <a:lnTo>
                    <a:pt x="102210" y="155586"/>
                  </a:lnTo>
                  <a:lnTo>
                    <a:pt x="125560" y="156575"/>
                  </a:lnTo>
                  <a:lnTo>
                    <a:pt x="148905" y="146615"/>
                  </a:lnTo>
                  <a:lnTo>
                    <a:pt x="168134" y="1336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41"/>
            <p:cNvSpPr/>
            <p:nvPr/>
          </p:nvSpPr>
          <p:spPr>
            <a:xfrm>
              <a:off x="2152055" y="1544415"/>
              <a:ext cx="330399" cy="186120"/>
            </a:xfrm>
            <a:custGeom>
              <a:avLst/>
              <a:gdLst/>
              <a:ahLst/>
              <a:cxnLst/>
              <a:rect l="0" t="0" r="0" b="0"/>
              <a:pathLst>
                <a:path w="330399" h="186120">
                  <a:moveTo>
                    <a:pt x="0" y="18280"/>
                  </a:moveTo>
                  <a:lnTo>
                    <a:pt x="0" y="13136"/>
                  </a:lnTo>
                  <a:lnTo>
                    <a:pt x="992" y="37101"/>
                  </a:lnTo>
                  <a:lnTo>
                    <a:pt x="15231" y="74764"/>
                  </a:lnTo>
                  <a:lnTo>
                    <a:pt x="24212" y="115023"/>
                  </a:lnTo>
                  <a:lnTo>
                    <a:pt x="28671" y="140210"/>
                  </a:lnTo>
                  <a:lnTo>
                    <a:pt x="34790" y="165526"/>
                  </a:lnTo>
                  <a:lnTo>
                    <a:pt x="35682" y="186119"/>
                  </a:lnTo>
                  <a:lnTo>
                    <a:pt x="35717" y="143286"/>
                  </a:lnTo>
                  <a:lnTo>
                    <a:pt x="35718" y="98646"/>
                  </a:lnTo>
                  <a:lnTo>
                    <a:pt x="38364" y="62928"/>
                  </a:lnTo>
                  <a:lnTo>
                    <a:pt x="46742" y="19064"/>
                  </a:lnTo>
                  <a:lnTo>
                    <a:pt x="51532" y="8707"/>
                  </a:lnTo>
                  <a:lnTo>
                    <a:pt x="56968" y="4104"/>
                  </a:lnTo>
                  <a:lnTo>
                    <a:pt x="60799" y="3868"/>
                  </a:lnTo>
                  <a:lnTo>
                    <a:pt x="86879" y="8433"/>
                  </a:lnTo>
                  <a:lnTo>
                    <a:pt x="91654" y="10723"/>
                  </a:lnTo>
                  <a:lnTo>
                    <a:pt x="104106" y="24420"/>
                  </a:lnTo>
                  <a:lnTo>
                    <a:pt x="131040" y="67253"/>
                  </a:lnTo>
                  <a:lnTo>
                    <a:pt x="153419" y="110964"/>
                  </a:lnTo>
                  <a:lnTo>
                    <a:pt x="168232" y="154613"/>
                  </a:lnTo>
                  <a:lnTo>
                    <a:pt x="169240" y="159217"/>
                  </a:lnTo>
                  <a:lnTo>
                    <a:pt x="170373" y="158871"/>
                  </a:lnTo>
                  <a:lnTo>
                    <a:pt x="174278" y="155841"/>
                  </a:lnTo>
                  <a:lnTo>
                    <a:pt x="176676" y="145895"/>
                  </a:lnTo>
                  <a:lnTo>
                    <a:pt x="185470" y="106744"/>
                  </a:lnTo>
                  <a:lnTo>
                    <a:pt x="194810" y="67559"/>
                  </a:lnTo>
                  <a:lnTo>
                    <a:pt x="200707" y="48536"/>
                  </a:lnTo>
                  <a:lnTo>
                    <a:pt x="225089" y="4682"/>
                  </a:lnTo>
                  <a:lnTo>
                    <a:pt x="228442" y="1277"/>
                  </a:lnTo>
                  <a:lnTo>
                    <a:pt x="231670" y="0"/>
                  </a:lnTo>
                  <a:lnTo>
                    <a:pt x="254117" y="1358"/>
                  </a:lnTo>
                  <a:lnTo>
                    <a:pt x="265407" y="5137"/>
                  </a:lnTo>
                  <a:lnTo>
                    <a:pt x="269212" y="7534"/>
                  </a:lnTo>
                  <a:lnTo>
                    <a:pt x="280609" y="18509"/>
                  </a:lnTo>
                  <a:lnTo>
                    <a:pt x="285299" y="21410"/>
                  </a:lnTo>
                  <a:lnTo>
                    <a:pt x="293156" y="32570"/>
                  </a:lnTo>
                  <a:lnTo>
                    <a:pt x="306285" y="68728"/>
                  </a:lnTo>
                  <a:lnTo>
                    <a:pt x="320673" y="112723"/>
                  </a:lnTo>
                  <a:lnTo>
                    <a:pt x="323878" y="120677"/>
                  </a:lnTo>
                  <a:lnTo>
                    <a:pt x="326051" y="125240"/>
                  </a:lnTo>
                  <a:lnTo>
                    <a:pt x="330398" y="179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42"/>
            <p:cNvSpPr/>
            <p:nvPr/>
          </p:nvSpPr>
          <p:spPr>
            <a:xfrm>
              <a:off x="2545827" y="1544836"/>
              <a:ext cx="149022" cy="191308"/>
            </a:xfrm>
            <a:custGeom>
              <a:avLst/>
              <a:gdLst/>
              <a:ahLst/>
              <a:cxnLst/>
              <a:rect l="0" t="0" r="0" b="0"/>
              <a:pathLst>
                <a:path w="149022" h="191308">
                  <a:moveTo>
                    <a:pt x="106290" y="0"/>
                  </a:moveTo>
                  <a:lnTo>
                    <a:pt x="89121" y="29598"/>
                  </a:lnTo>
                  <a:lnTo>
                    <a:pt x="81131" y="37959"/>
                  </a:lnTo>
                  <a:lnTo>
                    <a:pt x="42357" y="61712"/>
                  </a:lnTo>
                  <a:lnTo>
                    <a:pt x="28266" y="79021"/>
                  </a:lnTo>
                  <a:lnTo>
                    <a:pt x="8997" y="122021"/>
                  </a:lnTo>
                  <a:lnTo>
                    <a:pt x="433" y="156910"/>
                  </a:lnTo>
                  <a:lnTo>
                    <a:pt x="0" y="161161"/>
                  </a:lnTo>
                  <a:lnTo>
                    <a:pt x="4810" y="171177"/>
                  </a:lnTo>
                  <a:lnTo>
                    <a:pt x="8871" y="176626"/>
                  </a:lnTo>
                  <a:lnTo>
                    <a:pt x="23967" y="182680"/>
                  </a:lnTo>
                  <a:lnTo>
                    <a:pt x="46841" y="188734"/>
                  </a:lnTo>
                  <a:lnTo>
                    <a:pt x="51774" y="191307"/>
                  </a:lnTo>
                  <a:lnTo>
                    <a:pt x="57048" y="191038"/>
                  </a:lnTo>
                  <a:lnTo>
                    <a:pt x="91527" y="176971"/>
                  </a:lnTo>
                  <a:lnTo>
                    <a:pt x="134297" y="135791"/>
                  </a:lnTo>
                  <a:lnTo>
                    <a:pt x="144464" y="118728"/>
                  </a:lnTo>
                  <a:lnTo>
                    <a:pt x="149021" y="96363"/>
                  </a:lnTo>
                  <a:lnTo>
                    <a:pt x="145630" y="70885"/>
                  </a:lnTo>
                  <a:lnTo>
                    <a:pt x="138327" y="58624"/>
                  </a:lnTo>
                  <a:lnTo>
                    <a:pt x="130450" y="51852"/>
                  </a:lnTo>
                  <a:lnTo>
                    <a:pt x="115220" y="625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43"/>
            <p:cNvSpPr/>
            <p:nvPr/>
          </p:nvSpPr>
          <p:spPr>
            <a:xfrm>
              <a:off x="2799181" y="1473398"/>
              <a:ext cx="22601" cy="267892"/>
            </a:xfrm>
            <a:custGeom>
              <a:avLst/>
              <a:gdLst/>
              <a:ahLst/>
              <a:cxnLst/>
              <a:rect l="0" t="0" r="0" b="0"/>
              <a:pathLst>
                <a:path w="22601" h="267892">
                  <a:moveTo>
                    <a:pt x="4741" y="0"/>
                  </a:moveTo>
                  <a:lnTo>
                    <a:pt x="4741" y="4741"/>
                  </a:lnTo>
                  <a:lnTo>
                    <a:pt x="0" y="17170"/>
                  </a:lnTo>
                  <a:lnTo>
                    <a:pt x="2775" y="54398"/>
                  </a:lnTo>
                  <a:lnTo>
                    <a:pt x="4159" y="92296"/>
                  </a:lnTo>
                  <a:lnTo>
                    <a:pt x="4626" y="135420"/>
                  </a:lnTo>
                  <a:lnTo>
                    <a:pt x="9459" y="177121"/>
                  </a:lnTo>
                  <a:lnTo>
                    <a:pt x="18041" y="216666"/>
                  </a:lnTo>
                  <a:lnTo>
                    <a:pt x="22600" y="2678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44"/>
            <p:cNvSpPr/>
            <p:nvPr/>
          </p:nvSpPr>
          <p:spPr>
            <a:xfrm>
              <a:off x="2705695" y="1577236"/>
              <a:ext cx="232173" cy="21179"/>
            </a:xfrm>
            <a:custGeom>
              <a:avLst/>
              <a:gdLst/>
              <a:ahLst/>
              <a:cxnLst/>
              <a:rect l="0" t="0" r="0" b="0"/>
              <a:pathLst>
                <a:path w="232173" h="21179">
                  <a:moveTo>
                    <a:pt x="0" y="21178"/>
                  </a:moveTo>
                  <a:lnTo>
                    <a:pt x="4741" y="11697"/>
                  </a:lnTo>
                  <a:lnTo>
                    <a:pt x="12360" y="4397"/>
                  </a:lnTo>
                  <a:lnTo>
                    <a:pt x="17170" y="1061"/>
                  </a:lnTo>
                  <a:lnTo>
                    <a:pt x="33098" y="0"/>
                  </a:lnTo>
                  <a:lnTo>
                    <a:pt x="75660" y="7404"/>
                  </a:lnTo>
                  <a:lnTo>
                    <a:pt x="116149" y="10299"/>
                  </a:lnTo>
                  <a:lnTo>
                    <a:pt x="149729" y="5828"/>
                  </a:lnTo>
                  <a:lnTo>
                    <a:pt x="232172" y="122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45"/>
            <p:cNvSpPr/>
            <p:nvPr/>
          </p:nvSpPr>
          <p:spPr>
            <a:xfrm>
              <a:off x="3036094" y="1580555"/>
              <a:ext cx="8930" cy="187524"/>
            </a:xfrm>
            <a:custGeom>
              <a:avLst/>
              <a:gdLst/>
              <a:ahLst/>
              <a:cxnLst/>
              <a:rect l="0" t="0" r="0" b="0"/>
              <a:pathLst>
                <a:path w="8930" h="187524">
                  <a:moveTo>
                    <a:pt x="8929" y="0"/>
                  </a:moveTo>
                  <a:lnTo>
                    <a:pt x="7937" y="38564"/>
                  </a:lnTo>
                  <a:lnTo>
                    <a:pt x="1241" y="77924"/>
                  </a:lnTo>
                  <a:lnTo>
                    <a:pt x="368" y="115913"/>
                  </a:lnTo>
                  <a:lnTo>
                    <a:pt x="48" y="158751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46"/>
            <p:cNvSpPr/>
            <p:nvPr/>
          </p:nvSpPr>
          <p:spPr>
            <a:xfrm>
              <a:off x="3027164" y="1446609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8930"/>
                  </a:moveTo>
                  <a:lnTo>
                    <a:pt x="4189" y="8930"/>
                  </a:lnTo>
                  <a:lnTo>
                    <a:pt x="2793" y="7938"/>
                  </a:lnTo>
                  <a:lnTo>
                    <a:pt x="1862" y="628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47"/>
            <p:cNvSpPr/>
            <p:nvPr/>
          </p:nvSpPr>
          <p:spPr>
            <a:xfrm>
              <a:off x="3162452" y="1598414"/>
              <a:ext cx="180090" cy="329036"/>
            </a:xfrm>
            <a:custGeom>
              <a:avLst/>
              <a:gdLst/>
              <a:ahLst/>
              <a:cxnLst/>
              <a:rect l="0" t="0" r="0" b="0"/>
              <a:pathLst>
                <a:path w="180090" h="329036">
                  <a:moveTo>
                    <a:pt x="105814" y="0"/>
                  </a:moveTo>
                  <a:lnTo>
                    <a:pt x="70206" y="42736"/>
                  </a:lnTo>
                  <a:lnTo>
                    <a:pt x="45317" y="81487"/>
                  </a:lnTo>
                  <a:lnTo>
                    <a:pt x="26103" y="118096"/>
                  </a:lnTo>
                  <a:lnTo>
                    <a:pt x="10650" y="154862"/>
                  </a:lnTo>
                  <a:lnTo>
                    <a:pt x="1321" y="188127"/>
                  </a:lnTo>
                  <a:lnTo>
                    <a:pt x="0" y="228099"/>
                  </a:lnTo>
                  <a:lnTo>
                    <a:pt x="6882" y="264148"/>
                  </a:lnTo>
                  <a:lnTo>
                    <a:pt x="21048" y="298422"/>
                  </a:lnTo>
                  <a:lnTo>
                    <a:pt x="32091" y="314864"/>
                  </a:lnTo>
                  <a:lnTo>
                    <a:pt x="39798" y="320042"/>
                  </a:lnTo>
                  <a:lnTo>
                    <a:pt x="67622" y="327330"/>
                  </a:lnTo>
                  <a:lnTo>
                    <a:pt x="82556" y="329035"/>
                  </a:lnTo>
                  <a:lnTo>
                    <a:pt x="98454" y="324501"/>
                  </a:lnTo>
                  <a:lnTo>
                    <a:pt x="121493" y="310792"/>
                  </a:lnTo>
                  <a:lnTo>
                    <a:pt x="165217" y="273713"/>
                  </a:lnTo>
                  <a:lnTo>
                    <a:pt x="180019" y="256730"/>
                  </a:lnTo>
                  <a:lnTo>
                    <a:pt x="180089" y="256482"/>
                  </a:lnTo>
                  <a:lnTo>
                    <a:pt x="179143" y="257308"/>
                  </a:lnTo>
                  <a:lnTo>
                    <a:pt x="172800" y="255581"/>
                  </a:lnTo>
                  <a:lnTo>
                    <a:pt x="160719" y="249030"/>
                  </a:lnTo>
                  <a:lnTo>
                    <a:pt x="152044" y="243633"/>
                  </a:lnTo>
                  <a:lnTo>
                    <a:pt x="130425" y="233032"/>
                  </a:lnTo>
                  <a:lnTo>
                    <a:pt x="99100" y="203789"/>
                  </a:lnTo>
                  <a:lnTo>
                    <a:pt x="86955" y="185823"/>
                  </a:lnTo>
                  <a:lnTo>
                    <a:pt x="70095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48"/>
            <p:cNvSpPr/>
            <p:nvPr/>
          </p:nvSpPr>
          <p:spPr>
            <a:xfrm>
              <a:off x="3456157" y="1678781"/>
              <a:ext cx="142508" cy="237201"/>
            </a:xfrm>
            <a:custGeom>
              <a:avLst/>
              <a:gdLst/>
              <a:ahLst/>
              <a:cxnLst/>
              <a:rect l="0" t="0" r="0" b="0"/>
              <a:pathLst>
                <a:path w="142508" h="237201">
                  <a:moveTo>
                    <a:pt x="8562" y="0"/>
                  </a:moveTo>
                  <a:lnTo>
                    <a:pt x="3821" y="4741"/>
                  </a:lnTo>
                  <a:lnTo>
                    <a:pt x="1494" y="12360"/>
                  </a:lnTo>
                  <a:lnTo>
                    <a:pt x="0" y="28680"/>
                  </a:lnTo>
                  <a:lnTo>
                    <a:pt x="2442" y="35236"/>
                  </a:lnTo>
                  <a:lnTo>
                    <a:pt x="6834" y="44434"/>
                  </a:lnTo>
                  <a:lnTo>
                    <a:pt x="17738" y="85323"/>
                  </a:lnTo>
                  <a:lnTo>
                    <a:pt x="21569" y="112335"/>
                  </a:lnTo>
                  <a:lnTo>
                    <a:pt x="19141" y="151465"/>
                  </a:lnTo>
                  <a:lnTo>
                    <a:pt x="17636" y="191332"/>
                  </a:lnTo>
                  <a:lnTo>
                    <a:pt x="17500" y="235249"/>
                  </a:lnTo>
                  <a:lnTo>
                    <a:pt x="17497" y="237200"/>
                  </a:lnTo>
                  <a:lnTo>
                    <a:pt x="17491" y="196388"/>
                  </a:lnTo>
                  <a:lnTo>
                    <a:pt x="18484" y="184518"/>
                  </a:lnTo>
                  <a:lnTo>
                    <a:pt x="25594" y="148826"/>
                  </a:lnTo>
                  <a:lnTo>
                    <a:pt x="26373" y="107156"/>
                  </a:lnTo>
                  <a:lnTo>
                    <a:pt x="29062" y="68792"/>
                  </a:lnTo>
                  <a:lnTo>
                    <a:pt x="36098" y="31352"/>
                  </a:lnTo>
                  <a:lnTo>
                    <a:pt x="37833" y="29831"/>
                  </a:lnTo>
                  <a:lnTo>
                    <a:pt x="39982" y="28817"/>
                  </a:lnTo>
                  <a:lnTo>
                    <a:pt x="41415" y="27149"/>
                  </a:lnTo>
                  <a:lnTo>
                    <a:pt x="43007" y="22650"/>
                  </a:lnTo>
                  <a:lnTo>
                    <a:pt x="44424" y="21053"/>
                  </a:lnTo>
                  <a:lnTo>
                    <a:pt x="48644" y="19279"/>
                  </a:lnTo>
                  <a:lnTo>
                    <a:pt x="56598" y="18280"/>
                  </a:lnTo>
                  <a:lnTo>
                    <a:pt x="58445" y="17148"/>
                  </a:lnTo>
                  <a:lnTo>
                    <a:pt x="59677" y="15401"/>
                  </a:lnTo>
                  <a:lnTo>
                    <a:pt x="60498" y="13244"/>
                  </a:lnTo>
                  <a:lnTo>
                    <a:pt x="62037" y="12798"/>
                  </a:lnTo>
                  <a:lnTo>
                    <a:pt x="64056" y="13493"/>
                  </a:lnTo>
                  <a:lnTo>
                    <a:pt x="66394" y="14949"/>
                  </a:lnTo>
                  <a:lnTo>
                    <a:pt x="68945" y="14927"/>
                  </a:lnTo>
                  <a:lnTo>
                    <a:pt x="74424" y="12257"/>
                  </a:lnTo>
                  <a:lnTo>
                    <a:pt x="77275" y="13132"/>
                  </a:lnTo>
                  <a:lnTo>
                    <a:pt x="94904" y="33450"/>
                  </a:lnTo>
                  <a:lnTo>
                    <a:pt x="102827" y="47725"/>
                  </a:lnTo>
                  <a:lnTo>
                    <a:pt x="114322" y="86731"/>
                  </a:lnTo>
                  <a:lnTo>
                    <a:pt x="116628" y="117930"/>
                  </a:lnTo>
                  <a:lnTo>
                    <a:pt x="118309" y="120292"/>
                  </a:lnTo>
                  <a:lnTo>
                    <a:pt x="120422" y="121866"/>
                  </a:lnTo>
                  <a:lnTo>
                    <a:pt x="122770" y="128908"/>
                  </a:lnTo>
                  <a:lnTo>
                    <a:pt x="125567" y="171801"/>
                  </a:lnTo>
                  <a:lnTo>
                    <a:pt x="132327" y="189998"/>
                  </a:lnTo>
                  <a:lnTo>
                    <a:pt x="133545" y="204847"/>
                  </a:lnTo>
                  <a:lnTo>
                    <a:pt x="142507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49"/>
            <p:cNvSpPr/>
            <p:nvPr/>
          </p:nvSpPr>
          <p:spPr>
            <a:xfrm>
              <a:off x="424775" y="1928813"/>
              <a:ext cx="111007" cy="357188"/>
            </a:xfrm>
            <a:custGeom>
              <a:avLst/>
              <a:gdLst/>
              <a:ahLst/>
              <a:cxnLst/>
              <a:rect l="0" t="0" r="0" b="0"/>
              <a:pathLst>
                <a:path w="111007" h="357188">
                  <a:moveTo>
                    <a:pt x="111006" y="0"/>
                  </a:moveTo>
                  <a:lnTo>
                    <a:pt x="85275" y="0"/>
                  </a:lnTo>
                  <a:lnTo>
                    <a:pt x="77081" y="2645"/>
                  </a:lnTo>
                  <a:lnTo>
                    <a:pt x="63735" y="12428"/>
                  </a:lnTo>
                  <a:lnTo>
                    <a:pt x="45553" y="42240"/>
                  </a:lnTo>
                  <a:lnTo>
                    <a:pt x="27665" y="85128"/>
                  </a:lnTo>
                  <a:lnTo>
                    <a:pt x="10612" y="122171"/>
                  </a:lnTo>
                  <a:lnTo>
                    <a:pt x="0" y="166472"/>
                  </a:lnTo>
                  <a:lnTo>
                    <a:pt x="2061" y="210889"/>
                  </a:lnTo>
                  <a:lnTo>
                    <a:pt x="6142" y="252000"/>
                  </a:lnTo>
                  <a:lnTo>
                    <a:pt x="18042" y="295563"/>
                  </a:lnTo>
                  <a:lnTo>
                    <a:pt x="22607" y="314895"/>
                  </a:lnTo>
                  <a:lnTo>
                    <a:pt x="35630" y="339205"/>
                  </a:lnTo>
                  <a:lnTo>
                    <a:pt x="39569" y="3571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50"/>
            <p:cNvSpPr/>
            <p:nvPr/>
          </p:nvSpPr>
          <p:spPr>
            <a:xfrm>
              <a:off x="348258" y="2171297"/>
              <a:ext cx="196454" cy="25407"/>
            </a:xfrm>
            <a:custGeom>
              <a:avLst/>
              <a:gdLst/>
              <a:ahLst/>
              <a:cxnLst/>
              <a:rect l="0" t="0" r="0" b="0"/>
              <a:pathLst>
                <a:path w="196454" h="25407">
                  <a:moveTo>
                    <a:pt x="0" y="25406"/>
                  </a:moveTo>
                  <a:lnTo>
                    <a:pt x="7068" y="8625"/>
                  </a:lnTo>
                  <a:lnTo>
                    <a:pt x="7688" y="5289"/>
                  </a:lnTo>
                  <a:lnTo>
                    <a:pt x="10086" y="3065"/>
                  </a:lnTo>
                  <a:lnTo>
                    <a:pt x="18043" y="594"/>
                  </a:lnTo>
                  <a:lnTo>
                    <a:pt x="51593" y="0"/>
                  </a:lnTo>
                  <a:lnTo>
                    <a:pt x="90407" y="11097"/>
                  </a:lnTo>
                  <a:lnTo>
                    <a:pt x="129669" y="15768"/>
                  </a:lnTo>
                  <a:lnTo>
                    <a:pt x="147920" y="15169"/>
                  </a:lnTo>
                  <a:lnTo>
                    <a:pt x="196453" y="75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51"/>
            <p:cNvSpPr/>
            <p:nvPr/>
          </p:nvSpPr>
          <p:spPr>
            <a:xfrm>
              <a:off x="589359" y="2134800"/>
              <a:ext cx="114015" cy="177990"/>
            </a:xfrm>
            <a:custGeom>
              <a:avLst/>
              <a:gdLst/>
              <a:ahLst/>
              <a:cxnLst/>
              <a:rect l="0" t="0" r="0" b="0"/>
              <a:pathLst>
                <a:path w="114015" h="177990">
                  <a:moveTo>
                    <a:pt x="0" y="61903"/>
                  </a:moveTo>
                  <a:lnTo>
                    <a:pt x="7689" y="69592"/>
                  </a:lnTo>
                  <a:lnTo>
                    <a:pt x="27524" y="65725"/>
                  </a:lnTo>
                  <a:lnTo>
                    <a:pt x="71535" y="38557"/>
                  </a:lnTo>
                  <a:lnTo>
                    <a:pt x="101841" y="25829"/>
                  </a:lnTo>
                  <a:lnTo>
                    <a:pt x="109094" y="17428"/>
                  </a:lnTo>
                  <a:lnTo>
                    <a:pt x="112978" y="9725"/>
                  </a:lnTo>
                  <a:lnTo>
                    <a:pt x="114014" y="6282"/>
                  </a:lnTo>
                  <a:lnTo>
                    <a:pt x="113713" y="3986"/>
                  </a:lnTo>
                  <a:lnTo>
                    <a:pt x="112520" y="2456"/>
                  </a:lnTo>
                  <a:lnTo>
                    <a:pt x="108548" y="756"/>
                  </a:lnTo>
                  <a:lnTo>
                    <a:pt x="103476" y="0"/>
                  </a:lnTo>
                  <a:lnTo>
                    <a:pt x="79491" y="9189"/>
                  </a:lnTo>
                  <a:lnTo>
                    <a:pt x="62248" y="20156"/>
                  </a:lnTo>
                  <a:lnTo>
                    <a:pt x="27564" y="54531"/>
                  </a:lnTo>
                  <a:lnTo>
                    <a:pt x="14892" y="79232"/>
                  </a:lnTo>
                  <a:lnTo>
                    <a:pt x="10108" y="111151"/>
                  </a:lnTo>
                  <a:lnTo>
                    <a:pt x="10446" y="128439"/>
                  </a:lnTo>
                  <a:lnTo>
                    <a:pt x="11925" y="133050"/>
                  </a:lnTo>
                  <a:lnTo>
                    <a:pt x="26168" y="149930"/>
                  </a:lnTo>
                  <a:lnTo>
                    <a:pt x="67427" y="171663"/>
                  </a:lnTo>
                  <a:lnTo>
                    <a:pt x="107157" y="1779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52"/>
            <p:cNvSpPr/>
            <p:nvPr/>
          </p:nvSpPr>
          <p:spPr>
            <a:xfrm>
              <a:off x="785813" y="2149890"/>
              <a:ext cx="205383" cy="191815"/>
            </a:xfrm>
            <a:custGeom>
              <a:avLst/>
              <a:gdLst/>
              <a:ahLst/>
              <a:cxnLst/>
              <a:rect l="0" t="0" r="0" b="0"/>
              <a:pathLst>
                <a:path w="205383" h="191815">
                  <a:moveTo>
                    <a:pt x="0" y="73602"/>
                  </a:moveTo>
                  <a:lnTo>
                    <a:pt x="4740" y="78343"/>
                  </a:lnTo>
                  <a:lnTo>
                    <a:pt x="9713" y="80670"/>
                  </a:lnTo>
                  <a:lnTo>
                    <a:pt x="12428" y="81291"/>
                  </a:lnTo>
                  <a:lnTo>
                    <a:pt x="54669" y="62306"/>
                  </a:lnTo>
                  <a:lnTo>
                    <a:pt x="91302" y="46894"/>
                  </a:lnTo>
                  <a:lnTo>
                    <a:pt x="111388" y="37907"/>
                  </a:lnTo>
                  <a:lnTo>
                    <a:pt x="139594" y="14101"/>
                  </a:lnTo>
                  <a:lnTo>
                    <a:pt x="141417" y="7139"/>
                  </a:lnTo>
                  <a:lnTo>
                    <a:pt x="141903" y="2504"/>
                  </a:lnTo>
                  <a:lnTo>
                    <a:pt x="140242" y="407"/>
                  </a:lnTo>
                  <a:lnTo>
                    <a:pt x="137151" y="0"/>
                  </a:lnTo>
                  <a:lnTo>
                    <a:pt x="133106" y="722"/>
                  </a:lnTo>
                  <a:lnTo>
                    <a:pt x="94034" y="26406"/>
                  </a:lnTo>
                  <a:lnTo>
                    <a:pt x="53026" y="57955"/>
                  </a:lnTo>
                  <a:lnTo>
                    <a:pt x="40846" y="73706"/>
                  </a:lnTo>
                  <a:lnTo>
                    <a:pt x="36394" y="117578"/>
                  </a:lnTo>
                  <a:lnTo>
                    <a:pt x="37011" y="133827"/>
                  </a:lnTo>
                  <a:lnTo>
                    <a:pt x="40592" y="144356"/>
                  </a:lnTo>
                  <a:lnTo>
                    <a:pt x="52927" y="160602"/>
                  </a:lnTo>
                  <a:lnTo>
                    <a:pt x="60895" y="166839"/>
                  </a:lnTo>
                  <a:lnTo>
                    <a:pt x="104074" y="188172"/>
                  </a:lnTo>
                  <a:lnTo>
                    <a:pt x="111055" y="191654"/>
                  </a:lnTo>
                  <a:lnTo>
                    <a:pt x="144581" y="191814"/>
                  </a:lnTo>
                  <a:lnTo>
                    <a:pt x="205382" y="1718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53"/>
            <p:cNvSpPr/>
            <p:nvPr/>
          </p:nvSpPr>
          <p:spPr>
            <a:xfrm>
              <a:off x="1072390" y="2018109"/>
              <a:ext cx="34892" cy="321564"/>
            </a:xfrm>
            <a:custGeom>
              <a:avLst/>
              <a:gdLst/>
              <a:ahLst/>
              <a:cxnLst/>
              <a:rect l="0" t="0" r="0" b="0"/>
              <a:pathLst>
                <a:path w="34892" h="321564">
                  <a:moveTo>
                    <a:pt x="8102" y="0"/>
                  </a:moveTo>
                  <a:lnTo>
                    <a:pt x="3362" y="4741"/>
                  </a:lnTo>
                  <a:lnTo>
                    <a:pt x="0" y="36619"/>
                  </a:lnTo>
                  <a:lnTo>
                    <a:pt x="1982" y="75842"/>
                  </a:lnTo>
                  <a:lnTo>
                    <a:pt x="6893" y="117508"/>
                  </a:lnTo>
                  <a:lnTo>
                    <a:pt x="12484" y="159061"/>
                  </a:lnTo>
                  <a:lnTo>
                    <a:pt x="15684" y="193312"/>
                  </a:lnTo>
                  <a:lnTo>
                    <a:pt x="16633" y="231793"/>
                  </a:lnTo>
                  <a:lnTo>
                    <a:pt x="16953" y="272997"/>
                  </a:lnTo>
                  <a:lnTo>
                    <a:pt x="18001" y="289799"/>
                  </a:lnTo>
                  <a:lnTo>
                    <a:pt x="29458" y="318634"/>
                  </a:lnTo>
                  <a:lnTo>
                    <a:pt x="31269" y="321563"/>
                  </a:lnTo>
                  <a:lnTo>
                    <a:pt x="34891" y="3214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54"/>
            <p:cNvSpPr/>
            <p:nvPr/>
          </p:nvSpPr>
          <p:spPr>
            <a:xfrm>
              <a:off x="1205508" y="2143125"/>
              <a:ext cx="26790" cy="206329"/>
            </a:xfrm>
            <a:custGeom>
              <a:avLst/>
              <a:gdLst/>
              <a:ahLst/>
              <a:cxnLst/>
              <a:rect l="0" t="0" r="0" b="0"/>
              <a:pathLst>
                <a:path w="26790" h="206329">
                  <a:moveTo>
                    <a:pt x="0" y="0"/>
                  </a:moveTo>
                  <a:lnTo>
                    <a:pt x="0" y="37592"/>
                  </a:lnTo>
                  <a:lnTo>
                    <a:pt x="992" y="61078"/>
                  </a:lnTo>
                  <a:lnTo>
                    <a:pt x="9094" y="100923"/>
                  </a:lnTo>
                  <a:lnTo>
                    <a:pt x="14821" y="133642"/>
                  </a:lnTo>
                  <a:lnTo>
                    <a:pt x="17259" y="178056"/>
                  </a:lnTo>
                  <a:lnTo>
                    <a:pt x="17807" y="206328"/>
                  </a:lnTo>
                  <a:lnTo>
                    <a:pt x="17824" y="206013"/>
                  </a:lnTo>
                  <a:lnTo>
                    <a:pt x="26789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55"/>
            <p:cNvSpPr/>
            <p:nvPr/>
          </p:nvSpPr>
          <p:spPr>
            <a:xfrm>
              <a:off x="1187648" y="2080617"/>
              <a:ext cx="1" cy="35720"/>
            </a:xfrm>
            <a:custGeom>
              <a:avLst/>
              <a:gdLst/>
              <a:ahLst/>
              <a:cxnLst/>
              <a:rect l="0" t="0" r="0" b="0"/>
              <a:pathLst>
                <a:path w="1" h="35720">
                  <a:moveTo>
                    <a:pt x="0" y="0"/>
                  </a:moveTo>
                  <a:lnTo>
                    <a:pt x="0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56"/>
            <p:cNvSpPr/>
            <p:nvPr/>
          </p:nvSpPr>
          <p:spPr>
            <a:xfrm>
              <a:off x="1312664" y="2170021"/>
              <a:ext cx="196454" cy="196347"/>
            </a:xfrm>
            <a:custGeom>
              <a:avLst/>
              <a:gdLst/>
              <a:ahLst/>
              <a:cxnLst/>
              <a:rect l="0" t="0" r="0" b="0"/>
              <a:pathLst>
                <a:path w="196454" h="196347">
                  <a:moveTo>
                    <a:pt x="0" y="26682"/>
                  </a:moveTo>
                  <a:lnTo>
                    <a:pt x="2646" y="55823"/>
                  </a:lnTo>
                  <a:lnTo>
                    <a:pt x="9094" y="96445"/>
                  </a:lnTo>
                  <a:lnTo>
                    <a:pt x="24088" y="140665"/>
                  </a:lnTo>
                  <a:lnTo>
                    <a:pt x="33127" y="168554"/>
                  </a:lnTo>
                  <a:lnTo>
                    <a:pt x="35567" y="194001"/>
                  </a:lnTo>
                  <a:lnTo>
                    <a:pt x="35713" y="153469"/>
                  </a:lnTo>
                  <a:lnTo>
                    <a:pt x="38363" y="125434"/>
                  </a:lnTo>
                  <a:lnTo>
                    <a:pt x="43821" y="85474"/>
                  </a:lnTo>
                  <a:lnTo>
                    <a:pt x="47131" y="45865"/>
                  </a:lnTo>
                  <a:lnTo>
                    <a:pt x="52305" y="13825"/>
                  </a:lnTo>
                  <a:lnTo>
                    <a:pt x="54714" y="9181"/>
                  </a:lnTo>
                  <a:lnTo>
                    <a:pt x="58304" y="6085"/>
                  </a:lnTo>
                  <a:lnTo>
                    <a:pt x="67585" y="2645"/>
                  </a:lnTo>
                  <a:lnTo>
                    <a:pt x="111701" y="54"/>
                  </a:lnTo>
                  <a:lnTo>
                    <a:pt x="116139" y="0"/>
                  </a:lnTo>
                  <a:lnTo>
                    <a:pt x="120090" y="1949"/>
                  </a:lnTo>
                  <a:lnTo>
                    <a:pt x="136206" y="21980"/>
                  </a:lnTo>
                  <a:lnTo>
                    <a:pt x="145864" y="38483"/>
                  </a:lnTo>
                  <a:lnTo>
                    <a:pt x="160149" y="78769"/>
                  </a:lnTo>
                  <a:lnTo>
                    <a:pt x="174548" y="118576"/>
                  </a:lnTo>
                  <a:lnTo>
                    <a:pt x="182801" y="160969"/>
                  </a:lnTo>
                  <a:lnTo>
                    <a:pt x="196453" y="1963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57"/>
            <p:cNvSpPr/>
            <p:nvPr/>
          </p:nvSpPr>
          <p:spPr>
            <a:xfrm>
              <a:off x="1502356" y="2179671"/>
              <a:ext cx="263950" cy="392080"/>
            </a:xfrm>
            <a:custGeom>
              <a:avLst/>
              <a:gdLst/>
              <a:ahLst/>
              <a:cxnLst/>
              <a:rect l="0" t="0" r="0" b="0"/>
              <a:pathLst>
                <a:path w="263950" h="392080">
                  <a:moveTo>
                    <a:pt x="194285" y="8102"/>
                  </a:moveTo>
                  <a:lnTo>
                    <a:pt x="189544" y="8102"/>
                  </a:lnTo>
                  <a:lnTo>
                    <a:pt x="184571" y="5456"/>
                  </a:lnTo>
                  <a:lnTo>
                    <a:pt x="179053" y="1966"/>
                  </a:lnTo>
                  <a:lnTo>
                    <a:pt x="169377" y="0"/>
                  </a:lnTo>
                  <a:lnTo>
                    <a:pt x="141525" y="238"/>
                  </a:lnTo>
                  <a:lnTo>
                    <a:pt x="105443" y="8901"/>
                  </a:lnTo>
                  <a:lnTo>
                    <a:pt x="64619" y="24907"/>
                  </a:lnTo>
                  <a:lnTo>
                    <a:pt x="49673" y="35746"/>
                  </a:lnTo>
                  <a:lnTo>
                    <a:pt x="39724" y="48170"/>
                  </a:lnTo>
                  <a:lnTo>
                    <a:pt x="12811" y="92636"/>
                  </a:lnTo>
                  <a:lnTo>
                    <a:pt x="0" y="131744"/>
                  </a:lnTo>
                  <a:lnTo>
                    <a:pt x="1262" y="137163"/>
                  </a:lnTo>
                  <a:lnTo>
                    <a:pt x="14898" y="157472"/>
                  </a:lnTo>
                  <a:lnTo>
                    <a:pt x="18139" y="161260"/>
                  </a:lnTo>
                  <a:lnTo>
                    <a:pt x="36922" y="171332"/>
                  </a:lnTo>
                  <a:lnTo>
                    <a:pt x="55554" y="172261"/>
                  </a:lnTo>
                  <a:lnTo>
                    <a:pt x="77064" y="167382"/>
                  </a:lnTo>
                  <a:lnTo>
                    <a:pt x="120775" y="141231"/>
                  </a:lnTo>
                  <a:lnTo>
                    <a:pt x="154466" y="109267"/>
                  </a:lnTo>
                  <a:lnTo>
                    <a:pt x="163194" y="93529"/>
                  </a:lnTo>
                  <a:lnTo>
                    <a:pt x="167118" y="52489"/>
                  </a:lnTo>
                  <a:lnTo>
                    <a:pt x="167473" y="23266"/>
                  </a:lnTo>
                  <a:lnTo>
                    <a:pt x="170141" y="65547"/>
                  </a:lnTo>
                  <a:lnTo>
                    <a:pt x="185587" y="108530"/>
                  </a:lnTo>
                  <a:lnTo>
                    <a:pt x="200268" y="150275"/>
                  </a:lnTo>
                  <a:lnTo>
                    <a:pt x="214796" y="184977"/>
                  </a:lnTo>
                  <a:lnTo>
                    <a:pt x="231740" y="229241"/>
                  </a:lnTo>
                  <a:lnTo>
                    <a:pt x="247700" y="264226"/>
                  </a:lnTo>
                  <a:lnTo>
                    <a:pt x="259737" y="306962"/>
                  </a:lnTo>
                  <a:lnTo>
                    <a:pt x="263949" y="332353"/>
                  </a:lnTo>
                  <a:lnTo>
                    <a:pt x="260456" y="352444"/>
                  </a:lnTo>
                  <a:lnTo>
                    <a:pt x="253137" y="366224"/>
                  </a:lnTo>
                  <a:lnTo>
                    <a:pt x="247561" y="370666"/>
                  </a:lnTo>
                  <a:lnTo>
                    <a:pt x="244685" y="371851"/>
                  </a:lnTo>
                  <a:lnTo>
                    <a:pt x="194285" y="3920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SMARTInkShape-Group15"/>
          <p:cNvGrpSpPr/>
          <p:nvPr/>
        </p:nvGrpSpPr>
        <p:grpSpPr>
          <a:xfrm>
            <a:off x="3871558" y="1736972"/>
            <a:ext cx="405763" cy="232651"/>
            <a:chOff x="3871558" y="1736972"/>
            <a:chExt cx="405763" cy="232651"/>
          </a:xfrm>
        </p:grpSpPr>
        <p:sp>
          <p:nvSpPr>
            <p:cNvPr id="220" name="SMARTInkShape-58"/>
            <p:cNvSpPr/>
            <p:nvPr/>
          </p:nvSpPr>
          <p:spPr>
            <a:xfrm>
              <a:off x="4084970" y="1778139"/>
              <a:ext cx="192351" cy="191484"/>
            </a:xfrm>
            <a:custGeom>
              <a:avLst/>
              <a:gdLst/>
              <a:ahLst/>
              <a:cxnLst/>
              <a:rect l="0" t="0" r="0" b="0"/>
              <a:pathLst>
                <a:path w="192351" h="191484">
                  <a:moveTo>
                    <a:pt x="22686" y="34588"/>
                  </a:moveTo>
                  <a:lnTo>
                    <a:pt x="17946" y="39328"/>
                  </a:lnTo>
                  <a:lnTo>
                    <a:pt x="8447" y="62092"/>
                  </a:lnTo>
                  <a:lnTo>
                    <a:pt x="0" y="97995"/>
                  </a:lnTo>
                  <a:lnTo>
                    <a:pt x="5265" y="137593"/>
                  </a:lnTo>
                  <a:lnTo>
                    <a:pt x="17183" y="180909"/>
                  </a:lnTo>
                  <a:lnTo>
                    <a:pt x="21055" y="191051"/>
                  </a:lnTo>
                  <a:lnTo>
                    <a:pt x="21599" y="191483"/>
                  </a:lnTo>
                  <a:lnTo>
                    <a:pt x="21961" y="190778"/>
                  </a:lnTo>
                  <a:lnTo>
                    <a:pt x="22682" y="146462"/>
                  </a:lnTo>
                  <a:lnTo>
                    <a:pt x="16549" y="102805"/>
                  </a:lnTo>
                  <a:lnTo>
                    <a:pt x="14998" y="90372"/>
                  </a:lnTo>
                  <a:lnTo>
                    <a:pt x="19600" y="76248"/>
                  </a:lnTo>
                  <a:lnTo>
                    <a:pt x="40394" y="31930"/>
                  </a:lnTo>
                  <a:lnTo>
                    <a:pt x="61006" y="11752"/>
                  </a:lnTo>
                  <a:lnTo>
                    <a:pt x="80066" y="4594"/>
                  </a:lnTo>
                  <a:lnTo>
                    <a:pt x="110419" y="0"/>
                  </a:lnTo>
                  <a:lnTo>
                    <a:pt x="139235" y="6221"/>
                  </a:lnTo>
                  <a:lnTo>
                    <a:pt x="157871" y="12182"/>
                  </a:lnTo>
                  <a:lnTo>
                    <a:pt x="170118" y="10531"/>
                  </a:lnTo>
                  <a:lnTo>
                    <a:pt x="176847" y="13312"/>
                  </a:lnTo>
                  <a:lnTo>
                    <a:pt x="192350" y="25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59"/>
            <p:cNvSpPr/>
            <p:nvPr/>
          </p:nvSpPr>
          <p:spPr>
            <a:xfrm>
              <a:off x="3871558" y="1736972"/>
              <a:ext cx="140778" cy="207396"/>
            </a:xfrm>
            <a:custGeom>
              <a:avLst/>
              <a:gdLst/>
              <a:ahLst/>
              <a:cxnLst/>
              <a:rect l="0" t="0" r="0" b="0"/>
              <a:pathLst>
                <a:path w="140778" h="207396">
                  <a:moveTo>
                    <a:pt x="102153" y="13247"/>
                  </a:moveTo>
                  <a:lnTo>
                    <a:pt x="94464" y="13247"/>
                  </a:lnTo>
                  <a:lnTo>
                    <a:pt x="88851" y="8506"/>
                  </a:lnTo>
                  <a:lnTo>
                    <a:pt x="86319" y="3533"/>
                  </a:lnTo>
                  <a:lnTo>
                    <a:pt x="85643" y="818"/>
                  </a:lnTo>
                  <a:lnTo>
                    <a:pt x="84201" y="0"/>
                  </a:lnTo>
                  <a:lnTo>
                    <a:pt x="82248" y="447"/>
                  </a:lnTo>
                  <a:lnTo>
                    <a:pt x="66254" y="11045"/>
                  </a:lnTo>
                  <a:lnTo>
                    <a:pt x="58417" y="14253"/>
                  </a:lnTo>
                  <a:lnTo>
                    <a:pt x="45011" y="22293"/>
                  </a:lnTo>
                  <a:lnTo>
                    <a:pt x="34424" y="35126"/>
                  </a:lnTo>
                  <a:lnTo>
                    <a:pt x="16321" y="72132"/>
                  </a:lnTo>
                  <a:lnTo>
                    <a:pt x="7048" y="106872"/>
                  </a:lnTo>
                  <a:lnTo>
                    <a:pt x="0" y="135907"/>
                  </a:lnTo>
                  <a:lnTo>
                    <a:pt x="3314" y="157519"/>
                  </a:lnTo>
                  <a:lnTo>
                    <a:pt x="7954" y="170302"/>
                  </a:lnTo>
                  <a:lnTo>
                    <a:pt x="25625" y="188656"/>
                  </a:lnTo>
                  <a:lnTo>
                    <a:pt x="56278" y="204514"/>
                  </a:lnTo>
                  <a:lnTo>
                    <a:pt x="66220" y="207395"/>
                  </a:lnTo>
                  <a:lnTo>
                    <a:pt x="71252" y="206179"/>
                  </a:lnTo>
                  <a:lnTo>
                    <a:pt x="99154" y="190384"/>
                  </a:lnTo>
                  <a:lnTo>
                    <a:pt x="135399" y="147368"/>
                  </a:lnTo>
                  <a:lnTo>
                    <a:pt x="139200" y="141356"/>
                  </a:lnTo>
                  <a:lnTo>
                    <a:pt x="140777" y="126739"/>
                  </a:lnTo>
                  <a:lnTo>
                    <a:pt x="136270" y="90480"/>
                  </a:lnTo>
                  <a:lnTo>
                    <a:pt x="121166" y="62568"/>
                  </a:lnTo>
                  <a:lnTo>
                    <a:pt x="114572" y="55011"/>
                  </a:lnTo>
                  <a:lnTo>
                    <a:pt x="90108" y="43359"/>
                  </a:lnTo>
                  <a:lnTo>
                    <a:pt x="66434" y="400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8" name="SMARTInkShape-Group16"/>
          <p:cNvGrpSpPr/>
          <p:nvPr/>
        </p:nvGrpSpPr>
        <p:grpSpPr>
          <a:xfrm>
            <a:off x="251305" y="4025832"/>
            <a:ext cx="1088149" cy="487842"/>
            <a:chOff x="251305" y="4025832"/>
            <a:chExt cx="1088149" cy="487842"/>
          </a:xfrm>
        </p:grpSpPr>
        <p:sp>
          <p:nvSpPr>
            <p:cNvPr id="223" name="SMARTInkShape-60"/>
            <p:cNvSpPr/>
            <p:nvPr/>
          </p:nvSpPr>
          <p:spPr>
            <a:xfrm>
              <a:off x="537397" y="4272176"/>
              <a:ext cx="158586" cy="174351"/>
            </a:xfrm>
            <a:custGeom>
              <a:avLst/>
              <a:gdLst/>
              <a:ahLst/>
              <a:cxnLst/>
              <a:rect l="0" t="0" r="0" b="0"/>
              <a:pathLst>
                <a:path w="158586" h="174351">
                  <a:moveTo>
                    <a:pt x="96611" y="5144"/>
                  </a:moveTo>
                  <a:lnTo>
                    <a:pt x="84182" y="5144"/>
                  </a:lnTo>
                  <a:lnTo>
                    <a:pt x="65566" y="0"/>
                  </a:lnTo>
                  <a:lnTo>
                    <a:pt x="54370" y="2196"/>
                  </a:lnTo>
                  <a:lnTo>
                    <a:pt x="42780" y="14417"/>
                  </a:lnTo>
                  <a:lnTo>
                    <a:pt x="14360" y="56193"/>
                  </a:lnTo>
                  <a:lnTo>
                    <a:pt x="1540" y="84460"/>
                  </a:lnTo>
                  <a:lnTo>
                    <a:pt x="0" y="124146"/>
                  </a:lnTo>
                  <a:lnTo>
                    <a:pt x="10895" y="154160"/>
                  </a:lnTo>
                  <a:lnTo>
                    <a:pt x="16512" y="160670"/>
                  </a:lnTo>
                  <a:lnTo>
                    <a:pt x="32943" y="169590"/>
                  </a:lnTo>
                  <a:lnTo>
                    <a:pt x="54306" y="173777"/>
                  </a:lnTo>
                  <a:lnTo>
                    <a:pt x="62264" y="174350"/>
                  </a:lnTo>
                  <a:lnTo>
                    <a:pt x="77063" y="169933"/>
                  </a:lnTo>
                  <a:lnTo>
                    <a:pt x="121698" y="139380"/>
                  </a:lnTo>
                  <a:lnTo>
                    <a:pt x="146939" y="114476"/>
                  </a:lnTo>
                  <a:lnTo>
                    <a:pt x="153044" y="104668"/>
                  </a:lnTo>
                  <a:lnTo>
                    <a:pt x="158319" y="62225"/>
                  </a:lnTo>
                  <a:lnTo>
                    <a:pt x="158585" y="55104"/>
                  </a:lnTo>
                  <a:lnTo>
                    <a:pt x="153590" y="39255"/>
                  </a:lnTo>
                  <a:lnTo>
                    <a:pt x="144755" y="24273"/>
                  </a:lnTo>
                  <a:lnTo>
                    <a:pt x="129617" y="11253"/>
                  </a:lnTo>
                  <a:lnTo>
                    <a:pt x="121864" y="7859"/>
                  </a:lnTo>
                  <a:lnTo>
                    <a:pt x="60892" y="51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61"/>
            <p:cNvSpPr/>
            <p:nvPr/>
          </p:nvSpPr>
          <p:spPr>
            <a:xfrm>
              <a:off x="768002" y="4269314"/>
              <a:ext cx="116038" cy="194510"/>
            </a:xfrm>
            <a:custGeom>
              <a:avLst/>
              <a:gdLst/>
              <a:ahLst/>
              <a:cxnLst/>
              <a:rect l="0" t="0" r="0" b="0"/>
              <a:pathLst>
                <a:path w="116038" h="194510">
                  <a:moveTo>
                    <a:pt x="8881" y="34795"/>
                  </a:moveTo>
                  <a:lnTo>
                    <a:pt x="8881" y="78047"/>
                  </a:lnTo>
                  <a:lnTo>
                    <a:pt x="8881" y="112461"/>
                  </a:lnTo>
                  <a:lnTo>
                    <a:pt x="9873" y="154500"/>
                  </a:lnTo>
                  <a:lnTo>
                    <a:pt x="14025" y="172349"/>
                  </a:lnTo>
                  <a:lnTo>
                    <a:pt x="9140" y="194509"/>
                  </a:lnTo>
                  <a:lnTo>
                    <a:pt x="4217" y="190487"/>
                  </a:lnTo>
                  <a:lnTo>
                    <a:pt x="1847" y="183036"/>
                  </a:lnTo>
                  <a:lnTo>
                    <a:pt x="201" y="143099"/>
                  </a:lnTo>
                  <a:lnTo>
                    <a:pt x="0" y="101168"/>
                  </a:lnTo>
                  <a:lnTo>
                    <a:pt x="2612" y="65376"/>
                  </a:lnTo>
                  <a:lnTo>
                    <a:pt x="7642" y="36095"/>
                  </a:lnTo>
                  <a:lnTo>
                    <a:pt x="10040" y="31693"/>
                  </a:lnTo>
                  <a:lnTo>
                    <a:pt x="38279" y="6089"/>
                  </a:lnTo>
                  <a:lnTo>
                    <a:pt x="46090" y="2193"/>
                  </a:lnTo>
                  <a:lnTo>
                    <a:pt x="60806" y="0"/>
                  </a:lnTo>
                  <a:lnTo>
                    <a:pt x="74623" y="4779"/>
                  </a:lnTo>
                  <a:lnTo>
                    <a:pt x="87709" y="12525"/>
                  </a:lnTo>
                  <a:lnTo>
                    <a:pt x="106280" y="38134"/>
                  </a:lnTo>
                  <a:lnTo>
                    <a:pt x="116037" y="615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62"/>
            <p:cNvSpPr/>
            <p:nvPr/>
          </p:nvSpPr>
          <p:spPr>
            <a:xfrm>
              <a:off x="251305" y="4025832"/>
              <a:ext cx="194649" cy="381427"/>
            </a:xfrm>
            <a:custGeom>
              <a:avLst/>
              <a:gdLst/>
              <a:ahLst/>
              <a:cxnLst/>
              <a:rect l="0" t="0" r="0" b="0"/>
              <a:pathLst>
                <a:path w="194649" h="381427">
                  <a:moveTo>
                    <a:pt x="16586" y="28246"/>
                  </a:moveTo>
                  <a:lnTo>
                    <a:pt x="30825" y="760"/>
                  </a:lnTo>
                  <a:lnTo>
                    <a:pt x="32032" y="0"/>
                  </a:lnTo>
                  <a:lnTo>
                    <a:pt x="32836" y="486"/>
                  </a:lnTo>
                  <a:lnTo>
                    <a:pt x="34382" y="44670"/>
                  </a:lnTo>
                  <a:lnTo>
                    <a:pt x="34441" y="81798"/>
                  </a:lnTo>
                  <a:lnTo>
                    <a:pt x="34444" y="118086"/>
                  </a:lnTo>
                  <a:lnTo>
                    <a:pt x="34445" y="155517"/>
                  </a:lnTo>
                  <a:lnTo>
                    <a:pt x="34445" y="185022"/>
                  </a:lnTo>
                  <a:lnTo>
                    <a:pt x="34445" y="227164"/>
                  </a:lnTo>
                  <a:lnTo>
                    <a:pt x="31799" y="263794"/>
                  </a:lnTo>
                  <a:lnTo>
                    <a:pt x="26757" y="301654"/>
                  </a:lnTo>
                  <a:lnTo>
                    <a:pt x="18611" y="341512"/>
                  </a:lnTo>
                  <a:lnTo>
                    <a:pt x="16704" y="381426"/>
                  </a:lnTo>
                  <a:lnTo>
                    <a:pt x="15672" y="380777"/>
                  </a:lnTo>
                  <a:lnTo>
                    <a:pt x="10472" y="371376"/>
                  </a:lnTo>
                  <a:lnTo>
                    <a:pt x="8212" y="356162"/>
                  </a:lnTo>
                  <a:lnTo>
                    <a:pt x="5175" y="337404"/>
                  </a:lnTo>
                  <a:lnTo>
                    <a:pt x="0" y="313879"/>
                  </a:lnTo>
                  <a:lnTo>
                    <a:pt x="8608" y="270018"/>
                  </a:lnTo>
                  <a:lnTo>
                    <a:pt x="20859" y="226996"/>
                  </a:lnTo>
                  <a:lnTo>
                    <a:pt x="33617" y="209615"/>
                  </a:lnTo>
                  <a:lnTo>
                    <a:pt x="49964" y="196638"/>
                  </a:lnTo>
                  <a:lnTo>
                    <a:pt x="88050" y="184912"/>
                  </a:lnTo>
                  <a:lnTo>
                    <a:pt x="113277" y="181491"/>
                  </a:lnTo>
                  <a:lnTo>
                    <a:pt x="141146" y="185218"/>
                  </a:lnTo>
                  <a:lnTo>
                    <a:pt x="148243" y="189449"/>
                  </a:lnTo>
                  <a:lnTo>
                    <a:pt x="158775" y="202087"/>
                  </a:lnTo>
                  <a:lnTo>
                    <a:pt x="176838" y="240463"/>
                  </a:lnTo>
                  <a:lnTo>
                    <a:pt x="191147" y="278185"/>
                  </a:lnTo>
                  <a:lnTo>
                    <a:pt x="194648" y="305875"/>
                  </a:lnTo>
                  <a:lnTo>
                    <a:pt x="190282" y="325811"/>
                  </a:lnTo>
                  <a:lnTo>
                    <a:pt x="182704" y="341089"/>
                  </a:lnTo>
                  <a:lnTo>
                    <a:pt x="178925" y="343964"/>
                  </a:lnTo>
                  <a:lnTo>
                    <a:pt x="169434" y="347159"/>
                  </a:lnTo>
                  <a:lnTo>
                    <a:pt x="148194" y="348958"/>
                  </a:lnTo>
                  <a:lnTo>
                    <a:pt x="136925" y="346732"/>
                  </a:lnTo>
                  <a:lnTo>
                    <a:pt x="126624" y="343428"/>
                  </a:lnTo>
                  <a:lnTo>
                    <a:pt x="87227" y="341133"/>
                  </a:lnTo>
                  <a:lnTo>
                    <a:pt x="52304" y="3497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63"/>
            <p:cNvSpPr/>
            <p:nvPr/>
          </p:nvSpPr>
          <p:spPr>
            <a:xfrm>
              <a:off x="956424" y="4278362"/>
              <a:ext cx="124069" cy="192724"/>
            </a:xfrm>
            <a:custGeom>
              <a:avLst/>
              <a:gdLst/>
              <a:ahLst/>
              <a:cxnLst/>
              <a:rect l="0" t="0" r="0" b="0"/>
              <a:pathLst>
                <a:path w="124069" h="192724">
                  <a:moveTo>
                    <a:pt x="43701" y="150763"/>
                  </a:moveTo>
                  <a:lnTo>
                    <a:pt x="43701" y="146023"/>
                  </a:lnTo>
                  <a:lnTo>
                    <a:pt x="53182" y="128853"/>
                  </a:lnTo>
                  <a:lnTo>
                    <a:pt x="60482" y="121181"/>
                  </a:lnTo>
                  <a:lnTo>
                    <a:pt x="63818" y="119136"/>
                  </a:lnTo>
                  <a:lnTo>
                    <a:pt x="99869" y="77036"/>
                  </a:lnTo>
                  <a:lnTo>
                    <a:pt x="109071" y="62882"/>
                  </a:lnTo>
                  <a:lnTo>
                    <a:pt x="113341" y="46121"/>
                  </a:lnTo>
                  <a:lnTo>
                    <a:pt x="114981" y="10824"/>
                  </a:lnTo>
                  <a:lnTo>
                    <a:pt x="114041" y="6869"/>
                  </a:lnTo>
                  <a:lnTo>
                    <a:pt x="112423" y="4232"/>
                  </a:lnTo>
                  <a:lnTo>
                    <a:pt x="110351" y="2474"/>
                  </a:lnTo>
                  <a:lnTo>
                    <a:pt x="105404" y="521"/>
                  </a:lnTo>
                  <a:lnTo>
                    <a:pt x="102696" y="0"/>
                  </a:lnTo>
                  <a:lnTo>
                    <a:pt x="60468" y="11478"/>
                  </a:lnTo>
                  <a:lnTo>
                    <a:pt x="45862" y="22382"/>
                  </a:lnTo>
                  <a:lnTo>
                    <a:pt x="33747" y="37150"/>
                  </a:lnTo>
                  <a:lnTo>
                    <a:pt x="15240" y="73530"/>
                  </a:lnTo>
                  <a:lnTo>
                    <a:pt x="3849" y="104398"/>
                  </a:lnTo>
                  <a:lnTo>
                    <a:pt x="0" y="136754"/>
                  </a:lnTo>
                  <a:lnTo>
                    <a:pt x="4074" y="156093"/>
                  </a:lnTo>
                  <a:lnTo>
                    <a:pt x="8353" y="161262"/>
                  </a:lnTo>
                  <a:lnTo>
                    <a:pt x="26613" y="172284"/>
                  </a:lnTo>
                  <a:lnTo>
                    <a:pt x="69594" y="189363"/>
                  </a:lnTo>
                  <a:lnTo>
                    <a:pt x="87951" y="192723"/>
                  </a:lnTo>
                  <a:lnTo>
                    <a:pt x="124068" y="1864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64"/>
            <p:cNvSpPr/>
            <p:nvPr/>
          </p:nvSpPr>
          <p:spPr>
            <a:xfrm>
              <a:off x="1174791" y="4098727"/>
              <a:ext cx="164663" cy="414947"/>
            </a:xfrm>
            <a:custGeom>
              <a:avLst/>
              <a:gdLst/>
              <a:ahLst/>
              <a:cxnLst/>
              <a:rect l="0" t="0" r="0" b="0"/>
              <a:pathLst>
                <a:path w="164663" h="414947">
                  <a:moveTo>
                    <a:pt x="164662" y="205382"/>
                  </a:moveTo>
                  <a:lnTo>
                    <a:pt x="159922" y="210123"/>
                  </a:lnTo>
                  <a:lnTo>
                    <a:pt x="156541" y="210527"/>
                  </a:lnTo>
                  <a:lnTo>
                    <a:pt x="147493" y="208330"/>
                  </a:lnTo>
                  <a:lnTo>
                    <a:pt x="116808" y="193212"/>
                  </a:lnTo>
                  <a:lnTo>
                    <a:pt x="103375" y="192698"/>
                  </a:lnTo>
                  <a:lnTo>
                    <a:pt x="97015" y="193949"/>
                  </a:lnTo>
                  <a:lnTo>
                    <a:pt x="78583" y="205192"/>
                  </a:lnTo>
                  <a:lnTo>
                    <a:pt x="61706" y="220632"/>
                  </a:lnTo>
                  <a:lnTo>
                    <a:pt x="49931" y="236139"/>
                  </a:lnTo>
                  <a:lnTo>
                    <a:pt x="12376" y="269961"/>
                  </a:lnTo>
                  <a:lnTo>
                    <a:pt x="300" y="288215"/>
                  </a:lnTo>
                  <a:lnTo>
                    <a:pt x="0" y="302390"/>
                  </a:lnTo>
                  <a:lnTo>
                    <a:pt x="7892" y="339087"/>
                  </a:lnTo>
                  <a:lnTo>
                    <a:pt x="19998" y="367870"/>
                  </a:lnTo>
                  <a:lnTo>
                    <a:pt x="34927" y="385598"/>
                  </a:lnTo>
                  <a:lnTo>
                    <a:pt x="46148" y="393958"/>
                  </a:lnTo>
                  <a:lnTo>
                    <a:pt x="60396" y="398334"/>
                  </a:lnTo>
                  <a:lnTo>
                    <a:pt x="74665" y="401272"/>
                  </a:lnTo>
                  <a:lnTo>
                    <a:pt x="104731" y="414946"/>
                  </a:lnTo>
                  <a:lnTo>
                    <a:pt x="108833" y="414545"/>
                  </a:lnTo>
                  <a:lnTo>
                    <a:pt x="112560" y="413285"/>
                  </a:lnTo>
                  <a:lnTo>
                    <a:pt x="119347" y="406593"/>
                  </a:lnTo>
                  <a:lnTo>
                    <a:pt x="128746" y="389024"/>
                  </a:lnTo>
                  <a:lnTo>
                    <a:pt x="135169" y="364966"/>
                  </a:lnTo>
                  <a:lnTo>
                    <a:pt x="138509" y="327454"/>
                  </a:lnTo>
                  <a:lnTo>
                    <a:pt x="142912" y="300752"/>
                  </a:lnTo>
                  <a:lnTo>
                    <a:pt x="139807" y="262303"/>
                  </a:lnTo>
                  <a:lnTo>
                    <a:pt x="138446" y="222468"/>
                  </a:lnTo>
                  <a:lnTo>
                    <a:pt x="135340" y="184431"/>
                  </a:lnTo>
                  <a:lnTo>
                    <a:pt x="130839" y="150888"/>
                  </a:lnTo>
                  <a:lnTo>
                    <a:pt x="129318" y="113479"/>
                  </a:lnTo>
                  <a:lnTo>
                    <a:pt x="128993" y="73740"/>
                  </a:lnTo>
                  <a:lnTo>
                    <a:pt x="12001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SMARTInkShape-Group17"/>
          <p:cNvGrpSpPr/>
          <p:nvPr/>
        </p:nvGrpSpPr>
        <p:grpSpPr>
          <a:xfrm>
            <a:off x="250051" y="4652367"/>
            <a:ext cx="3473630" cy="424146"/>
            <a:chOff x="250051" y="4652367"/>
            <a:chExt cx="3473630" cy="424146"/>
          </a:xfrm>
        </p:grpSpPr>
        <p:sp>
          <p:nvSpPr>
            <p:cNvPr id="229" name="SMARTInkShape-65"/>
            <p:cNvSpPr/>
            <p:nvPr/>
          </p:nvSpPr>
          <p:spPr>
            <a:xfrm>
              <a:off x="250051" y="4679156"/>
              <a:ext cx="205364" cy="205384"/>
            </a:xfrm>
            <a:custGeom>
              <a:avLst/>
              <a:gdLst/>
              <a:ahLst/>
              <a:cxnLst/>
              <a:rect l="0" t="0" r="0" b="0"/>
              <a:pathLst>
                <a:path w="205364" h="205384">
                  <a:moveTo>
                    <a:pt x="35699" y="0"/>
                  </a:moveTo>
                  <a:lnTo>
                    <a:pt x="30959" y="0"/>
                  </a:lnTo>
                  <a:lnTo>
                    <a:pt x="29562" y="992"/>
                  </a:lnTo>
                  <a:lnTo>
                    <a:pt x="28631" y="2646"/>
                  </a:lnTo>
                  <a:lnTo>
                    <a:pt x="27321" y="12359"/>
                  </a:lnTo>
                  <a:lnTo>
                    <a:pt x="26022" y="21368"/>
                  </a:lnTo>
                  <a:lnTo>
                    <a:pt x="19713" y="32018"/>
                  </a:lnTo>
                  <a:lnTo>
                    <a:pt x="5788" y="52270"/>
                  </a:lnTo>
                  <a:lnTo>
                    <a:pt x="1701" y="73696"/>
                  </a:lnTo>
                  <a:lnTo>
                    <a:pt x="207" y="113738"/>
                  </a:lnTo>
                  <a:lnTo>
                    <a:pt x="0" y="156021"/>
                  </a:lnTo>
                  <a:lnTo>
                    <a:pt x="981" y="165585"/>
                  </a:lnTo>
                  <a:lnTo>
                    <a:pt x="7112" y="181133"/>
                  </a:lnTo>
                  <a:lnTo>
                    <a:pt x="12410" y="188983"/>
                  </a:lnTo>
                  <a:lnTo>
                    <a:pt x="25712" y="198980"/>
                  </a:lnTo>
                  <a:lnTo>
                    <a:pt x="31025" y="200122"/>
                  </a:lnTo>
                  <a:lnTo>
                    <a:pt x="42221" y="198745"/>
                  </a:lnTo>
                  <a:lnTo>
                    <a:pt x="59680" y="192392"/>
                  </a:lnTo>
                  <a:lnTo>
                    <a:pt x="68847" y="181750"/>
                  </a:lnTo>
                  <a:lnTo>
                    <a:pt x="96844" y="137107"/>
                  </a:lnTo>
                  <a:lnTo>
                    <a:pt x="112232" y="118291"/>
                  </a:lnTo>
                  <a:lnTo>
                    <a:pt x="127860" y="74741"/>
                  </a:lnTo>
                  <a:lnTo>
                    <a:pt x="141456" y="30190"/>
                  </a:lnTo>
                  <a:lnTo>
                    <a:pt x="142441" y="27797"/>
                  </a:lnTo>
                  <a:lnTo>
                    <a:pt x="147593" y="66090"/>
                  </a:lnTo>
                  <a:lnTo>
                    <a:pt x="158086" y="106063"/>
                  </a:lnTo>
                  <a:lnTo>
                    <a:pt x="167926" y="149738"/>
                  </a:lnTo>
                  <a:lnTo>
                    <a:pt x="171527" y="158493"/>
                  </a:lnTo>
                  <a:lnTo>
                    <a:pt x="205363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66"/>
            <p:cNvSpPr/>
            <p:nvPr/>
          </p:nvSpPr>
          <p:spPr>
            <a:xfrm>
              <a:off x="500172" y="4672019"/>
              <a:ext cx="169556" cy="219147"/>
            </a:xfrm>
            <a:custGeom>
              <a:avLst/>
              <a:gdLst/>
              <a:ahLst/>
              <a:cxnLst/>
              <a:rect l="0" t="0" r="0" b="0"/>
              <a:pathLst>
                <a:path w="169556" h="219147">
                  <a:moveTo>
                    <a:pt x="8820" y="33926"/>
                  </a:moveTo>
                  <a:lnTo>
                    <a:pt x="8820" y="29186"/>
                  </a:lnTo>
                  <a:lnTo>
                    <a:pt x="7828" y="27789"/>
                  </a:lnTo>
                  <a:lnTo>
                    <a:pt x="6174" y="26859"/>
                  </a:lnTo>
                  <a:lnTo>
                    <a:pt x="4080" y="26238"/>
                  </a:lnTo>
                  <a:lnTo>
                    <a:pt x="2683" y="27808"/>
                  </a:lnTo>
                  <a:lnTo>
                    <a:pt x="718" y="39500"/>
                  </a:lnTo>
                  <a:lnTo>
                    <a:pt x="0" y="76492"/>
                  </a:lnTo>
                  <a:lnTo>
                    <a:pt x="7041" y="120019"/>
                  </a:lnTo>
                  <a:lnTo>
                    <a:pt x="16144" y="162709"/>
                  </a:lnTo>
                  <a:lnTo>
                    <a:pt x="31895" y="205447"/>
                  </a:lnTo>
                  <a:lnTo>
                    <a:pt x="35120" y="219146"/>
                  </a:lnTo>
                  <a:lnTo>
                    <a:pt x="30724" y="211286"/>
                  </a:lnTo>
                  <a:lnTo>
                    <a:pt x="20779" y="172586"/>
                  </a:lnTo>
                  <a:lnTo>
                    <a:pt x="18016" y="133142"/>
                  </a:lnTo>
                  <a:lnTo>
                    <a:pt x="18821" y="99263"/>
                  </a:lnTo>
                  <a:lnTo>
                    <a:pt x="24902" y="63649"/>
                  </a:lnTo>
                  <a:lnTo>
                    <a:pt x="34003" y="23117"/>
                  </a:lnTo>
                  <a:lnTo>
                    <a:pt x="40187" y="16555"/>
                  </a:lnTo>
                  <a:lnTo>
                    <a:pt x="62016" y="897"/>
                  </a:lnTo>
                  <a:lnTo>
                    <a:pt x="65120" y="0"/>
                  </a:lnTo>
                  <a:lnTo>
                    <a:pt x="73861" y="1650"/>
                  </a:lnTo>
                  <a:lnTo>
                    <a:pt x="95641" y="10794"/>
                  </a:lnTo>
                  <a:lnTo>
                    <a:pt x="104623" y="19015"/>
                  </a:lnTo>
                  <a:lnTo>
                    <a:pt x="127747" y="54342"/>
                  </a:lnTo>
                  <a:lnTo>
                    <a:pt x="145332" y="94847"/>
                  </a:lnTo>
                  <a:lnTo>
                    <a:pt x="160571" y="128698"/>
                  </a:lnTo>
                  <a:lnTo>
                    <a:pt x="167780" y="167189"/>
                  </a:lnTo>
                  <a:lnTo>
                    <a:pt x="169555" y="2125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67"/>
            <p:cNvSpPr/>
            <p:nvPr/>
          </p:nvSpPr>
          <p:spPr>
            <a:xfrm>
              <a:off x="743250" y="4697016"/>
              <a:ext cx="114001" cy="182446"/>
            </a:xfrm>
            <a:custGeom>
              <a:avLst/>
              <a:gdLst/>
              <a:ahLst/>
              <a:cxnLst/>
              <a:rect l="0" t="0" r="0" b="0"/>
              <a:pathLst>
                <a:path w="114001" h="182446">
                  <a:moveTo>
                    <a:pt x="15773" y="26789"/>
                  </a:moveTo>
                  <a:lnTo>
                    <a:pt x="15773" y="19100"/>
                  </a:lnTo>
                  <a:lnTo>
                    <a:pt x="15773" y="60668"/>
                  </a:lnTo>
                  <a:lnTo>
                    <a:pt x="15773" y="104096"/>
                  </a:lnTo>
                  <a:lnTo>
                    <a:pt x="23462" y="148036"/>
                  </a:lnTo>
                  <a:lnTo>
                    <a:pt x="24682" y="182445"/>
                  </a:lnTo>
                  <a:lnTo>
                    <a:pt x="24694" y="180966"/>
                  </a:lnTo>
                  <a:lnTo>
                    <a:pt x="13679" y="141193"/>
                  </a:lnTo>
                  <a:lnTo>
                    <a:pt x="1607" y="105759"/>
                  </a:lnTo>
                  <a:lnTo>
                    <a:pt x="0" y="78961"/>
                  </a:lnTo>
                  <a:lnTo>
                    <a:pt x="5367" y="49303"/>
                  </a:lnTo>
                  <a:lnTo>
                    <a:pt x="10487" y="37456"/>
                  </a:lnTo>
                  <a:lnTo>
                    <a:pt x="23688" y="20469"/>
                  </a:lnTo>
                  <a:lnTo>
                    <a:pt x="40167" y="7608"/>
                  </a:lnTo>
                  <a:lnTo>
                    <a:pt x="52877" y="2254"/>
                  </a:lnTo>
                  <a:lnTo>
                    <a:pt x="93301" y="39"/>
                  </a:lnTo>
                  <a:lnTo>
                    <a:pt x="1140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68"/>
            <p:cNvSpPr/>
            <p:nvPr/>
          </p:nvSpPr>
          <p:spPr>
            <a:xfrm>
              <a:off x="930603" y="4699164"/>
              <a:ext cx="140961" cy="203235"/>
            </a:xfrm>
            <a:custGeom>
              <a:avLst/>
              <a:gdLst/>
              <a:ahLst/>
              <a:cxnLst/>
              <a:rect l="0" t="0" r="0" b="0"/>
              <a:pathLst>
                <a:path w="140961" h="203235">
                  <a:moveTo>
                    <a:pt x="42733" y="122867"/>
                  </a:moveTo>
                  <a:lnTo>
                    <a:pt x="52214" y="122867"/>
                  </a:lnTo>
                  <a:lnTo>
                    <a:pt x="55999" y="120883"/>
                  </a:lnTo>
                  <a:lnTo>
                    <a:pt x="81470" y="91413"/>
                  </a:lnTo>
                  <a:lnTo>
                    <a:pt x="102007" y="50212"/>
                  </a:lnTo>
                  <a:lnTo>
                    <a:pt x="111474" y="34506"/>
                  </a:lnTo>
                  <a:lnTo>
                    <a:pt x="112373" y="31218"/>
                  </a:lnTo>
                  <a:lnTo>
                    <a:pt x="110987" y="27041"/>
                  </a:lnTo>
                  <a:lnTo>
                    <a:pt x="104157" y="17109"/>
                  </a:lnTo>
                  <a:lnTo>
                    <a:pt x="89155" y="5101"/>
                  </a:lnTo>
                  <a:lnTo>
                    <a:pt x="76883" y="0"/>
                  </a:lnTo>
                  <a:lnTo>
                    <a:pt x="67502" y="1452"/>
                  </a:lnTo>
                  <a:lnTo>
                    <a:pt x="56718" y="6397"/>
                  </a:lnTo>
                  <a:lnTo>
                    <a:pt x="14696" y="43930"/>
                  </a:lnTo>
                  <a:lnTo>
                    <a:pt x="4550" y="63429"/>
                  </a:lnTo>
                  <a:lnTo>
                    <a:pt x="0" y="78577"/>
                  </a:lnTo>
                  <a:lnTo>
                    <a:pt x="3393" y="98830"/>
                  </a:lnTo>
                  <a:lnTo>
                    <a:pt x="25965" y="141089"/>
                  </a:lnTo>
                  <a:lnTo>
                    <a:pt x="37265" y="155771"/>
                  </a:lnTo>
                  <a:lnTo>
                    <a:pt x="66609" y="170710"/>
                  </a:lnTo>
                  <a:lnTo>
                    <a:pt x="109958" y="180682"/>
                  </a:lnTo>
                  <a:lnTo>
                    <a:pt x="140960" y="2032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69"/>
            <p:cNvSpPr/>
            <p:nvPr/>
          </p:nvSpPr>
          <p:spPr>
            <a:xfrm>
              <a:off x="1136423" y="4661297"/>
              <a:ext cx="166699" cy="253707"/>
            </a:xfrm>
            <a:custGeom>
              <a:avLst/>
              <a:gdLst/>
              <a:ahLst/>
              <a:cxnLst/>
              <a:rect l="0" t="0" r="0" b="0"/>
              <a:pathLst>
                <a:path w="166699" h="253707">
                  <a:moveTo>
                    <a:pt x="131593" y="0"/>
                  </a:moveTo>
                  <a:lnTo>
                    <a:pt x="126852" y="4740"/>
                  </a:lnTo>
                  <a:lnTo>
                    <a:pt x="109683" y="7689"/>
                  </a:lnTo>
                  <a:lnTo>
                    <a:pt x="72973" y="1698"/>
                  </a:lnTo>
                  <a:lnTo>
                    <a:pt x="62748" y="1132"/>
                  </a:lnTo>
                  <a:lnTo>
                    <a:pt x="46094" y="5794"/>
                  </a:lnTo>
                  <a:lnTo>
                    <a:pt x="14022" y="24392"/>
                  </a:lnTo>
                  <a:lnTo>
                    <a:pt x="2940" y="38756"/>
                  </a:lnTo>
                  <a:lnTo>
                    <a:pt x="0" y="46329"/>
                  </a:lnTo>
                  <a:lnTo>
                    <a:pt x="208" y="48745"/>
                  </a:lnTo>
                  <a:lnTo>
                    <a:pt x="1339" y="50356"/>
                  </a:lnTo>
                  <a:lnTo>
                    <a:pt x="42972" y="83915"/>
                  </a:lnTo>
                  <a:lnTo>
                    <a:pt x="79475" y="113184"/>
                  </a:lnTo>
                  <a:lnTo>
                    <a:pt x="122855" y="135817"/>
                  </a:lnTo>
                  <a:lnTo>
                    <a:pt x="138623" y="146683"/>
                  </a:lnTo>
                  <a:lnTo>
                    <a:pt x="148939" y="158127"/>
                  </a:lnTo>
                  <a:lnTo>
                    <a:pt x="160324" y="180467"/>
                  </a:lnTo>
                  <a:lnTo>
                    <a:pt x="166698" y="222855"/>
                  </a:lnTo>
                  <a:lnTo>
                    <a:pt x="165910" y="225961"/>
                  </a:lnTo>
                  <a:lnTo>
                    <a:pt x="164393" y="228031"/>
                  </a:lnTo>
                  <a:lnTo>
                    <a:pt x="158077" y="231324"/>
                  </a:lnTo>
                  <a:lnTo>
                    <a:pt x="135060" y="241522"/>
                  </a:lnTo>
                  <a:lnTo>
                    <a:pt x="118399" y="250156"/>
                  </a:lnTo>
                  <a:lnTo>
                    <a:pt x="110890" y="253091"/>
                  </a:lnTo>
                  <a:lnTo>
                    <a:pt x="94610" y="253706"/>
                  </a:lnTo>
                  <a:lnTo>
                    <a:pt x="62341" y="248530"/>
                  </a:lnTo>
                  <a:lnTo>
                    <a:pt x="24436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70"/>
            <p:cNvSpPr/>
            <p:nvPr/>
          </p:nvSpPr>
          <p:spPr>
            <a:xfrm>
              <a:off x="1384284" y="4722184"/>
              <a:ext cx="202875" cy="354329"/>
            </a:xfrm>
            <a:custGeom>
              <a:avLst/>
              <a:gdLst/>
              <a:ahLst/>
              <a:cxnLst/>
              <a:rect l="0" t="0" r="0" b="0"/>
              <a:pathLst>
                <a:path w="202875" h="354329">
                  <a:moveTo>
                    <a:pt x="26607" y="19480"/>
                  </a:moveTo>
                  <a:lnTo>
                    <a:pt x="26607" y="24220"/>
                  </a:lnTo>
                  <a:lnTo>
                    <a:pt x="23961" y="29194"/>
                  </a:lnTo>
                  <a:lnTo>
                    <a:pt x="14178" y="45211"/>
                  </a:lnTo>
                  <a:lnTo>
                    <a:pt x="2928" y="83111"/>
                  </a:lnTo>
                  <a:lnTo>
                    <a:pt x="0" y="126528"/>
                  </a:lnTo>
                  <a:lnTo>
                    <a:pt x="4594" y="169389"/>
                  </a:lnTo>
                  <a:lnTo>
                    <a:pt x="6901" y="201200"/>
                  </a:lnTo>
                  <a:lnTo>
                    <a:pt x="8200" y="241995"/>
                  </a:lnTo>
                  <a:lnTo>
                    <a:pt x="13380" y="283038"/>
                  </a:lnTo>
                  <a:lnTo>
                    <a:pt x="17300" y="323399"/>
                  </a:lnTo>
                  <a:lnTo>
                    <a:pt x="17644" y="354328"/>
                  </a:lnTo>
                  <a:lnTo>
                    <a:pt x="16683" y="318970"/>
                  </a:lnTo>
                  <a:lnTo>
                    <a:pt x="11540" y="282402"/>
                  </a:lnTo>
                  <a:lnTo>
                    <a:pt x="9299" y="239279"/>
                  </a:lnTo>
                  <a:lnTo>
                    <a:pt x="8911" y="206976"/>
                  </a:lnTo>
                  <a:lnTo>
                    <a:pt x="8796" y="162347"/>
                  </a:lnTo>
                  <a:lnTo>
                    <a:pt x="8761" y="122996"/>
                  </a:lnTo>
                  <a:lnTo>
                    <a:pt x="8751" y="89839"/>
                  </a:lnTo>
                  <a:lnTo>
                    <a:pt x="13489" y="47820"/>
                  </a:lnTo>
                  <a:lnTo>
                    <a:pt x="21107" y="34390"/>
                  </a:lnTo>
                  <a:lnTo>
                    <a:pt x="55349" y="678"/>
                  </a:lnTo>
                  <a:lnTo>
                    <a:pt x="57674" y="0"/>
                  </a:lnTo>
                  <a:lnTo>
                    <a:pt x="59225" y="540"/>
                  </a:lnTo>
                  <a:lnTo>
                    <a:pt x="87253" y="2399"/>
                  </a:lnTo>
                  <a:lnTo>
                    <a:pt x="97547" y="6266"/>
                  </a:lnTo>
                  <a:lnTo>
                    <a:pt x="134874" y="39127"/>
                  </a:lnTo>
                  <a:lnTo>
                    <a:pt x="151124" y="53017"/>
                  </a:lnTo>
                  <a:lnTo>
                    <a:pt x="171429" y="63813"/>
                  </a:lnTo>
                  <a:lnTo>
                    <a:pt x="183907" y="76887"/>
                  </a:lnTo>
                  <a:lnTo>
                    <a:pt x="197348" y="105722"/>
                  </a:lnTo>
                  <a:lnTo>
                    <a:pt x="202874" y="129921"/>
                  </a:lnTo>
                  <a:lnTo>
                    <a:pt x="199770" y="154399"/>
                  </a:lnTo>
                  <a:lnTo>
                    <a:pt x="192534" y="166426"/>
                  </a:lnTo>
                  <a:lnTo>
                    <a:pt x="181712" y="175078"/>
                  </a:lnTo>
                  <a:lnTo>
                    <a:pt x="155802" y="186071"/>
                  </a:lnTo>
                  <a:lnTo>
                    <a:pt x="114703" y="188874"/>
                  </a:lnTo>
                  <a:lnTo>
                    <a:pt x="98503" y="188032"/>
                  </a:lnTo>
                  <a:lnTo>
                    <a:pt x="65754" y="176700"/>
                  </a:lnTo>
                  <a:lnTo>
                    <a:pt x="44466" y="1534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71"/>
            <p:cNvSpPr/>
            <p:nvPr/>
          </p:nvSpPr>
          <p:spPr>
            <a:xfrm>
              <a:off x="1618155" y="4709730"/>
              <a:ext cx="202075" cy="192206"/>
            </a:xfrm>
            <a:custGeom>
              <a:avLst/>
              <a:gdLst/>
              <a:ahLst/>
              <a:cxnLst/>
              <a:rect l="0" t="0" r="0" b="0"/>
              <a:pathLst>
                <a:path w="202075" h="192206">
                  <a:moveTo>
                    <a:pt x="96345" y="5145"/>
                  </a:moveTo>
                  <a:lnTo>
                    <a:pt x="96345" y="405"/>
                  </a:lnTo>
                  <a:lnTo>
                    <a:pt x="94361" y="0"/>
                  </a:lnTo>
                  <a:lnTo>
                    <a:pt x="86864" y="2197"/>
                  </a:lnTo>
                  <a:lnTo>
                    <a:pt x="43369" y="30290"/>
                  </a:lnTo>
                  <a:lnTo>
                    <a:pt x="13313" y="68612"/>
                  </a:lnTo>
                  <a:lnTo>
                    <a:pt x="4872" y="83293"/>
                  </a:lnTo>
                  <a:lnTo>
                    <a:pt x="1120" y="99409"/>
                  </a:lnTo>
                  <a:lnTo>
                    <a:pt x="0" y="132404"/>
                  </a:lnTo>
                  <a:lnTo>
                    <a:pt x="3254" y="145379"/>
                  </a:lnTo>
                  <a:lnTo>
                    <a:pt x="20557" y="168922"/>
                  </a:lnTo>
                  <a:lnTo>
                    <a:pt x="36296" y="184750"/>
                  </a:lnTo>
                  <a:lnTo>
                    <a:pt x="44191" y="189149"/>
                  </a:lnTo>
                  <a:lnTo>
                    <a:pt x="82495" y="192205"/>
                  </a:lnTo>
                  <a:lnTo>
                    <a:pt x="126903" y="187836"/>
                  </a:lnTo>
                  <a:lnTo>
                    <a:pt x="147629" y="177622"/>
                  </a:lnTo>
                  <a:lnTo>
                    <a:pt x="175708" y="156293"/>
                  </a:lnTo>
                  <a:lnTo>
                    <a:pt x="187439" y="136250"/>
                  </a:lnTo>
                  <a:lnTo>
                    <a:pt x="200291" y="94605"/>
                  </a:lnTo>
                  <a:lnTo>
                    <a:pt x="202074" y="85254"/>
                  </a:lnTo>
                  <a:lnTo>
                    <a:pt x="201558" y="81371"/>
                  </a:lnTo>
                  <a:lnTo>
                    <a:pt x="190947" y="60175"/>
                  </a:lnTo>
                  <a:lnTo>
                    <a:pt x="158302" y="18159"/>
                  </a:lnTo>
                  <a:lnTo>
                    <a:pt x="152532" y="13821"/>
                  </a:lnTo>
                  <a:lnTo>
                    <a:pt x="138184" y="9001"/>
                  </a:lnTo>
                  <a:lnTo>
                    <a:pt x="113372" y="11028"/>
                  </a:lnTo>
                  <a:lnTo>
                    <a:pt x="101267" y="18012"/>
                  </a:lnTo>
                  <a:lnTo>
                    <a:pt x="69556" y="408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72"/>
            <p:cNvSpPr/>
            <p:nvPr/>
          </p:nvSpPr>
          <p:spPr>
            <a:xfrm>
              <a:off x="1848445" y="4702802"/>
              <a:ext cx="196454" cy="202624"/>
            </a:xfrm>
            <a:custGeom>
              <a:avLst/>
              <a:gdLst/>
              <a:ahLst/>
              <a:cxnLst/>
              <a:rect l="0" t="0" r="0" b="0"/>
              <a:pathLst>
                <a:path w="196454" h="202624">
                  <a:moveTo>
                    <a:pt x="0" y="3143"/>
                  </a:moveTo>
                  <a:lnTo>
                    <a:pt x="0" y="42700"/>
                  </a:lnTo>
                  <a:lnTo>
                    <a:pt x="2646" y="75339"/>
                  </a:lnTo>
                  <a:lnTo>
                    <a:pt x="5145" y="92777"/>
                  </a:lnTo>
                  <a:lnTo>
                    <a:pt x="3956" y="128225"/>
                  </a:lnTo>
                  <a:lnTo>
                    <a:pt x="12688" y="168631"/>
                  </a:lnTo>
                  <a:lnTo>
                    <a:pt x="12915" y="183519"/>
                  </a:lnTo>
                  <a:lnTo>
                    <a:pt x="9455" y="202623"/>
                  </a:lnTo>
                  <a:lnTo>
                    <a:pt x="9280" y="202607"/>
                  </a:lnTo>
                  <a:lnTo>
                    <a:pt x="8951" y="174915"/>
                  </a:lnTo>
                  <a:lnTo>
                    <a:pt x="18646" y="133544"/>
                  </a:lnTo>
                  <a:lnTo>
                    <a:pt x="25181" y="98244"/>
                  </a:lnTo>
                  <a:lnTo>
                    <a:pt x="31053" y="64174"/>
                  </a:lnTo>
                  <a:lnTo>
                    <a:pt x="48063" y="24459"/>
                  </a:lnTo>
                  <a:lnTo>
                    <a:pt x="59771" y="8908"/>
                  </a:lnTo>
                  <a:lnTo>
                    <a:pt x="69891" y="1405"/>
                  </a:lnTo>
                  <a:lnTo>
                    <a:pt x="74375" y="0"/>
                  </a:lnTo>
                  <a:lnTo>
                    <a:pt x="78357" y="56"/>
                  </a:lnTo>
                  <a:lnTo>
                    <a:pt x="113515" y="7703"/>
                  </a:lnTo>
                  <a:lnTo>
                    <a:pt x="131089" y="24999"/>
                  </a:lnTo>
                  <a:lnTo>
                    <a:pt x="152821" y="62656"/>
                  </a:lnTo>
                  <a:lnTo>
                    <a:pt x="169173" y="102347"/>
                  </a:lnTo>
                  <a:lnTo>
                    <a:pt x="187137" y="144532"/>
                  </a:lnTo>
                  <a:lnTo>
                    <a:pt x="193252" y="160240"/>
                  </a:lnTo>
                  <a:lnTo>
                    <a:pt x="196453" y="1995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73"/>
            <p:cNvSpPr/>
            <p:nvPr/>
          </p:nvSpPr>
          <p:spPr>
            <a:xfrm>
              <a:off x="2098477" y="4666133"/>
              <a:ext cx="173279" cy="244026"/>
            </a:xfrm>
            <a:custGeom>
              <a:avLst/>
              <a:gdLst/>
              <a:ahLst/>
              <a:cxnLst/>
              <a:rect l="0" t="0" r="0" b="0"/>
              <a:pathLst>
                <a:path w="173279" h="244026">
                  <a:moveTo>
                    <a:pt x="133945" y="13023"/>
                  </a:moveTo>
                  <a:lnTo>
                    <a:pt x="133945" y="20712"/>
                  </a:lnTo>
                  <a:lnTo>
                    <a:pt x="129204" y="16845"/>
                  </a:lnTo>
                  <a:lnTo>
                    <a:pt x="113207" y="3813"/>
                  </a:lnTo>
                  <a:lnTo>
                    <a:pt x="108214" y="930"/>
                  </a:lnTo>
                  <a:lnTo>
                    <a:pt x="102900" y="0"/>
                  </a:lnTo>
                  <a:lnTo>
                    <a:pt x="91705" y="1613"/>
                  </a:lnTo>
                  <a:lnTo>
                    <a:pt x="74245" y="8099"/>
                  </a:lnTo>
                  <a:lnTo>
                    <a:pt x="43421" y="32708"/>
                  </a:lnTo>
                  <a:lnTo>
                    <a:pt x="39142" y="39301"/>
                  </a:lnTo>
                  <a:lnTo>
                    <a:pt x="38000" y="42448"/>
                  </a:lnTo>
                  <a:lnTo>
                    <a:pt x="39378" y="51236"/>
                  </a:lnTo>
                  <a:lnTo>
                    <a:pt x="53088" y="77788"/>
                  </a:lnTo>
                  <a:lnTo>
                    <a:pt x="91279" y="113930"/>
                  </a:lnTo>
                  <a:lnTo>
                    <a:pt x="118278" y="138385"/>
                  </a:lnTo>
                  <a:lnTo>
                    <a:pt x="142720" y="150565"/>
                  </a:lnTo>
                  <a:lnTo>
                    <a:pt x="153720" y="161465"/>
                  </a:lnTo>
                  <a:lnTo>
                    <a:pt x="172108" y="191799"/>
                  </a:lnTo>
                  <a:lnTo>
                    <a:pt x="173278" y="195707"/>
                  </a:lnTo>
                  <a:lnTo>
                    <a:pt x="173065" y="199305"/>
                  </a:lnTo>
                  <a:lnTo>
                    <a:pt x="171931" y="202695"/>
                  </a:lnTo>
                  <a:lnTo>
                    <a:pt x="170183" y="204955"/>
                  </a:lnTo>
                  <a:lnTo>
                    <a:pt x="137666" y="224590"/>
                  </a:lnTo>
                  <a:lnTo>
                    <a:pt x="103481" y="236311"/>
                  </a:lnTo>
                  <a:lnTo>
                    <a:pt x="59414" y="244025"/>
                  </a:lnTo>
                  <a:lnTo>
                    <a:pt x="29951" y="243856"/>
                  </a:lnTo>
                  <a:lnTo>
                    <a:pt x="0" y="2362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74"/>
            <p:cNvSpPr/>
            <p:nvPr/>
          </p:nvSpPr>
          <p:spPr>
            <a:xfrm>
              <a:off x="2339790" y="4714875"/>
              <a:ext cx="17649" cy="223243"/>
            </a:xfrm>
            <a:custGeom>
              <a:avLst/>
              <a:gdLst/>
              <a:ahLst/>
              <a:cxnLst/>
              <a:rect l="0" t="0" r="0" b="0"/>
              <a:pathLst>
                <a:path w="17649" h="223243">
                  <a:moveTo>
                    <a:pt x="17648" y="0"/>
                  </a:moveTo>
                  <a:lnTo>
                    <a:pt x="17648" y="4740"/>
                  </a:lnTo>
                  <a:lnTo>
                    <a:pt x="2202" y="44949"/>
                  </a:lnTo>
                  <a:lnTo>
                    <a:pt x="0" y="87461"/>
                  </a:lnTo>
                  <a:lnTo>
                    <a:pt x="4570" y="131709"/>
                  </a:lnTo>
                  <a:lnTo>
                    <a:pt x="7489" y="171096"/>
                  </a:lnTo>
                  <a:lnTo>
                    <a:pt x="8646" y="215345"/>
                  </a:lnTo>
                  <a:lnTo>
                    <a:pt x="8718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75"/>
            <p:cNvSpPr/>
            <p:nvPr/>
          </p:nvSpPr>
          <p:spPr>
            <a:xfrm>
              <a:off x="2314030" y="4652367"/>
              <a:ext cx="7690" cy="1"/>
            </a:xfrm>
            <a:custGeom>
              <a:avLst/>
              <a:gdLst/>
              <a:ahLst/>
              <a:cxnLst/>
              <a:rect l="0" t="0" r="0" b="0"/>
              <a:pathLst>
                <a:path w="7690" h="1">
                  <a:moveTo>
                    <a:pt x="7689" y="0"/>
                  </a:move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76"/>
            <p:cNvSpPr/>
            <p:nvPr/>
          </p:nvSpPr>
          <p:spPr>
            <a:xfrm>
              <a:off x="2473687" y="4697016"/>
              <a:ext cx="142712" cy="276048"/>
            </a:xfrm>
            <a:custGeom>
              <a:avLst/>
              <a:gdLst/>
              <a:ahLst/>
              <a:cxnLst/>
              <a:rect l="0" t="0" r="0" b="0"/>
              <a:pathLst>
                <a:path w="142712" h="276048">
                  <a:moveTo>
                    <a:pt x="8766" y="17859"/>
                  </a:moveTo>
                  <a:lnTo>
                    <a:pt x="4026" y="17859"/>
                  </a:lnTo>
                  <a:lnTo>
                    <a:pt x="2629" y="20836"/>
                  </a:lnTo>
                  <a:lnTo>
                    <a:pt x="0" y="65066"/>
                  </a:lnTo>
                  <a:lnTo>
                    <a:pt x="850" y="108485"/>
                  </a:lnTo>
                  <a:lnTo>
                    <a:pt x="6908" y="147363"/>
                  </a:lnTo>
                  <a:lnTo>
                    <a:pt x="13140" y="188961"/>
                  </a:lnTo>
                  <a:lnTo>
                    <a:pt x="25827" y="225763"/>
                  </a:lnTo>
                  <a:lnTo>
                    <a:pt x="28585" y="244537"/>
                  </a:lnTo>
                  <a:lnTo>
                    <a:pt x="28489" y="258503"/>
                  </a:lnTo>
                  <a:lnTo>
                    <a:pt x="31753" y="268017"/>
                  </a:lnTo>
                  <a:lnTo>
                    <a:pt x="34013" y="270952"/>
                  </a:lnTo>
                  <a:lnTo>
                    <a:pt x="39169" y="274212"/>
                  </a:lnTo>
                  <a:lnTo>
                    <a:pt x="47650" y="276047"/>
                  </a:lnTo>
                  <a:lnTo>
                    <a:pt x="49572" y="275312"/>
                  </a:lnTo>
                  <a:lnTo>
                    <a:pt x="50853" y="273831"/>
                  </a:lnTo>
                  <a:lnTo>
                    <a:pt x="65693" y="233899"/>
                  </a:lnTo>
                  <a:lnTo>
                    <a:pt x="77301" y="194810"/>
                  </a:lnTo>
                  <a:lnTo>
                    <a:pt x="87171" y="156499"/>
                  </a:lnTo>
                  <a:lnTo>
                    <a:pt x="105135" y="112787"/>
                  </a:lnTo>
                  <a:lnTo>
                    <a:pt x="121631" y="70011"/>
                  </a:lnTo>
                  <a:lnTo>
                    <a:pt x="132585" y="28129"/>
                  </a:lnTo>
                  <a:lnTo>
                    <a:pt x="134419" y="8665"/>
                  </a:lnTo>
                  <a:lnTo>
                    <a:pt x="14271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77"/>
            <p:cNvSpPr/>
            <p:nvPr/>
          </p:nvSpPr>
          <p:spPr>
            <a:xfrm>
              <a:off x="2654433" y="4742029"/>
              <a:ext cx="140560" cy="214357"/>
            </a:xfrm>
            <a:custGeom>
              <a:avLst/>
              <a:gdLst/>
              <a:ahLst/>
              <a:cxnLst/>
              <a:rect l="0" t="0" r="0" b="0"/>
              <a:pathLst>
                <a:path w="140560" h="214357">
                  <a:moveTo>
                    <a:pt x="86981" y="80002"/>
                  </a:moveTo>
                  <a:lnTo>
                    <a:pt x="86981" y="84743"/>
                  </a:lnTo>
                  <a:lnTo>
                    <a:pt x="87973" y="86139"/>
                  </a:lnTo>
                  <a:lnTo>
                    <a:pt x="89627" y="87070"/>
                  </a:lnTo>
                  <a:lnTo>
                    <a:pt x="91721" y="87691"/>
                  </a:lnTo>
                  <a:lnTo>
                    <a:pt x="94110" y="85128"/>
                  </a:lnTo>
                  <a:lnTo>
                    <a:pt x="109905" y="54447"/>
                  </a:lnTo>
                  <a:lnTo>
                    <a:pt x="113261" y="13664"/>
                  </a:lnTo>
                  <a:lnTo>
                    <a:pt x="111446" y="8987"/>
                  </a:lnTo>
                  <a:lnTo>
                    <a:pt x="108252" y="5870"/>
                  </a:lnTo>
                  <a:lnTo>
                    <a:pt x="96922" y="1482"/>
                  </a:lnTo>
                  <a:lnTo>
                    <a:pt x="79464" y="0"/>
                  </a:lnTo>
                  <a:lnTo>
                    <a:pt x="50770" y="6836"/>
                  </a:lnTo>
                  <a:lnTo>
                    <a:pt x="37484" y="12096"/>
                  </a:lnTo>
                  <a:lnTo>
                    <a:pt x="24964" y="25678"/>
                  </a:lnTo>
                  <a:lnTo>
                    <a:pt x="9405" y="55638"/>
                  </a:lnTo>
                  <a:lnTo>
                    <a:pt x="0" y="91836"/>
                  </a:lnTo>
                  <a:lnTo>
                    <a:pt x="3111" y="121322"/>
                  </a:lnTo>
                  <a:lnTo>
                    <a:pt x="10349" y="138385"/>
                  </a:lnTo>
                  <a:lnTo>
                    <a:pt x="32719" y="172724"/>
                  </a:lnTo>
                  <a:lnTo>
                    <a:pt x="68692" y="203048"/>
                  </a:lnTo>
                  <a:lnTo>
                    <a:pt x="77765" y="209658"/>
                  </a:lnTo>
                  <a:lnTo>
                    <a:pt x="95783" y="214356"/>
                  </a:lnTo>
                  <a:lnTo>
                    <a:pt x="140559" y="2050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78"/>
            <p:cNvSpPr/>
            <p:nvPr/>
          </p:nvSpPr>
          <p:spPr>
            <a:xfrm>
              <a:off x="2888074" y="4711385"/>
              <a:ext cx="165880" cy="221936"/>
            </a:xfrm>
            <a:custGeom>
              <a:avLst/>
              <a:gdLst/>
              <a:ahLst/>
              <a:cxnLst/>
              <a:rect l="0" t="0" r="0" b="0"/>
              <a:pathLst>
                <a:path w="165880" h="221936">
                  <a:moveTo>
                    <a:pt x="5145" y="21349"/>
                  </a:moveTo>
                  <a:lnTo>
                    <a:pt x="5145" y="1232"/>
                  </a:lnTo>
                  <a:lnTo>
                    <a:pt x="4153" y="0"/>
                  </a:lnTo>
                  <a:lnTo>
                    <a:pt x="2499" y="171"/>
                  </a:lnTo>
                  <a:lnTo>
                    <a:pt x="404" y="1278"/>
                  </a:lnTo>
                  <a:lnTo>
                    <a:pt x="0" y="4991"/>
                  </a:lnTo>
                  <a:lnTo>
                    <a:pt x="4271" y="45323"/>
                  </a:lnTo>
                  <a:lnTo>
                    <a:pt x="5030" y="89770"/>
                  </a:lnTo>
                  <a:lnTo>
                    <a:pt x="5122" y="125484"/>
                  </a:lnTo>
                  <a:lnTo>
                    <a:pt x="9879" y="163881"/>
                  </a:lnTo>
                  <a:lnTo>
                    <a:pt x="12253" y="194767"/>
                  </a:lnTo>
                  <a:lnTo>
                    <a:pt x="6277" y="221935"/>
                  </a:lnTo>
                  <a:lnTo>
                    <a:pt x="5899" y="221550"/>
                  </a:lnTo>
                  <a:lnTo>
                    <a:pt x="5244" y="201453"/>
                  </a:lnTo>
                  <a:lnTo>
                    <a:pt x="14871" y="163247"/>
                  </a:lnTo>
                  <a:lnTo>
                    <a:pt x="21398" y="128313"/>
                  </a:lnTo>
                  <a:lnTo>
                    <a:pt x="27269" y="92178"/>
                  </a:lnTo>
                  <a:lnTo>
                    <a:pt x="40033" y="54793"/>
                  </a:lnTo>
                  <a:lnTo>
                    <a:pt x="51642" y="32802"/>
                  </a:lnTo>
                  <a:lnTo>
                    <a:pt x="78219" y="9926"/>
                  </a:lnTo>
                  <a:lnTo>
                    <a:pt x="84916" y="6350"/>
                  </a:lnTo>
                  <a:lnTo>
                    <a:pt x="88091" y="5397"/>
                  </a:lnTo>
                  <a:lnTo>
                    <a:pt x="91200" y="5753"/>
                  </a:lnTo>
                  <a:lnTo>
                    <a:pt x="111053" y="16086"/>
                  </a:lnTo>
                  <a:lnTo>
                    <a:pt x="119353" y="24302"/>
                  </a:lnTo>
                  <a:lnTo>
                    <a:pt x="137506" y="55226"/>
                  </a:lnTo>
                  <a:lnTo>
                    <a:pt x="149645" y="92792"/>
                  </a:lnTo>
                  <a:lnTo>
                    <a:pt x="161644" y="133688"/>
                  </a:lnTo>
                  <a:lnTo>
                    <a:pt x="165879" y="1910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79"/>
            <p:cNvSpPr/>
            <p:nvPr/>
          </p:nvSpPr>
          <p:spPr>
            <a:xfrm>
              <a:off x="3134320" y="4735257"/>
              <a:ext cx="142876" cy="211791"/>
            </a:xfrm>
            <a:custGeom>
              <a:avLst/>
              <a:gdLst/>
              <a:ahLst/>
              <a:cxnLst/>
              <a:rect l="0" t="0" r="0" b="0"/>
              <a:pathLst>
                <a:path w="142876" h="211791">
                  <a:moveTo>
                    <a:pt x="0" y="158212"/>
                  </a:moveTo>
                  <a:lnTo>
                    <a:pt x="16243" y="143953"/>
                  </a:lnTo>
                  <a:lnTo>
                    <a:pt x="57899" y="116517"/>
                  </a:lnTo>
                  <a:lnTo>
                    <a:pt x="100952" y="75023"/>
                  </a:lnTo>
                  <a:lnTo>
                    <a:pt x="136036" y="40029"/>
                  </a:lnTo>
                  <a:lnTo>
                    <a:pt x="139836" y="28296"/>
                  </a:lnTo>
                  <a:lnTo>
                    <a:pt x="140849" y="21000"/>
                  </a:lnTo>
                  <a:lnTo>
                    <a:pt x="138548" y="15143"/>
                  </a:lnTo>
                  <a:lnTo>
                    <a:pt x="128054" y="5990"/>
                  </a:lnTo>
                  <a:lnTo>
                    <a:pt x="116113" y="1261"/>
                  </a:lnTo>
                  <a:lnTo>
                    <a:pt x="110151" y="0"/>
                  </a:lnTo>
                  <a:lnTo>
                    <a:pt x="95589" y="3890"/>
                  </a:lnTo>
                  <a:lnTo>
                    <a:pt x="70656" y="19882"/>
                  </a:lnTo>
                  <a:lnTo>
                    <a:pt x="27504" y="62246"/>
                  </a:lnTo>
                  <a:lnTo>
                    <a:pt x="17185" y="78850"/>
                  </a:lnTo>
                  <a:lnTo>
                    <a:pt x="12599" y="96151"/>
                  </a:lnTo>
                  <a:lnTo>
                    <a:pt x="15852" y="116408"/>
                  </a:lnTo>
                  <a:lnTo>
                    <a:pt x="23913" y="135664"/>
                  </a:lnTo>
                  <a:lnTo>
                    <a:pt x="55747" y="174008"/>
                  </a:lnTo>
                  <a:lnTo>
                    <a:pt x="81010" y="197508"/>
                  </a:lnTo>
                  <a:lnTo>
                    <a:pt x="142875" y="2117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80"/>
            <p:cNvSpPr/>
            <p:nvPr/>
          </p:nvSpPr>
          <p:spPr>
            <a:xfrm>
              <a:off x="3312914" y="4705945"/>
              <a:ext cx="213007" cy="244990"/>
            </a:xfrm>
            <a:custGeom>
              <a:avLst/>
              <a:gdLst/>
              <a:ahLst/>
              <a:cxnLst/>
              <a:rect l="0" t="0" r="0" b="0"/>
              <a:pathLst>
                <a:path w="213007" h="244990">
                  <a:moveTo>
                    <a:pt x="178594" y="0"/>
                  </a:moveTo>
                  <a:lnTo>
                    <a:pt x="146807" y="7068"/>
                  </a:lnTo>
                  <a:lnTo>
                    <a:pt x="104881" y="9677"/>
                  </a:lnTo>
                  <a:lnTo>
                    <a:pt x="88286" y="13562"/>
                  </a:lnTo>
                  <a:lnTo>
                    <a:pt x="76280" y="21241"/>
                  </a:lnTo>
                  <a:lnTo>
                    <a:pt x="71689" y="26067"/>
                  </a:lnTo>
                  <a:lnTo>
                    <a:pt x="66588" y="39367"/>
                  </a:lnTo>
                  <a:lnTo>
                    <a:pt x="65314" y="52223"/>
                  </a:lnTo>
                  <a:lnTo>
                    <a:pt x="66363" y="55652"/>
                  </a:lnTo>
                  <a:lnTo>
                    <a:pt x="105642" y="96682"/>
                  </a:lnTo>
                  <a:lnTo>
                    <a:pt x="147715" y="123406"/>
                  </a:lnTo>
                  <a:lnTo>
                    <a:pt x="191988" y="162650"/>
                  </a:lnTo>
                  <a:lnTo>
                    <a:pt x="204391" y="173492"/>
                  </a:lnTo>
                  <a:lnTo>
                    <a:pt x="209903" y="184925"/>
                  </a:lnTo>
                  <a:lnTo>
                    <a:pt x="213006" y="197778"/>
                  </a:lnTo>
                  <a:lnTo>
                    <a:pt x="209185" y="212611"/>
                  </a:lnTo>
                  <a:lnTo>
                    <a:pt x="201769" y="224833"/>
                  </a:lnTo>
                  <a:lnTo>
                    <a:pt x="179067" y="234738"/>
                  </a:lnTo>
                  <a:lnTo>
                    <a:pt x="136832" y="244989"/>
                  </a:lnTo>
                  <a:lnTo>
                    <a:pt x="93505" y="239518"/>
                  </a:lnTo>
                  <a:lnTo>
                    <a:pt x="57471" y="234349"/>
                  </a:lnTo>
                  <a:lnTo>
                    <a:pt x="38441" y="234132"/>
                  </a:lnTo>
                  <a:lnTo>
                    <a:pt x="17563" y="237604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81"/>
            <p:cNvSpPr/>
            <p:nvPr/>
          </p:nvSpPr>
          <p:spPr>
            <a:xfrm>
              <a:off x="3545086" y="4714876"/>
              <a:ext cx="178595" cy="285750"/>
            </a:xfrm>
            <a:custGeom>
              <a:avLst/>
              <a:gdLst/>
              <a:ahLst/>
              <a:cxnLst/>
              <a:rect l="0" t="0" r="0" b="0"/>
              <a:pathLst>
                <a:path w="178595" h="285750">
                  <a:moveTo>
                    <a:pt x="178594" y="26788"/>
                  </a:moveTo>
                  <a:lnTo>
                    <a:pt x="173853" y="22048"/>
                  </a:lnTo>
                  <a:lnTo>
                    <a:pt x="171526" y="17074"/>
                  </a:lnTo>
                  <a:lnTo>
                    <a:pt x="170905" y="14359"/>
                  </a:lnTo>
                  <a:lnTo>
                    <a:pt x="169499" y="12549"/>
                  </a:lnTo>
                  <a:lnTo>
                    <a:pt x="153513" y="3110"/>
                  </a:lnTo>
                  <a:lnTo>
                    <a:pt x="112171" y="80"/>
                  </a:lnTo>
                  <a:lnTo>
                    <a:pt x="68396" y="2"/>
                  </a:lnTo>
                  <a:lnTo>
                    <a:pt x="53228" y="0"/>
                  </a:lnTo>
                  <a:lnTo>
                    <a:pt x="45815" y="2645"/>
                  </a:lnTo>
                  <a:lnTo>
                    <a:pt x="39214" y="6136"/>
                  </a:lnTo>
                  <a:lnTo>
                    <a:pt x="32973" y="7688"/>
                  </a:lnTo>
                  <a:lnTo>
                    <a:pt x="30911" y="10086"/>
                  </a:lnTo>
                  <a:lnTo>
                    <a:pt x="28011" y="21950"/>
                  </a:lnTo>
                  <a:lnTo>
                    <a:pt x="27332" y="28937"/>
                  </a:lnTo>
                  <a:lnTo>
                    <a:pt x="29676" y="35350"/>
                  </a:lnTo>
                  <a:lnTo>
                    <a:pt x="33033" y="41507"/>
                  </a:lnTo>
                  <a:lnTo>
                    <a:pt x="34525" y="47551"/>
                  </a:lnTo>
                  <a:lnTo>
                    <a:pt x="35915" y="49560"/>
                  </a:lnTo>
                  <a:lnTo>
                    <a:pt x="37834" y="50899"/>
                  </a:lnTo>
                  <a:lnTo>
                    <a:pt x="40105" y="51792"/>
                  </a:lnTo>
                  <a:lnTo>
                    <a:pt x="51872" y="65498"/>
                  </a:lnTo>
                  <a:lnTo>
                    <a:pt x="73210" y="75395"/>
                  </a:lnTo>
                  <a:lnTo>
                    <a:pt x="116271" y="116356"/>
                  </a:lnTo>
                  <a:lnTo>
                    <a:pt x="151577" y="159956"/>
                  </a:lnTo>
                  <a:lnTo>
                    <a:pt x="160667" y="172078"/>
                  </a:lnTo>
                  <a:lnTo>
                    <a:pt x="167887" y="184472"/>
                  </a:lnTo>
                  <a:lnTo>
                    <a:pt x="169137" y="196099"/>
                  </a:lnTo>
                  <a:lnTo>
                    <a:pt x="168321" y="199194"/>
                  </a:lnTo>
                  <a:lnTo>
                    <a:pt x="166784" y="201256"/>
                  </a:lnTo>
                  <a:lnTo>
                    <a:pt x="148659" y="217569"/>
                  </a:lnTo>
                  <a:lnTo>
                    <a:pt x="135896" y="235386"/>
                  </a:lnTo>
                  <a:lnTo>
                    <a:pt x="126214" y="242860"/>
                  </a:lnTo>
                  <a:lnTo>
                    <a:pt x="115295" y="246844"/>
                  </a:lnTo>
                  <a:lnTo>
                    <a:pt x="104820" y="249606"/>
                  </a:lnTo>
                  <a:lnTo>
                    <a:pt x="92353" y="255747"/>
                  </a:lnTo>
                  <a:lnTo>
                    <a:pt x="47733" y="258876"/>
                  </a:lnTo>
                  <a:lnTo>
                    <a:pt x="25199" y="258949"/>
                  </a:lnTo>
                  <a:lnTo>
                    <a:pt x="18476" y="261600"/>
                  </a:lnTo>
                  <a:lnTo>
                    <a:pt x="15294" y="263697"/>
                  </a:lnTo>
                  <a:lnTo>
                    <a:pt x="13172" y="266087"/>
                  </a:lnTo>
                  <a:lnTo>
                    <a:pt x="0" y="2857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5" name="SMARTInkShape-Group18"/>
          <p:cNvGrpSpPr/>
          <p:nvPr/>
        </p:nvGrpSpPr>
        <p:grpSpPr>
          <a:xfrm>
            <a:off x="215934" y="4964906"/>
            <a:ext cx="1159239" cy="357189"/>
            <a:chOff x="215934" y="4964906"/>
            <a:chExt cx="1159239" cy="357189"/>
          </a:xfrm>
        </p:grpSpPr>
        <p:sp>
          <p:nvSpPr>
            <p:cNvPr id="247" name="SMARTInkShape-82"/>
            <p:cNvSpPr/>
            <p:nvPr/>
          </p:nvSpPr>
          <p:spPr>
            <a:xfrm>
              <a:off x="215934" y="5103928"/>
              <a:ext cx="159114" cy="218167"/>
            </a:xfrm>
            <a:custGeom>
              <a:avLst/>
              <a:gdLst/>
              <a:ahLst/>
              <a:cxnLst/>
              <a:rect l="0" t="0" r="0" b="0"/>
              <a:pathLst>
                <a:path w="159114" h="218167">
                  <a:moveTo>
                    <a:pt x="159113" y="66361"/>
                  </a:moveTo>
                  <a:lnTo>
                    <a:pt x="159113" y="48318"/>
                  </a:lnTo>
                  <a:lnTo>
                    <a:pt x="156467" y="40813"/>
                  </a:lnTo>
                  <a:lnTo>
                    <a:pt x="137745" y="13571"/>
                  </a:lnTo>
                  <a:lnTo>
                    <a:pt x="121231" y="3127"/>
                  </a:lnTo>
                  <a:lnTo>
                    <a:pt x="115999" y="392"/>
                  </a:lnTo>
                  <a:lnTo>
                    <a:pt x="102248" y="0"/>
                  </a:lnTo>
                  <a:lnTo>
                    <a:pt x="88199" y="3133"/>
                  </a:lnTo>
                  <a:lnTo>
                    <a:pt x="51166" y="20918"/>
                  </a:lnTo>
                  <a:lnTo>
                    <a:pt x="28245" y="42171"/>
                  </a:lnTo>
                  <a:lnTo>
                    <a:pt x="24243" y="44282"/>
                  </a:lnTo>
                  <a:lnTo>
                    <a:pt x="9129" y="66213"/>
                  </a:lnTo>
                  <a:lnTo>
                    <a:pt x="1564" y="102588"/>
                  </a:lnTo>
                  <a:lnTo>
                    <a:pt x="0" y="137936"/>
                  </a:lnTo>
                  <a:lnTo>
                    <a:pt x="10890" y="170167"/>
                  </a:lnTo>
                  <a:lnTo>
                    <a:pt x="43574" y="201486"/>
                  </a:lnTo>
                  <a:lnTo>
                    <a:pt x="63694" y="211680"/>
                  </a:lnTo>
                  <a:lnTo>
                    <a:pt x="96605" y="2181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83"/>
            <p:cNvSpPr/>
            <p:nvPr/>
          </p:nvSpPr>
          <p:spPr>
            <a:xfrm>
              <a:off x="375292" y="4964906"/>
              <a:ext cx="8686" cy="330400"/>
            </a:xfrm>
            <a:custGeom>
              <a:avLst/>
              <a:gdLst/>
              <a:ahLst/>
              <a:cxnLst/>
              <a:rect l="0" t="0" r="0" b="0"/>
              <a:pathLst>
                <a:path w="8686" h="330400">
                  <a:moveTo>
                    <a:pt x="8685" y="0"/>
                  </a:moveTo>
                  <a:lnTo>
                    <a:pt x="3944" y="42027"/>
                  </a:lnTo>
                  <a:lnTo>
                    <a:pt x="582" y="80842"/>
                  </a:lnTo>
                  <a:lnTo>
                    <a:pt x="0" y="114132"/>
                  </a:lnTo>
                  <a:lnTo>
                    <a:pt x="2449" y="158291"/>
                  </a:lnTo>
                  <a:lnTo>
                    <a:pt x="7453" y="200711"/>
                  </a:lnTo>
                  <a:lnTo>
                    <a:pt x="8441" y="236027"/>
                  </a:lnTo>
                  <a:lnTo>
                    <a:pt x="8612" y="271789"/>
                  </a:lnTo>
                  <a:lnTo>
                    <a:pt x="8685" y="3303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84"/>
            <p:cNvSpPr/>
            <p:nvPr/>
          </p:nvSpPr>
          <p:spPr>
            <a:xfrm>
              <a:off x="428625" y="5099850"/>
              <a:ext cx="157436" cy="204385"/>
            </a:xfrm>
            <a:custGeom>
              <a:avLst/>
              <a:gdLst/>
              <a:ahLst/>
              <a:cxnLst/>
              <a:rect l="0" t="0" r="0" b="0"/>
              <a:pathLst>
                <a:path w="157436" h="204385">
                  <a:moveTo>
                    <a:pt x="0" y="97228"/>
                  </a:moveTo>
                  <a:lnTo>
                    <a:pt x="4740" y="92488"/>
                  </a:lnTo>
                  <a:lnTo>
                    <a:pt x="8121" y="92083"/>
                  </a:lnTo>
                  <a:lnTo>
                    <a:pt x="33420" y="96355"/>
                  </a:lnTo>
                  <a:lnTo>
                    <a:pt x="73261" y="84723"/>
                  </a:lnTo>
                  <a:lnTo>
                    <a:pt x="115695" y="64462"/>
                  </a:lnTo>
                  <a:lnTo>
                    <a:pt x="149055" y="49340"/>
                  </a:lnTo>
                  <a:lnTo>
                    <a:pt x="155544" y="43533"/>
                  </a:lnTo>
                  <a:lnTo>
                    <a:pt x="157274" y="40596"/>
                  </a:lnTo>
                  <a:lnTo>
                    <a:pt x="157435" y="36653"/>
                  </a:lnTo>
                  <a:lnTo>
                    <a:pt x="150565" y="16067"/>
                  </a:lnTo>
                  <a:lnTo>
                    <a:pt x="148002" y="10378"/>
                  </a:lnTo>
                  <a:lnTo>
                    <a:pt x="144308" y="6586"/>
                  </a:lnTo>
                  <a:lnTo>
                    <a:pt x="134913" y="2372"/>
                  </a:lnTo>
                  <a:lnTo>
                    <a:pt x="123208" y="0"/>
                  </a:lnTo>
                  <a:lnTo>
                    <a:pt x="97098" y="6328"/>
                  </a:lnTo>
                  <a:lnTo>
                    <a:pt x="78930" y="12307"/>
                  </a:lnTo>
                  <a:lnTo>
                    <a:pt x="70468" y="10537"/>
                  </a:lnTo>
                  <a:lnTo>
                    <a:pt x="66823" y="12646"/>
                  </a:lnTo>
                  <a:lnTo>
                    <a:pt x="60126" y="22925"/>
                  </a:lnTo>
                  <a:lnTo>
                    <a:pt x="54440" y="64084"/>
                  </a:lnTo>
                  <a:lnTo>
                    <a:pt x="54684" y="97751"/>
                  </a:lnTo>
                  <a:lnTo>
                    <a:pt x="68819" y="141845"/>
                  </a:lnTo>
                  <a:lnTo>
                    <a:pt x="78489" y="161821"/>
                  </a:lnTo>
                  <a:lnTo>
                    <a:pt x="104716" y="192361"/>
                  </a:lnTo>
                  <a:lnTo>
                    <a:pt x="113679" y="199041"/>
                  </a:lnTo>
                  <a:lnTo>
                    <a:pt x="142875" y="2043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85"/>
            <p:cNvSpPr/>
            <p:nvPr/>
          </p:nvSpPr>
          <p:spPr>
            <a:xfrm>
              <a:off x="642938" y="5073701"/>
              <a:ext cx="160735" cy="229980"/>
            </a:xfrm>
            <a:custGeom>
              <a:avLst/>
              <a:gdLst/>
              <a:ahLst/>
              <a:cxnLst/>
              <a:rect l="0" t="0" r="0" b="0"/>
              <a:pathLst>
                <a:path w="160735" h="229980">
                  <a:moveTo>
                    <a:pt x="0" y="7291"/>
                  </a:moveTo>
                  <a:lnTo>
                    <a:pt x="0" y="49273"/>
                  </a:lnTo>
                  <a:lnTo>
                    <a:pt x="2645" y="88483"/>
                  </a:lnTo>
                  <a:lnTo>
                    <a:pt x="9094" y="128263"/>
                  </a:lnTo>
                  <a:lnTo>
                    <a:pt x="14821" y="163299"/>
                  </a:lnTo>
                  <a:lnTo>
                    <a:pt x="18584" y="206931"/>
                  </a:lnTo>
                  <a:lnTo>
                    <a:pt x="24909" y="217807"/>
                  </a:lnTo>
                  <a:lnTo>
                    <a:pt x="34099" y="228661"/>
                  </a:lnTo>
                  <a:lnTo>
                    <a:pt x="37644" y="229702"/>
                  </a:lnTo>
                  <a:lnTo>
                    <a:pt x="39979" y="229979"/>
                  </a:lnTo>
                  <a:lnTo>
                    <a:pt x="41535" y="227187"/>
                  </a:lnTo>
                  <a:lnTo>
                    <a:pt x="45710" y="209036"/>
                  </a:lnTo>
                  <a:lnTo>
                    <a:pt x="58601" y="178882"/>
                  </a:lnTo>
                  <a:lnTo>
                    <a:pt x="62756" y="164913"/>
                  </a:lnTo>
                  <a:lnTo>
                    <a:pt x="82396" y="127708"/>
                  </a:lnTo>
                  <a:lnTo>
                    <a:pt x="98101" y="85276"/>
                  </a:lnTo>
                  <a:lnTo>
                    <a:pt x="126743" y="42899"/>
                  </a:lnTo>
                  <a:lnTo>
                    <a:pt x="145741" y="2309"/>
                  </a:lnTo>
                  <a:lnTo>
                    <a:pt x="148755" y="0"/>
                  </a:lnTo>
                  <a:lnTo>
                    <a:pt x="160734" y="72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86"/>
            <p:cNvSpPr/>
            <p:nvPr/>
          </p:nvSpPr>
          <p:spPr>
            <a:xfrm>
              <a:off x="821723" y="5076397"/>
              <a:ext cx="182756" cy="204448"/>
            </a:xfrm>
            <a:custGeom>
              <a:avLst/>
              <a:gdLst/>
              <a:ahLst/>
              <a:cxnLst/>
              <a:rect l="0" t="0" r="0" b="0"/>
              <a:pathLst>
                <a:path w="182756" h="204448">
                  <a:moveTo>
                    <a:pt x="89105" y="13525"/>
                  </a:moveTo>
                  <a:lnTo>
                    <a:pt x="84365" y="8784"/>
                  </a:lnTo>
                  <a:lnTo>
                    <a:pt x="67195" y="1096"/>
                  </a:lnTo>
                  <a:lnTo>
                    <a:pt x="60608" y="2262"/>
                  </a:lnTo>
                  <a:lnTo>
                    <a:pt x="47997" y="11496"/>
                  </a:lnTo>
                  <a:lnTo>
                    <a:pt x="19452" y="51091"/>
                  </a:lnTo>
                  <a:lnTo>
                    <a:pt x="3081" y="88844"/>
                  </a:lnTo>
                  <a:lnTo>
                    <a:pt x="239" y="127512"/>
                  </a:lnTo>
                  <a:lnTo>
                    <a:pt x="0" y="142239"/>
                  </a:lnTo>
                  <a:lnTo>
                    <a:pt x="5185" y="155398"/>
                  </a:lnTo>
                  <a:lnTo>
                    <a:pt x="24683" y="180014"/>
                  </a:lnTo>
                  <a:lnTo>
                    <a:pt x="67121" y="203485"/>
                  </a:lnTo>
                  <a:lnTo>
                    <a:pt x="82311" y="204447"/>
                  </a:lnTo>
                  <a:lnTo>
                    <a:pt x="97992" y="200574"/>
                  </a:lnTo>
                  <a:lnTo>
                    <a:pt x="139861" y="174667"/>
                  </a:lnTo>
                  <a:lnTo>
                    <a:pt x="168476" y="152301"/>
                  </a:lnTo>
                  <a:lnTo>
                    <a:pt x="173990" y="141018"/>
                  </a:lnTo>
                  <a:lnTo>
                    <a:pt x="182755" y="108703"/>
                  </a:lnTo>
                  <a:lnTo>
                    <a:pt x="180291" y="65141"/>
                  </a:lnTo>
                  <a:lnTo>
                    <a:pt x="173910" y="29558"/>
                  </a:lnTo>
                  <a:lnTo>
                    <a:pt x="168799" y="20651"/>
                  </a:lnTo>
                  <a:lnTo>
                    <a:pt x="154501" y="8326"/>
                  </a:lnTo>
                  <a:lnTo>
                    <a:pt x="148597" y="6254"/>
                  </a:lnTo>
                  <a:lnTo>
                    <a:pt x="124035" y="2167"/>
                  </a:lnTo>
                  <a:lnTo>
                    <a:pt x="118345" y="0"/>
                  </a:lnTo>
                  <a:lnTo>
                    <a:pt x="104085" y="238"/>
                  </a:lnTo>
                  <a:lnTo>
                    <a:pt x="53386" y="224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87"/>
            <p:cNvSpPr/>
            <p:nvPr/>
          </p:nvSpPr>
          <p:spPr>
            <a:xfrm>
              <a:off x="1093207" y="5054203"/>
              <a:ext cx="23005" cy="258962"/>
            </a:xfrm>
            <a:custGeom>
              <a:avLst/>
              <a:gdLst/>
              <a:ahLst/>
              <a:cxnLst/>
              <a:rect l="0" t="0" r="0" b="0"/>
              <a:pathLst>
                <a:path w="23005" h="258962">
                  <a:moveTo>
                    <a:pt x="5145" y="0"/>
                  </a:moveTo>
                  <a:lnTo>
                    <a:pt x="4152" y="20173"/>
                  </a:lnTo>
                  <a:lnTo>
                    <a:pt x="0" y="46877"/>
                  </a:lnTo>
                  <a:lnTo>
                    <a:pt x="3179" y="82792"/>
                  </a:lnTo>
                  <a:lnTo>
                    <a:pt x="4886" y="125531"/>
                  </a:lnTo>
                  <a:lnTo>
                    <a:pt x="6086" y="165981"/>
                  </a:lnTo>
                  <a:lnTo>
                    <a:pt x="12202" y="200429"/>
                  </a:lnTo>
                  <a:lnTo>
                    <a:pt x="23004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88"/>
            <p:cNvSpPr/>
            <p:nvPr/>
          </p:nvSpPr>
          <p:spPr>
            <a:xfrm>
              <a:off x="1089422" y="5009555"/>
              <a:ext cx="1" cy="8930"/>
            </a:xfrm>
            <a:custGeom>
              <a:avLst/>
              <a:gdLst/>
              <a:ahLst/>
              <a:cxnLst/>
              <a:rect l="0" t="0" r="0" b="0"/>
              <a:pathLst>
                <a:path w="1" h="8930">
                  <a:moveTo>
                    <a:pt x="0" y="0"/>
                  </a:moveTo>
                  <a:lnTo>
                    <a:pt x="0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89"/>
            <p:cNvSpPr/>
            <p:nvPr/>
          </p:nvSpPr>
          <p:spPr>
            <a:xfrm>
              <a:off x="1220712" y="4964906"/>
              <a:ext cx="154461" cy="318487"/>
            </a:xfrm>
            <a:custGeom>
              <a:avLst/>
              <a:gdLst/>
              <a:ahLst/>
              <a:cxnLst/>
              <a:rect l="0" t="0" r="0" b="0"/>
              <a:pathLst>
                <a:path w="154461" h="318487">
                  <a:moveTo>
                    <a:pt x="154460" y="187524"/>
                  </a:moveTo>
                  <a:lnTo>
                    <a:pt x="154460" y="167406"/>
                  </a:lnTo>
                  <a:lnTo>
                    <a:pt x="149168" y="158408"/>
                  </a:lnTo>
                  <a:lnTo>
                    <a:pt x="129602" y="136462"/>
                  </a:lnTo>
                  <a:lnTo>
                    <a:pt x="115631" y="130103"/>
                  </a:lnTo>
                  <a:lnTo>
                    <a:pt x="101484" y="128269"/>
                  </a:lnTo>
                  <a:lnTo>
                    <a:pt x="91889" y="130761"/>
                  </a:lnTo>
                  <a:lnTo>
                    <a:pt x="57250" y="148567"/>
                  </a:lnTo>
                  <a:lnTo>
                    <a:pt x="13212" y="181867"/>
                  </a:lnTo>
                  <a:lnTo>
                    <a:pt x="6355" y="193940"/>
                  </a:lnTo>
                  <a:lnTo>
                    <a:pt x="0" y="212534"/>
                  </a:lnTo>
                  <a:lnTo>
                    <a:pt x="1102" y="252840"/>
                  </a:lnTo>
                  <a:lnTo>
                    <a:pt x="1965" y="261202"/>
                  </a:lnTo>
                  <a:lnTo>
                    <a:pt x="11932" y="275390"/>
                  </a:lnTo>
                  <a:lnTo>
                    <a:pt x="19346" y="281145"/>
                  </a:lnTo>
                  <a:lnTo>
                    <a:pt x="61400" y="297910"/>
                  </a:lnTo>
                  <a:lnTo>
                    <a:pt x="92973" y="314758"/>
                  </a:lnTo>
                  <a:lnTo>
                    <a:pt x="110265" y="318486"/>
                  </a:lnTo>
                  <a:lnTo>
                    <a:pt x="122581" y="317497"/>
                  </a:lnTo>
                  <a:lnTo>
                    <a:pt x="127254" y="315845"/>
                  </a:lnTo>
                  <a:lnTo>
                    <a:pt x="135092" y="308717"/>
                  </a:lnTo>
                  <a:lnTo>
                    <a:pt x="141883" y="296950"/>
                  </a:lnTo>
                  <a:lnTo>
                    <a:pt x="152608" y="255267"/>
                  </a:lnTo>
                  <a:lnTo>
                    <a:pt x="154216" y="211180"/>
                  </a:lnTo>
                  <a:lnTo>
                    <a:pt x="154388" y="172375"/>
                  </a:lnTo>
                  <a:lnTo>
                    <a:pt x="154439" y="131110"/>
                  </a:lnTo>
                  <a:lnTo>
                    <a:pt x="154454" y="92095"/>
                  </a:lnTo>
                  <a:lnTo>
                    <a:pt x="154458" y="50769"/>
                  </a:lnTo>
                  <a:lnTo>
                    <a:pt x="14553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SMARTInkShape-Group19"/>
          <p:cNvGrpSpPr/>
          <p:nvPr/>
        </p:nvGrpSpPr>
        <p:grpSpPr>
          <a:xfrm>
            <a:off x="223302" y="5232797"/>
            <a:ext cx="2379943" cy="437556"/>
            <a:chOff x="223302" y="5232797"/>
            <a:chExt cx="2379943" cy="437556"/>
          </a:xfrm>
        </p:grpSpPr>
        <p:sp>
          <p:nvSpPr>
            <p:cNvPr id="256" name="SMARTInkShape-90"/>
            <p:cNvSpPr/>
            <p:nvPr/>
          </p:nvSpPr>
          <p:spPr>
            <a:xfrm>
              <a:off x="223302" y="5428069"/>
              <a:ext cx="151147" cy="242284"/>
            </a:xfrm>
            <a:custGeom>
              <a:avLst/>
              <a:gdLst/>
              <a:ahLst/>
              <a:cxnLst/>
              <a:rect l="0" t="0" r="0" b="0"/>
              <a:pathLst>
                <a:path w="151147" h="242284">
                  <a:moveTo>
                    <a:pt x="17800" y="117267"/>
                  </a:moveTo>
                  <a:lnTo>
                    <a:pt x="13059" y="117267"/>
                  </a:lnTo>
                  <a:lnTo>
                    <a:pt x="8086" y="114621"/>
                  </a:lnTo>
                  <a:lnTo>
                    <a:pt x="5371" y="112527"/>
                  </a:lnTo>
                  <a:lnTo>
                    <a:pt x="2354" y="107554"/>
                  </a:lnTo>
                  <a:lnTo>
                    <a:pt x="417" y="101017"/>
                  </a:lnTo>
                  <a:lnTo>
                    <a:pt x="81" y="109365"/>
                  </a:lnTo>
                  <a:lnTo>
                    <a:pt x="2019" y="111999"/>
                  </a:lnTo>
                  <a:lnTo>
                    <a:pt x="9463" y="114926"/>
                  </a:lnTo>
                  <a:lnTo>
                    <a:pt x="13234" y="114714"/>
                  </a:lnTo>
                  <a:lnTo>
                    <a:pt x="31707" y="109891"/>
                  </a:lnTo>
                  <a:lnTo>
                    <a:pt x="75453" y="104051"/>
                  </a:lnTo>
                  <a:lnTo>
                    <a:pt x="80047" y="105480"/>
                  </a:lnTo>
                  <a:lnTo>
                    <a:pt x="90444" y="104422"/>
                  </a:lnTo>
                  <a:lnTo>
                    <a:pt x="129484" y="90134"/>
                  </a:lnTo>
                  <a:lnTo>
                    <a:pt x="137882" y="83379"/>
                  </a:lnTo>
                  <a:lnTo>
                    <a:pt x="144922" y="73763"/>
                  </a:lnTo>
                  <a:lnTo>
                    <a:pt x="148713" y="62874"/>
                  </a:lnTo>
                  <a:lnTo>
                    <a:pt x="151146" y="44456"/>
                  </a:lnTo>
                  <a:lnTo>
                    <a:pt x="148833" y="37612"/>
                  </a:lnTo>
                  <a:lnTo>
                    <a:pt x="146827" y="34398"/>
                  </a:lnTo>
                  <a:lnTo>
                    <a:pt x="116502" y="7484"/>
                  </a:lnTo>
                  <a:lnTo>
                    <a:pt x="113367" y="2406"/>
                  </a:lnTo>
                  <a:lnTo>
                    <a:pt x="108300" y="13"/>
                  </a:lnTo>
                  <a:lnTo>
                    <a:pt x="94733" y="0"/>
                  </a:lnTo>
                  <a:lnTo>
                    <a:pt x="81427" y="5948"/>
                  </a:lnTo>
                  <a:lnTo>
                    <a:pt x="68899" y="13221"/>
                  </a:lnTo>
                  <a:lnTo>
                    <a:pt x="38701" y="23015"/>
                  </a:lnTo>
                  <a:lnTo>
                    <a:pt x="7663" y="55341"/>
                  </a:lnTo>
                  <a:lnTo>
                    <a:pt x="3373" y="70562"/>
                  </a:lnTo>
                  <a:lnTo>
                    <a:pt x="618" y="112672"/>
                  </a:lnTo>
                  <a:lnTo>
                    <a:pt x="29" y="151597"/>
                  </a:lnTo>
                  <a:lnTo>
                    <a:pt x="0" y="158013"/>
                  </a:lnTo>
                  <a:lnTo>
                    <a:pt x="5258" y="170433"/>
                  </a:lnTo>
                  <a:lnTo>
                    <a:pt x="16194" y="183561"/>
                  </a:lnTo>
                  <a:lnTo>
                    <a:pt x="58832" y="219427"/>
                  </a:lnTo>
                  <a:lnTo>
                    <a:pt x="116026" y="2422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91"/>
            <p:cNvSpPr/>
            <p:nvPr/>
          </p:nvSpPr>
          <p:spPr>
            <a:xfrm>
              <a:off x="446593" y="5392071"/>
              <a:ext cx="240994" cy="215774"/>
            </a:xfrm>
            <a:custGeom>
              <a:avLst/>
              <a:gdLst/>
              <a:ahLst/>
              <a:cxnLst/>
              <a:rect l="0" t="0" r="0" b="0"/>
              <a:pathLst>
                <a:path w="240994" h="215774">
                  <a:moveTo>
                    <a:pt x="8821" y="55038"/>
                  </a:moveTo>
                  <a:lnTo>
                    <a:pt x="8821" y="50298"/>
                  </a:lnTo>
                  <a:lnTo>
                    <a:pt x="7829" y="48902"/>
                  </a:lnTo>
                  <a:lnTo>
                    <a:pt x="6175" y="47970"/>
                  </a:lnTo>
                  <a:lnTo>
                    <a:pt x="4081" y="47350"/>
                  </a:lnTo>
                  <a:lnTo>
                    <a:pt x="2684" y="47928"/>
                  </a:lnTo>
                  <a:lnTo>
                    <a:pt x="1753" y="49306"/>
                  </a:lnTo>
                  <a:lnTo>
                    <a:pt x="719" y="54475"/>
                  </a:lnTo>
                  <a:lnTo>
                    <a:pt x="0" y="74820"/>
                  </a:lnTo>
                  <a:lnTo>
                    <a:pt x="7589" y="113759"/>
                  </a:lnTo>
                  <a:lnTo>
                    <a:pt x="11305" y="155718"/>
                  </a:lnTo>
                  <a:lnTo>
                    <a:pt x="14886" y="166262"/>
                  </a:lnTo>
                  <a:lnTo>
                    <a:pt x="17718" y="204937"/>
                  </a:lnTo>
                  <a:lnTo>
                    <a:pt x="16757" y="163995"/>
                  </a:lnTo>
                  <a:lnTo>
                    <a:pt x="12606" y="140790"/>
                  </a:lnTo>
                  <a:lnTo>
                    <a:pt x="16440" y="98399"/>
                  </a:lnTo>
                  <a:lnTo>
                    <a:pt x="18570" y="59388"/>
                  </a:lnTo>
                  <a:lnTo>
                    <a:pt x="30157" y="23457"/>
                  </a:lnTo>
                  <a:lnTo>
                    <a:pt x="38735" y="9521"/>
                  </a:lnTo>
                  <a:lnTo>
                    <a:pt x="44606" y="5043"/>
                  </a:lnTo>
                  <a:lnTo>
                    <a:pt x="47560" y="3848"/>
                  </a:lnTo>
                  <a:lnTo>
                    <a:pt x="51514" y="6029"/>
                  </a:lnTo>
                  <a:lnTo>
                    <a:pt x="65568" y="22327"/>
                  </a:lnTo>
                  <a:lnTo>
                    <a:pt x="89025" y="63970"/>
                  </a:lnTo>
                  <a:lnTo>
                    <a:pt x="103057" y="99871"/>
                  </a:lnTo>
                  <a:lnTo>
                    <a:pt x="113882" y="141526"/>
                  </a:lnTo>
                  <a:lnTo>
                    <a:pt x="115563" y="150946"/>
                  </a:lnTo>
                  <a:lnTo>
                    <a:pt x="114709" y="150727"/>
                  </a:lnTo>
                  <a:lnTo>
                    <a:pt x="111114" y="147837"/>
                  </a:lnTo>
                  <a:lnTo>
                    <a:pt x="111501" y="137954"/>
                  </a:lnTo>
                  <a:lnTo>
                    <a:pt x="120876" y="97265"/>
                  </a:lnTo>
                  <a:lnTo>
                    <a:pt x="139259" y="54719"/>
                  </a:lnTo>
                  <a:lnTo>
                    <a:pt x="154603" y="15088"/>
                  </a:lnTo>
                  <a:lnTo>
                    <a:pt x="163241" y="4872"/>
                  </a:lnTo>
                  <a:lnTo>
                    <a:pt x="168322" y="758"/>
                  </a:lnTo>
                  <a:lnTo>
                    <a:pt x="172702" y="0"/>
                  </a:lnTo>
                  <a:lnTo>
                    <a:pt x="176614" y="1479"/>
                  </a:lnTo>
                  <a:lnTo>
                    <a:pt x="193122" y="17338"/>
                  </a:lnTo>
                  <a:lnTo>
                    <a:pt x="208218" y="48396"/>
                  </a:lnTo>
                  <a:lnTo>
                    <a:pt x="218707" y="86636"/>
                  </a:lnTo>
                  <a:lnTo>
                    <a:pt x="230752" y="121617"/>
                  </a:lnTo>
                  <a:lnTo>
                    <a:pt x="238970" y="163660"/>
                  </a:lnTo>
                  <a:lnTo>
                    <a:pt x="240993" y="21577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92"/>
            <p:cNvSpPr/>
            <p:nvPr/>
          </p:nvSpPr>
          <p:spPr>
            <a:xfrm>
              <a:off x="764585" y="5402461"/>
              <a:ext cx="168828" cy="204774"/>
            </a:xfrm>
            <a:custGeom>
              <a:avLst/>
              <a:gdLst/>
              <a:ahLst/>
              <a:cxnLst/>
              <a:rect l="0" t="0" r="0" b="0"/>
              <a:pathLst>
                <a:path w="168828" h="204774">
                  <a:moveTo>
                    <a:pt x="119454" y="17859"/>
                  </a:moveTo>
                  <a:lnTo>
                    <a:pt x="111333" y="24988"/>
                  </a:lnTo>
                  <a:lnTo>
                    <a:pt x="102285" y="30288"/>
                  </a:lnTo>
                  <a:lnTo>
                    <a:pt x="81294" y="34109"/>
                  </a:lnTo>
                  <a:lnTo>
                    <a:pt x="70083" y="32358"/>
                  </a:lnTo>
                  <a:lnTo>
                    <a:pt x="65704" y="30502"/>
                  </a:lnTo>
                  <a:lnTo>
                    <a:pt x="52901" y="33731"/>
                  </a:lnTo>
                  <a:lnTo>
                    <a:pt x="45320" y="37371"/>
                  </a:lnTo>
                  <a:lnTo>
                    <a:pt x="31604" y="51997"/>
                  </a:lnTo>
                  <a:lnTo>
                    <a:pt x="11371" y="84244"/>
                  </a:lnTo>
                  <a:lnTo>
                    <a:pt x="999" y="117786"/>
                  </a:lnTo>
                  <a:lnTo>
                    <a:pt x="0" y="137016"/>
                  </a:lnTo>
                  <a:lnTo>
                    <a:pt x="7443" y="170270"/>
                  </a:lnTo>
                  <a:lnTo>
                    <a:pt x="15432" y="182502"/>
                  </a:lnTo>
                  <a:lnTo>
                    <a:pt x="20340" y="187152"/>
                  </a:lnTo>
                  <a:lnTo>
                    <a:pt x="46210" y="198438"/>
                  </a:lnTo>
                  <a:lnTo>
                    <a:pt x="87531" y="204011"/>
                  </a:lnTo>
                  <a:lnTo>
                    <a:pt x="99644" y="204773"/>
                  </a:lnTo>
                  <a:lnTo>
                    <a:pt x="126262" y="195721"/>
                  </a:lnTo>
                  <a:lnTo>
                    <a:pt x="140009" y="183229"/>
                  </a:lnTo>
                  <a:lnTo>
                    <a:pt x="159313" y="155575"/>
                  </a:lnTo>
                  <a:lnTo>
                    <a:pt x="168827" y="119863"/>
                  </a:lnTo>
                  <a:lnTo>
                    <a:pt x="166864" y="100567"/>
                  </a:lnTo>
                  <a:lnTo>
                    <a:pt x="152374" y="62970"/>
                  </a:lnTo>
                  <a:lnTo>
                    <a:pt x="146075" y="36848"/>
                  </a:lnTo>
                  <a:lnTo>
                    <a:pt x="137570" y="22661"/>
                  </a:lnTo>
                  <a:lnTo>
                    <a:pt x="124529" y="12386"/>
                  </a:lnTo>
                  <a:lnTo>
                    <a:pt x="9266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93"/>
            <p:cNvSpPr/>
            <p:nvPr/>
          </p:nvSpPr>
          <p:spPr>
            <a:xfrm>
              <a:off x="1098387" y="5304234"/>
              <a:ext cx="26755" cy="294681"/>
            </a:xfrm>
            <a:custGeom>
              <a:avLst/>
              <a:gdLst/>
              <a:ahLst/>
              <a:cxnLst/>
              <a:rect l="0" t="0" r="0" b="0"/>
              <a:pathLst>
                <a:path w="26755" h="294681">
                  <a:moveTo>
                    <a:pt x="26754" y="0"/>
                  </a:moveTo>
                  <a:lnTo>
                    <a:pt x="26754" y="4741"/>
                  </a:lnTo>
                  <a:lnTo>
                    <a:pt x="24108" y="9714"/>
                  </a:lnTo>
                  <a:lnTo>
                    <a:pt x="22013" y="12429"/>
                  </a:lnTo>
                  <a:lnTo>
                    <a:pt x="19686" y="20738"/>
                  </a:lnTo>
                  <a:lnTo>
                    <a:pt x="17659" y="30053"/>
                  </a:lnTo>
                  <a:lnTo>
                    <a:pt x="10920" y="44117"/>
                  </a:lnTo>
                  <a:lnTo>
                    <a:pt x="367" y="87708"/>
                  </a:lnTo>
                  <a:lnTo>
                    <a:pt x="0" y="131642"/>
                  </a:lnTo>
                  <a:lnTo>
                    <a:pt x="964" y="169209"/>
                  </a:lnTo>
                  <a:lnTo>
                    <a:pt x="7654" y="209512"/>
                  </a:lnTo>
                  <a:lnTo>
                    <a:pt x="11377" y="240862"/>
                  </a:lnTo>
                  <a:lnTo>
                    <a:pt x="16550" y="260126"/>
                  </a:lnTo>
                  <a:lnTo>
                    <a:pt x="17712" y="287327"/>
                  </a:lnTo>
                  <a:lnTo>
                    <a:pt x="18742" y="289778"/>
                  </a:lnTo>
                  <a:lnTo>
                    <a:pt x="20420" y="291412"/>
                  </a:lnTo>
                  <a:lnTo>
                    <a:pt x="26754" y="294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94"/>
            <p:cNvSpPr/>
            <p:nvPr/>
          </p:nvSpPr>
          <p:spPr>
            <a:xfrm>
              <a:off x="1026914" y="5429250"/>
              <a:ext cx="241103" cy="32432"/>
            </a:xfrm>
            <a:custGeom>
              <a:avLst/>
              <a:gdLst/>
              <a:ahLst/>
              <a:cxnLst/>
              <a:rect l="0" t="0" r="0" b="0"/>
              <a:pathLst>
                <a:path w="241103" h="32432">
                  <a:moveTo>
                    <a:pt x="0" y="0"/>
                  </a:moveTo>
                  <a:lnTo>
                    <a:pt x="9094" y="17197"/>
                  </a:lnTo>
                  <a:lnTo>
                    <a:pt x="16806" y="24498"/>
                  </a:lnTo>
                  <a:lnTo>
                    <a:pt x="25990" y="30070"/>
                  </a:lnTo>
                  <a:lnTo>
                    <a:pt x="31217" y="30961"/>
                  </a:lnTo>
                  <a:lnTo>
                    <a:pt x="48055" y="29458"/>
                  </a:lnTo>
                  <a:lnTo>
                    <a:pt x="66604" y="32431"/>
                  </a:lnTo>
                  <a:lnTo>
                    <a:pt x="110309" y="26423"/>
                  </a:lnTo>
                  <a:lnTo>
                    <a:pt x="134879" y="21830"/>
                  </a:lnTo>
                  <a:lnTo>
                    <a:pt x="167203" y="22870"/>
                  </a:lnTo>
                  <a:lnTo>
                    <a:pt x="180476" y="21079"/>
                  </a:lnTo>
                  <a:lnTo>
                    <a:pt x="211192" y="25841"/>
                  </a:lnTo>
                  <a:lnTo>
                    <a:pt x="223178" y="21076"/>
                  </a:lnTo>
                  <a:lnTo>
                    <a:pt x="241102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95"/>
            <p:cNvSpPr/>
            <p:nvPr/>
          </p:nvSpPr>
          <p:spPr>
            <a:xfrm>
              <a:off x="1285875" y="5420320"/>
              <a:ext cx="26790" cy="178595"/>
            </a:xfrm>
            <a:custGeom>
              <a:avLst/>
              <a:gdLst/>
              <a:ahLst/>
              <a:cxnLst/>
              <a:rect l="0" t="0" r="0" b="0"/>
              <a:pathLst>
                <a:path w="26790" h="178595">
                  <a:moveTo>
                    <a:pt x="26789" y="0"/>
                  </a:moveTo>
                  <a:lnTo>
                    <a:pt x="22048" y="0"/>
                  </a:lnTo>
                  <a:lnTo>
                    <a:pt x="20652" y="993"/>
                  </a:lnTo>
                  <a:lnTo>
                    <a:pt x="19721" y="2646"/>
                  </a:lnTo>
                  <a:lnTo>
                    <a:pt x="18411" y="12359"/>
                  </a:lnTo>
                  <a:lnTo>
                    <a:pt x="17112" y="22361"/>
                  </a:lnTo>
                  <a:lnTo>
                    <a:pt x="10840" y="47596"/>
                  </a:lnTo>
                  <a:lnTo>
                    <a:pt x="9097" y="91418"/>
                  </a:lnTo>
                  <a:lnTo>
                    <a:pt x="8012" y="107107"/>
                  </a:lnTo>
                  <a:lnTo>
                    <a:pt x="371" y="149952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96"/>
            <p:cNvSpPr/>
            <p:nvPr/>
          </p:nvSpPr>
          <p:spPr>
            <a:xfrm>
              <a:off x="1268016" y="5322094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0"/>
                  </a:moveTo>
                  <a:lnTo>
                    <a:pt x="0" y="17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97"/>
            <p:cNvSpPr/>
            <p:nvPr/>
          </p:nvSpPr>
          <p:spPr>
            <a:xfrm>
              <a:off x="1395438" y="5385843"/>
              <a:ext cx="172576" cy="187218"/>
            </a:xfrm>
            <a:custGeom>
              <a:avLst/>
              <a:gdLst/>
              <a:ahLst/>
              <a:cxnLst/>
              <a:rect l="0" t="0" r="0" b="0"/>
              <a:pathLst>
                <a:path w="172576" h="187218">
                  <a:moveTo>
                    <a:pt x="140468" y="7688"/>
                  </a:moveTo>
                  <a:lnTo>
                    <a:pt x="130987" y="2948"/>
                  </a:lnTo>
                  <a:lnTo>
                    <a:pt x="110870" y="0"/>
                  </a:lnTo>
                  <a:lnTo>
                    <a:pt x="94571" y="7248"/>
                  </a:lnTo>
                  <a:lnTo>
                    <a:pt x="57144" y="33243"/>
                  </a:lnTo>
                  <a:lnTo>
                    <a:pt x="26444" y="69658"/>
                  </a:lnTo>
                  <a:lnTo>
                    <a:pt x="5717" y="101068"/>
                  </a:lnTo>
                  <a:lnTo>
                    <a:pt x="0" y="129724"/>
                  </a:lnTo>
                  <a:lnTo>
                    <a:pt x="3047" y="163351"/>
                  </a:lnTo>
                  <a:lnTo>
                    <a:pt x="7182" y="171986"/>
                  </a:lnTo>
                  <a:lnTo>
                    <a:pt x="19714" y="184228"/>
                  </a:lnTo>
                  <a:lnTo>
                    <a:pt x="26231" y="186897"/>
                  </a:lnTo>
                  <a:lnTo>
                    <a:pt x="38764" y="187217"/>
                  </a:lnTo>
                  <a:lnTo>
                    <a:pt x="77237" y="178345"/>
                  </a:lnTo>
                  <a:lnTo>
                    <a:pt x="117762" y="163805"/>
                  </a:lnTo>
                  <a:lnTo>
                    <a:pt x="125331" y="162367"/>
                  </a:lnTo>
                  <a:lnTo>
                    <a:pt x="139032" y="152833"/>
                  </a:lnTo>
                  <a:lnTo>
                    <a:pt x="151736" y="136689"/>
                  </a:lnTo>
                  <a:lnTo>
                    <a:pt x="170769" y="96486"/>
                  </a:lnTo>
                  <a:lnTo>
                    <a:pt x="172575" y="90699"/>
                  </a:lnTo>
                  <a:lnTo>
                    <a:pt x="168181" y="47596"/>
                  </a:lnTo>
                  <a:lnTo>
                    <a:pt x="165889" y="42231"/>
                  </a:lnTo>
                  <a:lnTo>
                    <a:pt x="147221" y="23200"/>
                  </a:lnTo>
                  <a:lnTo>
                    <a:pt x="135532" y="19543"/>
                  </a:lnTo>
                  <a:lnTo>
                    <a:pt x="96162" y="10866"/>
                  </a:lnTo>
                  <a:lnTo>
                    <a:pt x="69031" y="76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98"/>
            <p:cNvSpPr/>
            <p:nvPr/>
          </p:nvSpPr>
          <p:spPr>
            <a:xfrm>
              <a:off x="1625476" y="5333111"/>
              <a:ext cx="187252" cy="265804"/>
            </a:xfrm>
            <a:custGeom>
              <a:avLst/>
              <a:gdLst/>
              <a:ahLst/>
              <a:cxnLst/>
              <a:rect l="0" t="0" r="0" b="0"/>
              <a:pathLst>
                <a:path w="187252" h="265804">
                  <a:moveTo>
                    <a:pt x="17587" y="6842"/>
                  </a:moveTo>
                  <a:lnTo>
                    <a:pt x="17587" y="50898"/>
                  </a:lnTo>
                  <a:lnTo>
                    <a:pt x="17587" y="87056"/>
                  </a:lnTo>
                  <a:lnTo>
                    <a:pt x="20232" y="127124"/>
                  </a:lnTo>
                  <a:lnTo>
                    <a:pt x="25275" y="168957"/>
                  </a:lnTo>
                  <a:lnTo>
                    <a:pt x="26271" y="208749"/>
                  </a:lnTo>
                  <a:lnTo>
                    <a:pt x="26407" y="219941"/>
                  </a:lnTo>
                  <a:lnTo>
                    <a:pt x="25451" y="223322"/>
                  </a:lnTo>
                  <a:lnTo>
                    <a:pt x="23822" y="225576"/>
                  </a:lnTo>
                  <a:lnTo>
                    <a:pt x="21743" y="227079"/>
                  </a:lnTo>
                  <a:lnTo>
                    <a:pt x="19366" y="226096"/>
                  </a:lnTo>
                  <a:lnTo>
                    <a:pt x="14078" y="219713"/>
                  </a:lnTo>
                  <a:lnTo>
                    <a:pt x="4392" y="180336"/>
                  </a:lnTo>
                  <a:lnTo>
                    <a:pt x="649" y="141580"/>
                  </a:lnTo>
                  <a:lnTo>
                    <a:pt x="0" y="107398"/>
                  </a:lnTo>
                  <a:lnTo>
                    <a:pt x="800" y="72135"/>
                  </a:lnTo>
                  <a:lnTo>
                    <a:pt x="7872" y="38536"/>
                  </a:lnTo>
                  <a:lnTo>
                    <a:pt x="16907" y="22250"/>
                  </a:lnTo>
                  <a:lnTo>
                    <a:pt x="27537" y="13691"/>
                  </a:lnTo>
                  <a:lnTo>
                    <a:pt x="57408" y="1607"/>
                  </a:lnTo>
                  <a:lnTo>
                    <a:pt x="80318" y="0"/>
                  </a:lnTo>
                  <a:lnTo>
                    <a:pt x="93754" y="3139"/>
                  </a:lnTo>
                  <a:lnTo>
                    <a:pt x="112474" y="15226"/>
                  </a:lnTo>
                  <a:lnTo>
                    <a:pt x="130589" y="40856"/>
                  </a:lnTo>
                  <a:lnTo>
                    <a:pt x="148523" y="78325"/>
                  </a:lnTo>
                  <a:lnTo>
                    <a:pt x="159095" y="116028"/>
                  </a:lnTo>
                  <a:lnTo>
                    <a:pt x="167064" y="156990"/>
                  </a:lnTo>
                  <a:lnTo>
                    <a:pt x="171347" y="182299"/>
                  </a:lnTo>
                  <a:lnTo>
                    <a:pt x="183540" y="222910"/>
                  </a:lnTo>
                  <a:lnTo>
                    <a:pt x="187251" y="2658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99"/>
            <p:cNvSpPr/>
            <p:nvPr/>
          </p:nvSpPr>
          <p:spPr>
            <a:xfrm>
              <a:off x="1937742" y="5232797"/>
              <a:ext cx="17861" cy="285751"/>
            </a:xfrm>
            <a:custGeom>
              <a:avLst/>
              <a:gdLst/>
              <a:ahLst/>
              <a:cxnLst/>
              <a:rect l="0" t="0" r="0" b="0"/>
              <a:pathLst>
                <a:path w="17861" h="285751">
                  <a:moveTo>
                    <a:pt x="0" y="0"/>
                  </a:moveTo>
                  <a:lnTo>
                    <a:pt x="0" y="41744"/>
                  </a:lnTo>
                  <a:lnTo>
                    <a:pt x="0" y="78539"/>
                  </a:lnTo>
                  <a:lnTo>
                    <a:pt x="0" y="118701"/>
                  </a:lnTo>
                  <a:lnTo>
                    <a:pt x="992" y="161178"/>
                  </a:lnTo>
                  <a:lnTo>
                    <a:pt x="7068" y="203707"/>
                  </a:lnTo>
                  <a:lnTo>
                    <a:pt x="13302" y="240770"/>
                  </a:lnTo>
                  <a:lnTo>
                    <a:pt x="17860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100"/>
            <p:cNvSpPr/>
            <p:nvPr/>
          </p:nvSpPr>
          <p:spPr>
            <a:xfrm>
              <a:off x="2020034" y="5362639"/>
              <a:ext cx="114162" cy="227346"/>
            </a:xfrm>
            <a:custGeom>
              <a:avLst/>
              <a:gdLst/>
              <a:ahLst/>
              <a:cxnLst/>
              <a:rect l="0" t="0" r="0" b="0"/>
              <a:pathLst>
                <a:path w="114162" h="227346">
                  <a:moveTo>
                    <a:pt x="7005" y="182697"/>
                  </a:moveTo>
                  <a:lnTo>
                    <a:pt x="7005" y="173216"/>
                  </a:lnTo>
                  <a:lnTo>
                    <a:pt x="9651" y="165915"/>
                  </a:lnTo>
                  <a:lnTo>
                    <a:pt x="40425" y="131636"/>
                  </a:lnTo>
                  <a:lnTo>
                    <a:pt x="83424" y="103644"/>
                  </a:lnTo>
                  <a:lnTo>
                    <a:pt x="98880" y="82214"/>
                  </a:lnTo>
                  <a:lnTo>
                    <a:pt x="109193" y="58005"/>
                  </a:lnTo>
                  <a:lnTo>
                    <a:pt x="113507" y="25373"/>
                  </a:lnTo>
                  <a:lnTo>
                    <a:pt x="112733" y="21260"/>
                  </a:lnTo>
                  <a:lnTo>
                    <a:pt x="111225" y="18517"/>
                  </a:lnTo>
                  <a:lnTo>
                    <a:pt x="101716" y="12012"/>
                  </a:lnTo>
                  <a:lnTo>
                    <a:pt x="85465" y="925"/>
                  </a:lnTo>
                  <a:lnTo>
                    <a:pt x="80148" y="0"/>
                  </a:lnTo>
                  <a:lnTo>
                    <a:pt x="59435" y="3439"/>
                  </a:lnTo>
                  <a:lnTo>
                    <a:pt x="46513" y="8108"/>
                  </a:lnTo>
                  <a:lnTo>
                    <a:pt x="28082" y="25795"/>
                  </a:lnTo>
                  <a:lnTo>
                    <a:pt x="7821" y="64470"/>
                  </a:lnTo>
                  <a:lnTo>
                    <a:pt x="2407" y="78558"/>
                  </a:lnTo>
                  <a:lnTo>
                    <a:pt x="0" y="94741"/>
                  </a:lnTo>
                  <a:lnTo>
                    <a:pt x="3386" y="115846"/>
                  </a:lnTo>
                  <a:lnTo>
                    <a:pt x="21541" y="160158"/>
                  </a:lnTo>
                  <a:lnTo>
                    <a:pt x="43393" y="188256"/>
                  </a:lnTo>
                  <a:lnTo>
                    <a:pt x="79903" y="215975"/>
                  </a:lnTo>
                  <a:lnTo>
                    <a:pt x="114161" y="2273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101"/>
            <p:cNvSpPr/>
            <p:nvPr/>
          </p:nvSpPr>
          <p:spPr>
            <a:xfrm>
              <a:off x="2178844" y="5352021"/>
              <a:ext cx="205213" cy="206620"/>
            </a:xfrm>
            <a:custGeom>
              <a:avLst/>
              <a:gdLst/>
              <a:ahLst/>
              <a:cxnLst/>
              <a:rect l="0" t="0" r="0" b="0"/>
              <a:pathLst>
                <a:path w="205213" h="206620">
                  <a:moveTo>
                    <a:pt x="187523" y="32581"/>
                  </a:moveTo>
                  <a:lnTo>
                    <a:pt x="182783" y="32581"/>
                  </a:lnTo>
                  <a:lnTo>
                    <a:pt x="181386" y="30596"/>
                  </a:lnTo>
                  <a:lnTo>
                    <a:pt x="174221" y="7723"/>
                  </a:lnTo>
                  <a:lnTo>
                    <a:pt x="171710" y="4102"/>
                  </a:lnTo>
                  <a:lnTo>
                    <a:pt x="166274" y="80"/>
                  </a:lnTo>
                  <a:lnTo>
                    <a:pt x="162443" y="0"/>
                  </a:lnTo>
                  <a:lnTo>
                    <a:pt x="152895" y="2556"/>
                  </a:lnTo>
                  <a:lnTo>
                    <a:pt x="111208" y="25624"/>
                  </a:lnTo>
                  <a:lnTo>
                    <a:pt x="97332" y="35260"/>
                  </a:lnTo>
                  <a:lnTo>
                    <a:pt x="86937" y="49139"/>
                  </a:lnTo>
                  <a:lnTo>
                    <a:pt x="82314" y="65819"/>
                  </a:lnTo>
                  <a:lnTo>
                    <a:pt x="83878" y="74804"/>
                  </a:lnTo>
                  <a:lnTo>
                    <a:pt x="85684" y="78589"/>
                  </a:lnTo>
                  <a:lnTo>
                    <a:pt x="88873" y="81112"/>
                  </a:lnTo>
                  <a:lnTo>
                    <a:pt x="129761" y="95577"/>
                  </a:lnTo>
                  <a:lnTo>
                    <a:pt x="168218" y="122704"/>
                  </a:lnTo>
                  <a:lnTo>
                    <a:pt x="203439" y="155692"/>
                  </a:lnTo>
                  <a:lnTo>
                    <a:pt x="205212" y="177546"/>
                  </a:lnTo>
                  <a:lnTo>
                    <a:pt x="200015" y="186637"/>
                  </a:lnTo>
                  <a:lnTo>
                    <a:pt x="195851" y="191840"/>
                  </a:lnTo>
                  <a:lnTo>
                    <a:pt x="183287" y="197620"/>
                  </a:lnTo>
                  <a:lnTo>
                    <a:pt x="169765" y="199197"/>
                  </a:lnTo>
                  <a:lnTo>
                    <a:pt x="135404" y="194285"/>
                  </a:lnTo>
                  <a:lnTo>
                    <a:pt x="98107" y="198343"/>
                  </a:lnTo>
                  <a:lnTo>
                    <a:pt x="61455" y="206619"/>
                  </a:lnTo>
                  <a:lnTo>
                    <a:pt x="0" y="2022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102"/>
            <p:cNvSpPr/>
            <p:nvPr/>
          </p:nvSpPr>
          <p:spPr>
            <a:xfrm>
              <a:off x="2449832" y="5342436"/>
              <a:ext cx="153413" cy="245695"/>
            </a:xfrm>
            <a:custGeom>
              <a:avLst/>
              <a:gdLst/>
              <a:ahLst/>
              <a:cxnLst/>
              <a:rect l="0" t="0" r="0" b="0"/>
              <a:pathLst>
                <a:path w="153413" h="245695">
                  <a:moveTo>
                    <a:pt x="112988" y="15377"/>
                  </a:moveTo>
                  <a:lnTo>
                    <a:pt x="96738" y="15377"/>
                  </a:lnTo>
                  <a:lnTo>
                    <a:pt x="81189" y="3103"/>
                  </a:lnTo>
                  <a:lnTo>
                    <a:pt x="70412" y="0"/>
                  </a:lnTo>
                  <a:lnTo>
                    <a:pt x="59008" y="1267"/>
                  </a:lnTo>
                  <a:lnTo>
                    <a:pt x="35518" y="10164"/>
                  </a:lnTo>
                  <a:lnTo>
                    <a:pt x="26302" y="18352"/>
                  </a:lnTo>
                  <a:lnTo>
                    <a:pt x="22455" y="23313"/>
                  </a:lnTo>
                  <a:lnTo>
                    <a:pt x="12889" y="28826"/>
                  </a:lnTo>
                  <a:lnTo>
                    <a:pt x="60" y="32365"/>
                  </a:lnTo>
                  <a:lnTo>
                    <a:pt x="0" y="33647"/>
                  </a:lnTo>
                  <a:lnTo>
                    <a:pt x="12318" y="59698"/>
                  </a:lnTo>
                  <a:lnTo>
                    <a:pt x="17976" y="64840"/>
                  </a:lnTo>
                  <a:lnTo>
                    <a:pt x="50086" y="74279"/>
                  </a:lnTo>
                  <a:lnTo>
                    <a:pt x="68165" y="76282"/>
                  </a:lnTo>
                  <a:lnTo>
                    <a:pt x="86121" y="85109"/>
                  </a:lnTo>
                  <a:lnTo>
                    <a:pt x="107674" y="104169"/>
                  </a:lnTo>
                  <a:lnTo>
                    <a:pt x="117571" y="115363"/>
                  </a:lnTo>
                  <a:lnTo>
                    <a:pt x="137449" y="133280"/>
                  </a:lnTo>
                  <a:lnTo>
                    <a:pt x="145371" y="147214"/>
                  </a:lnTo>
                  <a:lnTo>
                    <a:pt x="146483" y="150893"/>
                  </a:lnTo>
                  <a:lnTo>
                    <a:pt x="148217" y="153346"/>
                  </a:lnTo>
                  <a:lnTo>
                    <a:pt x="150365" y="154981"/>
                  </a:lnTo>
                  <a:lnTo>
                    <a:pt x="152789" y="156071"/>
                  </a:lnTo>
                  <a:lnTo>
                    <a:pt x="153412" y="158782"/>
                  </a:lnTo>
                  <a:lnTo>
                    <a:pt x="149523" y="178177"/>
                  </a:lnTo>
                  <a:lnTo>
                    <a:pt x="139468" y="192488"/>
                  </a:lnTo>
                  <a:lnTo>
                    <a:pt x="123921" y="204556"/>
                  </a:lnTo>
                  <a:lnTo>
                    <a:pt x="120277" y="205988"/>
                  </a:lnTo>
                  <a:lnTo>
                    <a:pt x="117847" y="205951"/>
                  </a:lnTo>
                  <a:lnTo>
                    <a:pt x="116228" y="204934"/>
                  </a:lnTo>
                  <a:lnTo>
                    <a:pt x="99727" y="208243"/>
                  </a:lnTo>
                  <a:lnTo>
                    <a:pt x="80727" y="220248"/>
                  </a:lnTo>
                  <a:lnTo>
                    <a:pt x="52258" y="241289"/>
                  </a:lnTo>
                  <a:lnTo>
                    <a:pt x="39983" y="245694"/>
                  </a:lnTo>
                  <a:lnTo>
                    <a:pt x="37529" y="245320"/>
                  </a:lnTo>
                  <a:lnTo>
                    <a:pt x="35893" y="244078"/>
                  </a:lnTo>
                  <a:lnTo>
                    <a:pt x="34075" y="240053"/>
                  </a:lnTo>
                  <a:lnTo>
                    <a:pt x="32621" y="2296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SMARTInkShape-Group20"/>
          <p:cNvGrpSpPr/>
          <p:nvPr/>
        </p:nvGrpSpPr>
        <p:grpSpPr>
          <a:xfrm>
            <a:off x="232172" y="5670352"/>
            <a:ext cx="1991321" cy="428626"/>
            <a:chOff x="232172" y="5670352"/>
            <a:chExt cx="1991321" cy="428626"/>
          </a:xfrm>
        </p:grpSpPr>
        <p:sp>
          <p:nvSpPr>
            <p:cNvPr id="270" name="SMARTInkShape-103"/>
            <p:cNvSpPr/>
            <p:nvPr/>
          </p:nvSpPr>
          <p:spPr>
            <a:xfrm>
              <a:off x="232172" y="5822156"/>
              <a:ext cx="35720" cy="276822"/>
            </a:xfrm>
            <a:custGeom>
              <a:avLst/>
              <a:gdLst/>
              <a:ahLst/>
              <a:cxnLst/>
              <a:rect l="0" t="0" r="0" b="0"/>
              <a:pathLst>
                <a:path w="35720" h="276822">
                  <a:moveTo>
                    <a:pt x="35719" y="0"/>
                  </a:moveTo>
                  <a:lnTo>
                    <a:pt x="30978" y="4741"/>
                  </a:lnTo>
                  <a:lnTo>
                    <a:pt x="28651" y="12359"/>
                  </a:lnTo>
                  <a:lnTo>
                    <a:pt x="27157" y="28679"/>
                  </a:lnTo>
                  <a:lnTo>
                    <a:pt x="26042" y="31025"/>
                  </a:lnTo>
                  <a:lnTo>
                    <a:pt x="24307" y="32590"/>
                  </a:lnTo>
                  <a:lnTo>
                    <a:pt x="22157" y="33633"/>
                  </a:lnTo>
                  <a:lnTo>
                    <a:pt x="20725" y="36313"/>
                  </a:lnTo>
                  <a:lnTo>
                    <a:pt x="18425" y="60163"/>
                  </a:lnTo>
                  <a:lnTo>
                    <a:pt x="17971" y="102504"/>
                  </a:lnTo>
                  <a:lnTo>
                    <a:pt x="10806" y="146770"/>
                  </a:lnTo>
                  <a:lnTo>
                    <a:pt x="9300" y="186529"/>
                  </a:lnTo>
                  <a:lnTo>
                    <a:pt x="8011" y="230175"/>
                  </a:lnTo>
                  <a:lnTo>
                    <a:pt x="0" y="2768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104"/>
            <p:cNvSpPr/>
            <p:nvPr/>
          </p:nvSpPr>
          <p:spPr>
            <a:xfrm>
              <a:off x="258961" y="5741789"/>
              <a:ext cx="26790" cy="44650"/>
            </a:xfrm>
            <a:custGeom>
              <a:avLst/>
              <a:gdLst/>
              <a:ahLst/>
              <a:cxnLst/>
              <a:rect l="0" t="0" r="0" b="0"/>
              <a:pathLst>
                <a:path w="26790" h="44650">
                  <a:moveTo>
                    <a:pt x="26789" y="0"/>
                  </a:moveTo>
                  <a:lnTo>
                    <a:pt x="22049" y="4740"/>
                  </a:lnTo>
                  <a:lnTo>
                    <a:pt x="19721" y="9713"/>
                  </a:lnTo>
                  <a:lnTo>
                    <a:pt x="19101" y="12429"/>
                  </a:lnTo>
                  <a:lnTo>
                    <a:pt x="17695" y="14240"/>
                  </a:lnTo>
                  <a:lnTo>
                    <a:pt x="13487" y="16250"/>
                  </a:lnTo>
                  <a:lnTo>
                    <a:pt x="0" y="446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105"/>
            <p:cNvSpPr/>
            <p:nvPr/>
          </p:nvSpPr>
          <p:spPr>
            <a:xfrm>
              <a:off x="348258" y="5830119"/>
              <a:ext cx="115402" cy="213266"/>
            </a:xfrm>
            <a:custGeom>
              <a:avLst/>
              <a:gdLst/>
              <a:ahLst/>
              <a:cxnLst/>
              <a:rect l="0" t="0" r="0" b="0"/>
              <a:pathLst>
                <a:path w="115402" h="213266">
                  <a:moveTo>
                    <a:pt x="26789" y="18826"/>
                  </a:moveTo>
                  <a:lnTo>
                    <a:pt x="26789" y="35996"/>
                  </a:lnTo>
                  <a:lnTo>
                    <a:pt x="25797" y="39203"/>
                  </a:lnTo>
                  <a:lnTo>
                    <a:pt x="24143" y="41340"/>
                  </a:lnTo>
                  <a:lnTo>
                    <a:pt x="14360" y="49512"/>
                  </a:lnTo>
                  <a:lnTo>
                    <a:pt x="5798" y="62534"/>
                  </a:lnTo>
                  <a:lnTo>
                    <a:pt x="1718" y="83701"/>
                  </a:lnTo>
                  <a:lnTo>
                    <a:pt x="509" y="118305"/>
                  </a:lnTo>
                  <a:lnTo>
                    <a:pt x="151" y="155237"/>
                  </a:lnTo>
                  <a:lnTo>
                    <a:pt x="13" y="197543"/>
                  </a:lnTo>
                  <a:lnTo>
                    <a:pt x="1" y="213265"/>
                  </a:lnTo>
                  <a:lnTo>
                    <a:pt x="0" y="172326"/>
                  </a:lnTo>
                  <a:lnTo>
                    <a:pt x="0" y="134255"/>
                  </a:lnTo>
                  <a:lnTo>
                    <a:pt x="2646" y="92192"/>
                  </a:lnTo>
                  <a:lnTo>
                    <a:pt x="9094" y="52999"/>
                  </a:lnTo>
                  <a:lnTo>
                    <a:pt x="21249" y="21991"/>
                  </a:lnTo>
                  <a:lnTo>
                    <a:pt x="34628" y="3999"/>
                  </a:lnTo>
                  <a:lnTo>
                    <a:pt x="39953" y="1004"/>
                  </a:lnTo>
                  <a:lnTo>
                    <a:pt x="45487" y="0"/>
                  </a:lnTo>
                  <a:lnTo>
                    <a:pt x="55935" y="1529"/>
                  </a:lnTo>
                  <a:lnTo>
                    <a:pt x="63886" y="5517"/>
                  </a:lnTo>
                  <a:lnTo>
                    <a:pt x="99473" y="33966"/>
                  </a:lnTo>
                  <a:lnTo>
                    <a:pt x="110885" y="60924"/>
                  </a:lnTo>
                  <a:lnTo>
                    <a:pt x="115401" y="104455"/>
                  </a:lnTo>
                  <a:lnTo>
                    <a:pt x="115003" y="143543"/>
                  </a:lnTo>
                  <a:lnTo>
                    <a:pt x="111305" y="157269"/>
                  </a:lnTo>
                  <a:lnTo>
                    <a:pt x="108930" y="161723"/>
                  </a:lnTo>
                  <a:lnTo>
                    <a:pt x="106354" y="164693"/>
                  </a:lnTo>
                  <a:lnTo>
                    <a:pt x="98226" y="1706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106"/>
            <p:cNvSpPr/>
            <p:nvPr/>
          </p:nvSpPr>
          <p:spPr>
            <a:xfrm>
              <a:off x="518059" y="5836262"/>
              <a:ext cx="124880" cy="205097"/>
            </a:xfrm>
            <a:custGeom>
              <a:avLst/>
              <a:gdLst/>
              <a:ahLst/>
              <a:cxnLst/>
              <a:rect l="0" t="0" r="0" b="0"/>
              <a:pathLst>
                <a:path w="124880" h="205097">
                  <a:moveTo>
                    <a:pt x="124879" y="39472"/>
                  </a:moveTo>
                  <a:lnTo>
                    <a:pt x="124879" y="22303"/>
                  </a:lnTo>
                  <a:lnTo>
                    <a:pt x="122233" y="14313"/>
                  </a:lnTo>
                  <a:lnTo>
                    <a:pt x="120138" y="10794"/>
                  </a:lnTo>
                  <a:lnTo>
                    <a:pt x="107709" y="1099"/>
                  </a:lnTo>
                  <a:lnTo>
                    <a:pt x="102518" y="0"/>
                  </a:lnTo>
                  <a:lnTo>
                    <a:pt x="59306" y="3549"/>
                  </a:lnTo>
                  <a:lnTo>
                    <a:pt x="39414" y="3693"/>
                  </a:lnTo>
                  <a:lnTo>
                    <a:pt x="27032" y="9018"/>
                  </a:lnTo>
                  <a:lnTo>
                    <a:pt x="20952" y="13217"/>
                  </a:lnTo>
                  <a:lnTo>
                    <a:pt x="14197" y="23173"/>
                  </a:lnTo>
                  <a:lnTo>
                    <a:pt x="2199" y="67182"/>
                  </a:lnTo>
                  <a:lnTo>
                    <a:pt x="171" y="104895"/>
                  </a:lnTo>
                  <a:lnTo>
                    <a:pt x="0" y="121135"/>
                  </a:lnTo>
                  <a:lnTo>
                    <a:pt x="9384" y="147012"/>
                  </a:lnTo>
                  <a:lnTo>
                    <a:pt x="33406" y="188682"/>
                  </a:lnTo>
                  <a:lnTo>
                    <a:pt x="37108" y="195500"/>
                  </a:lnTo>
                  <a:lnTo>
                    <a:pt x="41560" y="200046"/>
                  </a:lnTo>
                  <a:lnTo>
                    <a:pt x="51799" y="205096"/>
                  </a:lnTo>
                  <a:lnTo>
                    <a:pt x="80230" y="2002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107"/>
            <p:cNvSpPr/>
            <p:nvPr/>
          </p:nvSpPr>
          <p:spPr>
            <a:xfrm>
              <a:off x="642938" y="5697141"/>
              <a:ext cx="1" cy="321469"/>
            </a:xfrm>
            <a:custGeom>
              <a:avLst/>
              <a:gdLst/>
              <a:ahLst/>
              <a:cxnLst/>
              <a:rect l="0" t="0" r="0" b="0"/>
              <a:pathLst>
                <a:path w="1" h="321469">
                  <a:moveTo>
                    <a:pt x="0" y="0"/>
                  </a:moveTo>
                  <a:lnTo>
                    <a:pt x="0" y="36618"/>
                  </a:lnTo>
                  <a:lnTo>
                    <a:pt x="0" y="70601"/>
                  </a:lnTo>
                  <a:lnTo>
                    <a:pt x="0" y="107680"/>
                  </a:lnTo>
                  <a:lnTo>
                    <a:pt x="0" y="149252"/>
                  </a:lnTo>
                  <a:lnTo>
                    <a:pt x="0" y="189996"/>
                  </a:lnTo>
                  <a:lnTo>
                    <a:pt x="0" y="231581"/>
                  </a:lnTo>
                  <a:lnTo>
                    <a:pt x="0" y="270714"/>
                  </a:lnTo>
                  <a:lnTo>
                    <a:pt x="0" y="3214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108"/>
            <p:cNvSpPr/>
            <p:nvPr/>
          </p:nvSpPr>
          <p:spPr>
            <a:xfrm>
              <a:off x="741164" y="5875734"/>
              <a:ext cx="8931" cy="178595"/>
            </a:xfrm>
            <a:custGeom>
              <a:avLst/>
              <a:gdLst/>
              <a:ahLst/>
              <a:cxnLst/>
              <a:rect l="0" t="0" r="0" b="0"/>
              <a:pathLst>
                <a:path w="8931" h="178595">
                  <a:moveTo>
                    <a:pt x="8930" y="0"/>
                  </a:moveTo>
                  <a:lnTo>
                    <a:pt x="8930" y="12429"/>
                  </a:lnTo>
                  <a:lnTo>
                    <a:pt x="828" y="54141"/>
                  </a:lnTo>
                  <a:lnTo>
                    <a:pt x="109" y="90743"/>
                  </a:lnTo>
                  <a:lnTo>
                    <a:pt x="32" y="125996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109"/>
            <p:cNvSpPr/>
            <p:nvPr/>
          </p:nvSpPr>
          <p:spPr>
            <a:xfrm>
              <a:off x="750094" y="5782120"/>
              <a:ext cx="17860" cy="13248"/>
            </a:xfrm>
            <a:custGeom>
              <a:avLst/>
              <a:gdLst/>
              <a:ahLst/>
              <a:cxnLst/>
              <a:rect l="0" t="0" r="0" b="0"/>
              <a:pathLst>
                <a:path w="17860" h="13248">
                  <a:moveTo>
                    <a:pt x="17859" y="13247"/>
                  </a:moveTo>
                  <a:lnTo>
                    <a:pt x="17859" y="8507"/>
                  </a:lnTo>
                  <a:lnTo>
                    <a:pt x="15213" y="3534"/>
                  </a:lnTo>
                  <a:lnTo>
                    <a:pt x="13119" y="818"/>
                  </a:lnTo>
                  <a:lnTo>
                    <a:pt x="11722" y="0"/>
                  </a:lnTo>
                  <a:lnTo>
                    <a:pt x="10791" y="447"/>
                  </a:lnTo>
                  <a:lnTo>
                    <a:pt x="10171" y="1737"/>
                  </a:lnTo>
                  <a:lnTo>
                    <a:pt x="8765" y="2597"/>
                  </a:lnTo>
                  <a:lnTo>
                    <a:pt x="0" y="43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110"/>
            <p:cNvSpPr/>
            <p:nvPr/>
          </p:nvSpPr>
          <p:spPr>
            <a:xfrm>
              <a:off x="842564" y="5674137"/>
              <a:ext cx="130773" cy="353403"/>
            </a:xfrm>
            <a:custGeom>
              <a:avLst/>
              <a:gdLst/>
              <a:ahLst/>
              <a:cxnLst/>
              <a:rect l="0" t="0" r="0" b="0"/>
              <a:pathLst>
                <a:path w="130773" h="353403">
                  <a:moveTo>
                    <a:pt x="130772" y="5144"/>
                  </a:moveTo>
                  <a:lnTo>
                    <a:pt x="86185" y="2499"/>
                  </a:lnTo>
                  <a:lnTo>
                    <a:pt x="69284" y="0"/>
                  </a:lnTo>
                  <a:lnTo>
                    <a:pt x="36048" y="4271"/>
                  </a:lnTo>
                  <a:lnTo>
                    <a:pt x="30912" y="8531"/>
                  </a:lnTo>
                  <a:lnTo>
                    <a:pt x="7538" y="50043"/>
                  </a:lnTo>
                  <a:lnTo>
                    <a:pt x="0" y="67175"/>
                  </a:lnTo>
                  <a:lnTo>
                    <a:pt x="2507" y="88016"/>
                  </a:lnTo>
                  <a:lnTo>
                    <a:pt x="14275" y="122523"/>
                  </a:lnTo>
                  <a:lnTo>
                    <a:pt x="25031" y="166734"/>
                  </a:lnTo>
                  <a:lnTo>
                    <a:pt x="38685" y="204503"/>
                  </a:lnTo>
                  <a:lnTo>
                    <a:pt x="47796" y="237891"/>
                  </a:lnTo>
                  <a:lnTo>
                    <a:pt x="52278" y="261630"/>
                  </a:lnTo>
                  <a:lnTo>
                    <a:pt x="62681" y="296909"/>
                  </a:lnTo>
                  <a:lnTo>
                    <a:pt x="74597" y="338797"/>
                  </a:lnTo>
                  <a:lnTo>
                    <a:pt x="77194" y="3534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111"/>
            <p:cNvSpPr/>
            <p:nvPr/>
          </p:nvSpPr>
          <p:spPr>
            <a:xfrm>
              <a:off x="804913" y="5857875"/>
              <a:ext cx="177354" cy="17697"/>
            </a:xfrm>
            <a:custGeom>
              <a:avLst/>
              <a:gdLst/>
              <a:ahLst/>
              <a:cxnLst/>
              <a:rect l="0" t="0" r="0" b="0"/>
              <a:pathLst>
                <a:path w="177354" h="17697">
                  <a:moveTo>
                    <a:pt x="7689" y="8930"/>
                  </a:moveTo>
                  <a:lnTo>
                    <a:pt x="0" y="8930"/>
                  </a:lnTo>
                  <a:lnTo>
                    <a:pt x="3867" y="13670"/>
                  </a:lnTo>
                  <a:lnTo>
                    <a:pt x="8636" y="15998"/>
                  </a:lnTo>
                  <a:lnTo>
                    <a:pt x="47704" y="17696"/>
                  </a:lnTo>
                  <a:lnTo>
                    <a:pt x="75108" y="15165"/>
                  </a:lnTo>
                  <a:lnTo>
                    <a:pt x="111626" y="5421"/>
                  </a:lnTo>
                  <a:lnTo>
                    <a:pt x="148936" y="1071"/>
                  </a:lnTo>
                  <a:lnTo>
                    <a:pt x="17735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112"/>
            <p:cNvSpPr/>
            <p:nvPr/>
          </p:nvSpPr>
          <p:spPr>
            <a:xfrm>
              <a:off x="1028953" y="5670352"/>
              <a:ext cx="140837" cy="339329"/>
            </a:xfrm>
            <a:custGeom>
              <a:avLst/>
              <a:gdLst/>
              <a:ahLst/>
              <a:cxnLst/>
              <a:rect l="0" t="0" r="0" b="0"/>
              <a:pathLst>
                <a:path w="140837" h="339329">
                  <a:moveTo>
                    <a:pt x="140836" y="0"/>
                  </a:moveTo>
                  <a:lnTo>
                    <a:pt x="140836" y="4740"/>
                  </a:lnTo>
                  <a:lnTo>
                    <a:pt x="138852" y="6136"/>
                  </a:lnTo>
                  <a:lnTo>
                    <a:pt x="131355" y="7688"/>
                  </a:lnTo>
                  <a:lnTo>
                    <a:pt x="124055" y="5732"/>
                  </a:lnTo>
                  <a:lnTo>
                    <a:pt x="120719" y="3821"/>
                  </a:lnTo>
                  <a:lnTo>
                    <a:pt x="77346" y="335"/>
                  </a:lnTo>
                  <a:lnTo>
                    <a:pt x="55989" y="4840"/>
                  </a:lnTo>
                  <a:lnTo>
                    <a:pt x="32352" y="17199"/>
                  </a:lnTo>
                  <a:lnTo>
                    <a:pt x="15978" y="33429"/>
                  </a:lnTo>
                  <a:lnTo>
                    <a:pt x="2549" y="61835"/>
                  </a:lnTo>
                  <a:lnTo>
                    <a:pt x="0" y="71468"/>
                  </a:lnTo>
                  <a:lnTo>
                    <a:pt x="7943" y="110982"/>
                  </a:lnTo>
                  <a:lnTo>
                    <a:pt x="14783" y="154917"/>
                  </a:lnTo>
                  <a:lnTo>
                    <a:pt x="18261" y="195010"/>
                  </a:lnTo>
                  <a:lnTo>
                    <a:pt x="26826" y="238414"/>
                  </a:lnTo>
                  <a:lnTo>
                    <a:pt x="32326" y="281030"/>
                  </a:lnTo>
                  <a:lnTo>
                    <a:pt x="42610" y="3393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113"/>
            <p:cNvSpPr/>
            <p:nvPr/>
          </p:nvSpPr>
          <p:spPr>
            <a:xfrm>
              <a:off x="964515" y="5840016"/>
              <a:ext cx="160627" cy="26661"/>
            </a:xfrm>
            <a:custGeom>
              <a:avLst/>
              <a:gdLst/>
              <a:ahLst/>
              <a:cxnLst/>
              <a:rect l="0" t="0" r="0" b="0"/>
              <a:pathLst>
                <a:path w="160627" h="26661">
                  <a:moveTo>
                    <a:pt x="8821" y="0"/>
                  </a:moveTo>
                  <a:lnTo>
                    <a:pt x="1132" y="15377"/>
                  </a:lnTo>
                  <a:lnTo>
                    <a:pt x="0" y="25329"/>
                  </a:lnTo>
                  <a:lnTo>
                    <a:pt x="956" y="25816"/>
                  </a:lnTo>
                  <a:lnTo>
                    <a:pt x="12330" y="26660"/>
                  </a:lnTo>
                  <a:lnTo>
                    <a:pt x="56394" y="11965"/>
                  </a:lnTo>
                  <a:lnTo>
                    <a:pt x="78647" y="9329"/>
                  </a:lnTo>
                  <a:lnTo>
                    <a:pt x="119034" y="8953"/>
                  </a:lnTo>
                  <a:lnTo>
                    <a:pt x="160626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114"/>
            <p:cNvSpPr/>
            <p:nvPr/>
          </p:nvSpPr>
          <p:spPr>
            <a:xfrm>
              <a:off x="1187659" y="5798592"/>
              <a:ext cx="89275" cy="184300"/>
            </a:xfrm>
            <a:custGeom>
              <a:avLst/>
              <a:gdLst/>
              <a:ahLst/>
              <a:cxnLst/>
              <a:rect l="0" t="0" r="0" b="0"/>
              <a:pathLst>
                <a:path w="89275" h="184300">
                  <a:moveTo>
                    <a:pt x="35708" y="86072"/>
                  </a:moveTo>
                  <a:lnTo>
                    <a:pt x="35708" y="80927"/>
                  </a:lnTo>
                  <a:lnTo>
                    <a:pt x="35708" y="83124"/>
                  </a:lnTo>
                  <a:lnTo>
                    <a:pt x="36700" y="83115"/>
                  </a:lnTo>
                  <a:lnTo>
                    <a:pt x="42837" y="79353"/>
                  </a:lnTo>
                  <a:lnTo>
                    <a:pt x="53800" y="77579"/>
                  </a:lnTo>
                  <a:lnTo>
                    <a:pt x="56699" y="77434"/>
                  </a:lnTo>
                  <a:lnTo>
                    <a:pt x="62566" y="74626"/>
                  </a:lnTo>
                  <a:lnTo>
                    <a:pt x="65520" y="72488"/>
                  </a:lnTo>
                  <a:lnTo>
                    <a:pt x="68801" y="67467"/>
                  </a:lnTo>
                  <a:lnTo>
                    <a:pt x="75649" y="51419"/>
                  </a:lnTo>
                  <a:lnTo>
                    <a:pt x="78210" y="48087"/>
                  </a:lnTo>
                  <a:lnTo>
                    <a:pt x="83702" y="44385"/>
                  </a:lnTo>
                  <a:lnTo>
                    <a:pt x="85564" y="41414"/>
                  </a:lnTo>
                  <a:lnTo>
                    <a:pt x="88959" y="24400"/>
                  </a:lnTo>
                  <a:lnTo>
                    <a:pt x="89274" y="15074"/>
                  </a:lnTo>
                  <a:lnTo>
                    <a:pt x="84542" y="10024"/>
                  </a:lnTo>
                  <a:lnTo>
                    <a:pt x="79571" y="7625"/>
                  </a:lnTo>
                  <a:lnTo>
                    <a:pt x="76856" y="6985"/>
                  </a:lnTo>
                  <a:lnTo>
                    <a:pt x="68295" y="1344"/>
                  </a:lnTo>
                  <a:lnTo>
                    <a:pt x="65370" y="813"/>
                  </a:lnTo>
                  <a:lnTo>
                    <a:pt x="62428" y="1451"/>
                  </a:lnTo>
                  <a:lnTo>
                    <a:pt x="59475" y="2869"/>
                  </a:lnTo>
                  <a:lnTo>
                    <a:pt x="56514" y="2822"/>
                  </a:lnTo>
                  <a:lnTo>
                    <a:pt x="50577" y="125"/>
                  </a:lnTo>
                  <a:lnTo>
                    <a:pt x="47605" y="0"/>
                  </a:lnTo>
                  <a:lnTo>
                    <a:pt x="41657" y="2508"/>
                  </a:lnTo>
                  <a:lnTo>
                    <a:pt x="14872" y="26612"/>
                  </a:lnTo>
                  <a:lnTo>
                    <a:pt x="11565" y="32526"/>
                  </a:lnTo>
                  <a:lnTo>
                    <a:pt x="9103" y="38461"/>
                  </a:lnTo>
                  <a:lnTo>
                    <a:pt x="3131" y="47381"/>
                  </a:lnTo>
                  <a:lnTo>
                    <a:pt x="920" y="56308"/>
                  </a:lnTo>
                  <a:lnTo>
                    <a:pt x="0" y="88175"/>
                  </a:lnTo>
                  <a:lnTo>
                    <a:pt x="15436" y="130919"/>
                  </a:lnTo>
                  <a:lnTo>
                    <a:pt x="17768" y="141723"/>
                  </a:lnTo>
                  <a:lnTo>
                    <a:pt x="24660" y="153383"/>
                  </a:lnTo>
                  <a:lnTo>
                    <a:pt x="30137" y="159975"/>
                  </a:lnTo>
                  <a:lnTo>
                    <a:pt x="33232" y="168858"/>
                  </a:lnTo>
                  <a:lnTo>
                    <a:pt x="34057" y="174005"/>
                  </a:lnTo>
                  <a:lnTo>
                    <a:pt x="36592" y="177436"/>
                  </a:lnTo>
                  <a:lnTo>
                    <a:pt x="40266" y="179724"/>
                  </a:lnTo>
                  <a:lnTo>
                    <a:pt x="55681" y="183395"/>
                  </a:lnTo>
                  <a:lnTo>
                    <a:pt x="71427" y="1842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115"/>
            <p:cNvSpPr/>
            <p:nvPr/>
          </p:nvSpPr>
          <p:spPr>
            <a:xfrm>
              <a:off x="1331906" y="5777944"/>
              <a:ext cx="87915" cy="218643"/>
            </a:xfrm>
            <a:custGeom>
              <a:avLst/>
              <a:gdLst/>
              <a:ahLst/>
              <a:cxnLst/>
              <a:rect l="0" t="0" r="0" b="0"/>
              <a:pathLst>
                <a:path w="87915" h="218643">
                  <a:moveTo>
                    <a:pt x="25407" y="35283"/>
                  </a:moveTo>
                  <a:lnTo>
                    <a:pt x="20666" y="35283"/>
                  </a:lnTo>
                  <a:lnTo>
                    <a:pt x="15693" y="37928"/>
                  </a:lnTo>
                  <a:lnTo>
                    <a:pt x="9156" y="42971"/>
                  </a:lnTo>
                  <a:lnTo>
                    <a:pt x="1728" y="57233"/>
                  </a:lnTo>
                  <a:lnTo>
                    <a:pt x="0" y="64221"/>
                  </a:lnTo>
                  <a:lnTo>
                    <a:pt x="531" y="66481"/>
                  </a:lnTo>
                  <a:lnTo>
                    <a:pt x="1878" y="67988"/>
                  </a:lnTo>
                  <a:lnTo>
                    <a:pt x="3767" y="68992"/>
                  </a:lnTo>
                  <a:lnTo>
                    <a:pt x="5867" y="75400"/>
                  </a:lnTo>
                  <a:lnTo>
                    <a:pt x="8474" y="108711"/>
                  </a:lnTo>
                  <a:lnTo>
                    <a:pt x="10149" y="111024"/>
                  </a:lnTo>
                  <a:lnTo>
                    <a:pt x="12258" y="112566"/>
                  </a:lnTo>
                  <a:lnTo>
                    <a:pt x="19967" y="128957"/>
                  </a:lnTo>
                  <a:lnTo>
                    <a:pt x="31225" y="172112"/>
                  </a:lnTo>
                  <a:lnTo>
                    <a:pt x="34320" y="215668"/>
                  </a:lnTo>
                  <a:lnTo>
                    <a:pt x="34329" y="218642"/>
                  </a:lnTo>
                  <a:lnTo>
                    <a:pt x="34336" y="192907"/>
                  </a:lnTo>
                  <a:lnTo>
                    <a:pt x="25958" y="155553"/>
                  </a:lnTo>
                  <a:lnTo>
                    <a:pt x="24659" y="141322"/>
                  </a:lnTo>
                  <a:lnTo>
                    <a:pt x="17326" y="97770"/>
                  </a:lnTo>
                  <a:lnTo>
                    <a:pt x="16527" y="55960"/>
                  </a:lnTo>
                  <a:lnTo>
                    <a:pt x="16487" y="41793"/>
                  </a:lnTo>
                  <a:lnTo>
                    <a:pt x="19127" y="35530"/>
                  </a:lnTo>
                  <a:lnTo>
                    <a:pt x="32291" y="14437"/>
                  </a:lnTo>
                  <a:lnTo>
                    <a:pt x="49301" y="2878"/>
                  </a:lnTo>
                  <a:lnTo>
                    <a:pt x="58173" y="546"/>
                  </a:lnTo>
                  <a:lnTo>
                    <a:pt x="64113" y="0"/>
                  </a:lnTo>
                  <a:lnTo>
                    <a:pt x="70060" y="2404"/>
                  </a:lnTo>
                  <a:lnTo>
                    <a:pt x="73035" y="4434"/>
                  </a:lnTo>
                  <a:lnTo>
                    <a:pt x="75018" y="6779"/>
                  </a:lnTo>
                  <a:lnTo>
                    <a:pt x="87914" y="263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116"/>
            <p:cNvSpPr/>
            <p:nvPr/>
          </p:nvSpPr>
          <p:spPr>
            <a:xfrm>
              <a:off x="1502628" y="5772280"/>
              <a:ext cx="122576" cy="219541"/>
            </a:xfrm>
            <a:custGeom>
              <a:avLst/>
              <a:gdLst/>
              <a:ahLst/>
              <a:cxnLst/>
              <a:rect l="0" t="0" r="0" b="0"/>
              <a:pathLst>
                <a:path w="122576" h="219541">
                  <a:moveTo>
                    <a:pt x="42208" y="121314"/>
                  </a:moveTo>
                  <a:lnTo>
                    <a:pt x="42208" y="105937"/>
                  </a:lnTo>
                  <a:lnTo>
                    <a:pt x="51689" y="99449"/>
                  </a:lnTo>
                  <a:lnTo>
                    <a:pt x="82813" y="88105"/>
                  </a:lnTo>
                  <a:lnTo>
                    <a:pt x="87137" y="87269"/>
                  </a:lnTo>
                  <a:lnTo>
                    <a:pt x="94588" y="81048"/>
                  </a:lnTo>
                  <a:lnTo>
                    <a:pt x="121664" y="50842"/>
                  </a:lnTo>
                  <a:lnTo>
                    <a:pt x="119524" y="47660"/>
                  </a:lnTo>
                  <a:lnTo>
                    <a:pt x="85397" y="4629"/>
                  </a:lnTo>
                  <a:lnTo>
                    <a:pt x="81247" y="0"/>
                  </a:lnTo>
                  <a:lnTo>
                    <a:pt x="71465" y="590"/>
                  </a:lnTo>
                  <a:lnTo>
                    <a:pt x="58188" y="5150"/>
                  </a:lnTo>
                  <a:lnTo>
                    <a:pt x="14601" y="36801"/>
                  </a:lnTo>
                  <a:lnTo>
                    <a:pt x="5795" y="47703"/>
                  </a:lnTo>
                  <a:lnTo>
                    <a:pt x="1220" y="59163"/>
                  </a:lnTo>
                  <a:lnTo>
                    <a:pt x="0" y="64997"/>
                  </a:lnTo>
                  <a:lnTo>
                    <a:pt x="5170" y="102877"/>
                  </a:lnTo>
                  <a:lnTo>
                    <a:pt x="13873" y="146104"/>
                  </a:lnTo>
                  <a:lnTo>
                    <a:pt x="20024" y="157467"/>
                  </a:lnTo>
                  <a:lnTo>
                    <a:pt x="37288" y="175021"/>
                  </a:lnTo>
                  <a:lnTo>
                    <a:pt x="71326" y="202690"/>
                  </a:lnTo>
                  <a:lnTo>
                    <a:pt x="122575" y="2195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117"/>
            <p:cNvSpPr/>
            <p:nvPr/>
          </p:nvSpPr>
          <p:spPr>
            <a:xfrm>
              <a:off x="1680390" y="5765660"/>
              <a:ext cx="159127" cy="223373"/>
            </a:xfrm>
            <a:custGeom>
              <a:avLst/>
              <a:gdLst/>
              <a:ahLst/>
              <a:cxnLst/>
              <a:rect l="0" t="0" r="0" b="0"/>
              <a:pathLst>
                <a:path w="159127" h="223373">
                  <a:moveTo>
                    <a:pt x="16251" y="2918"/>
                  </a:moveTo>
                  <a:lnTo>
                    <a:pt x="2012" y="18149"/>
                  </a:lnTo>
                  <a:lnTo>
                    <a:pt x="0" y="23909"/>
                  </a:lnTo>
                  <a:lnTo>
                    <a:pt x="6221" y="61744"/>
                  </a:lnTo>
                  <a:lnTo>
                    <a:pt x="8096" y="100381"/>
                  </a:lnTo>
                  <a:lnTo>
                    <a:pt x="14346" y="140939"/>
                  </a:lnTo>
                  <a:lnTo>
                    <a:pt x="22137" y="182048"/>
                  </a:lnTo>
                  <a:lnTo>
                    <a:pt x="25062" y="223372"/>
                  </a:lnTo>
                  <a:lnTo>
                    <a:pt x="20429" y="183888"/>
                  </a:lnTo>
                  <a:lnTo>
                    <a:pt x="20754" y="167355"/>
                  </a:lnTo>
                  <a:lnTo>
                    <a:pt x="24306" y="131090"/>
                  </a:lnTo>
                  <a:lnTo>
                    <a:pt x="25065" y="88123"/>
                  </a:lnTo>
                  <a:lnTo>
                    <a:pt x="29898" y="48522"/>
                  </a:lnTo>
                  <a:lnTo>
                    <a:pt x="46169" y="14190"/>
                  </a:lnTo>
                  <a:lnTo>
                    <a:pt x="54991" y="1517"/>
                  </a:lnTo>
                  <a:lnTo>
                    <a:pt x="59937" y="0"/>
                  </a:lnTo>
                  <a:lnTo>
                    <a:pt x="73370" y="959"/>
                  </a:lnTo>
                  <a:lnTo>
                    <a:pt x="92927" y="7078"/>
                  </a:lnTo>
                  <a:lnTo>
                    <a:pt x="124557" y="26806"/>
                  </a:lnTo>
                  <a:lnTo>
                    <a:pt x="131525" y="36355"/>
                  </a:lnTo>
                  <a:lnTo>
                    <a:pt x="144083" y="76220"/>
                  </a:lnTo>
                  <a:lnTo>
                    <a:pt x="149980" y="116617"/>
                  </a:lnTo>
                  <a:lnTo>
                    <a:pt x="159126" y="1815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118"/>
            <p:cNvSpPr/>
            <p:nvPr/>
          </p:nvSpPr>
          <p:spPr>
            <a:xfrm>
              <a:off x="1877735" y="5779367"/>
              <a:ext cx="131446" cy="257103"/>
            </a:xfrm>
            <a:custGeom>
              <a:avLst/>
              <a:gdLst/>
              <a:ahLst/>
              <a:cxnLst/>
              <a:rect l="0" t="0" r="0" b="0"/>
              <a:pathLst>
                <a:path w="131446" h="257103">
                  <a:moveTo>
                    <a:pt x="131445" y="42789"/>
                  </a:moveTo>
                  <a:lnTo>
                    <a:pt x="131445" y="38049"/>
                  </a:lnTo>
                  <a:lnTo>
                    <a:pt x="126704" y="25620"/>
                  </a:lnTo>
                  <a:lnTo>
                    <a:pt x="119085" y="17630"/>
                  </a:lnTo>
                  <a:lnTo>
                    <a:pt x="98434" y="2324"/>
                  </a:lnTo>
                  <a:lnTo>
                    <a:pt x="88331" y="0"/>
                  </a:lnTo>
                  <a:lnTo>
                    <a:pt x="50979" y="5993"/>
                  </a:lnTo>
                  <a:lnTo>
                    <a:pt x="40781" y="11883"/>
                  </a:lnTo>
                  <a:lnTo>
                    <a:pt x="23884" y="29002"/>
                  </a:lnTo>
                  <a:lnTo>
                    <a:pt x="8955" y="52925"/>
                  </a:lnTo>
                  <a:lnTo>
                    <a:pt x="894" y="76219"/>
                  </a:lnTo>
                  <a:lnTo>
                    <a:pt x="0" y="92373"/>
                  </a:lnTo>
                  <a:lnTo>
                    <a:pt x="4083" y="128367"/>
                  </a:lnTo>
                  <a:lnTo>
                    <a:pt x="8612" y="168650"/>
                  </a:lnTo>
                  <a:lnTo>
                    <a:pt x="14344" y="180087"/>
                  </a:lnTo>
                  <a:lnTo>
                    <a:pt x="29720" y="197681"/>
                  </a:lnTo>
                  <a:lnTo>
                    <a:pt x="86796" y="2571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119"/>
            <p:cNvSpPr/>
            <p:nvPr/>
          </p:nvSpPr>
          <p:spPr>
            <a:xfrm>
              <a:off x="2027601" y="5765638"/>
              <a:ext cx="195892" cy="253093"/>
            </a:xfrm>
            <a:custGeom>
              <a:avLst/>
              <a:gdLst/>
              <a:ahLst/>
              <a:cxnLst/>
              <a:rect l="0" t="0" r="0" b="0"/>
              <a:pathLst>
                <a:path w="195892" h="253093">
                  <a:moveTo>
                    <a:pt x="44087" y="154745"/>
                  </a:moveTo>
                  <a:lnTo>
                    <a:pt x="44087" y="150004"/>
                  </a:lnTo>
                  <a:lnTo>
                    <a:pt x="45079" y="148608"/>
                  </a:lnTo>
                  <a:lnTo>
                    <a:pt x="46732" y="147677"/>
                  </a:lnTo>
                  <a:lnTo>
                    <a:pt x="56515" y="146183"/>
                  </a:lnTo>
                  <a:lnTo>
                    <a:pt x="74558" y="145924"/>
                  </a:lnTo>
                  <a:lnTo>
                    <a:pt x="87726" y="140572"/>
                  </a:lnTo>
                  <a:lnTo>
                    <a:pt x="100193" y="133563"/>
                  </a:lnTo>
                  <a:lnTo>
                    <a:pt x="142457" y="121319"/>
                  </a:lnTo>
                  <a:lnTo>
                    <a:pt x="165897" y="109961"/>
                  </a:lnTo>
                  <a:lnTo>
                    <a:pt x="180375" y="98163"/>
                  </a:lnTo>
                  <a:lnTo>
                    <a:pt x="184034" y="89579"/>
                  </a:lnTo>
                  <a:lnTo>
                    <a:pt x="185010" y="84512"/>
                  </a:lnTo>
                  <a:lnTo>
                    <a:pt x="179102" y="42721"/>
                  </a:lnTo>
                  <a:lnTo>
                    <a:pt x="175861" y="32858"/>
                  </a:lnTo>
                  <a:lnTo>
                    <a:pt x="173608" y="28838"/>
                  </a:lnTo>
                  <a:lnTo>
                    <a:pt x="160956" y="18441"/>
                  </a:lnTo>
                  <a:lnTo>
                    <a:pt x="124290" y="18"/>
                  </a:lnTo>
                  <a:lnTo>
                    <a:pt x="118391" y="0"/>
                  </a:lnTo>
                  <a:lnTo>
                    <a:pt x="103900" y="5271"/>
                  </a:lnTo>
                  <a:lnTo>
                    <a:pt x="60468" y="36149"/>
                  </a:lnTo>
                  <a:lnTo>
                    <a:pt x="48721" y="50442"/>
                  </a:lnTo>
                  <a:lnTo>
                    <a:pt x="19566" y="89058"/>
                  </a:lnTo>
                  <a:lnTo>
                    <a:pt x="12353" y="98761"/>
                  </a:lnTo>
                  <a:lnTo>
                    <a:pt x="2283" y="123953"/>
                  </a:lnTo>
                  <a:lnTo>
                    <a:pt x="0" y="143812"/>
                  </a:lnTo>
                  <a:lnTo>
                    <a:pt x="4345" y="165727"/>
                  </a:lnTo>
                  <a:lnTo>
                    <a:pt x="21397" y="191072"/>
                  </a:lnTo>
                  <a:lnTo>
                    <a:pt x="59840" y="222833"/>
                  </a:lnTo>
                  <a:lnTo>
                    <a:pt x="73908" y="229655"/>
                  </a:lnTo>
                  <a:lnTo>
                    <a:pt x="115923" y="239134"/>
                  </a:lnTo>
                  <a:lnTo>
                    <a:pt x="153157" y="248687"/>
                  </a:lnTo>
                  <a:lnTo>
                    <a:pt x="161449" y="253092"/>
                  </a:lnTo>
                  <a:lnTo>
                    <a:pt x="195891" y="2529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9" name="SMARTInkShape-Group21"/>
          <p:cNvGrpSpPr/>
          <p:nvPr/>
        </p:nvGrpSpPr>
        <p:grpSpPr>
          <a:xfrm>
            <a:off x="1898502" y="4170164"/>
            <a:ext cx="2100557" cy="482719"/>
            <a:chOff x="1898502" y="4170164"/>
            <a:chExt cx="2100557" cy="482719"/>
          </a:xfrm>
        </p:grpSpPr>
        <p:sp>
          <p:nvSpPr>
            <p:cNvPr id="288" name="SMARTInkShape-120"/>
            <p:cNvSpPr/>
            <p:nvPr/>
          </p:nvSpPr>
          <p:spPr>
            <a:xfrm>
              <a:off x="2089547" y="4205883"/>
              <a:ext cx="26790" cy="80368"/>
            </a:xfrm>
            <a:custGeom>
              <a:avLst/>
              <a:gdLst/>
              <a:ahLst/>
              <a:cxnLst/>
              <a:rect l="0" t="0" r="0" b="0"/>
              <a:pathLst>
                <a:path w="26790" h="80368">
                  <a:moveTo>
                    <a:pt x="26789" y="80367"/>
                  </a:moveTo>
                  <a:lnTo>
                    <a:pt x="14430" y="3886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121"/>
            <p:cNvSpPr/>
            <p:nvPr/>
          </p:nvSpPr>
          <p:spPr>
            <a:xfrm>
              <a:off x="1898502" y="4366617"/>
              <a:ext cx="262483" cy="286266"/>
            </a:xfrm>
            <a:custGeom>
              <a:avLst/>
              <a:gdLst/>
              <a:ahLst/>
              <a:cxnLst/>
              <a:rect l="0" t="0" r="0" b="0"/>
              <a:pathLst>
                <a:path w="262483" h="286266">
                  <a:moveTo>
                    <a:pt x="164256" y="0"/>
                  </a:moveTo>
                  <a:lnTo>
                    <a:pt x="151827" y="0"/>
                  </a:lnTo>
                  <a:lnTo>
                    <a:pt x="133784" y="9481"/>
                  </a:lnTo>
                  <a:lnTo>
                    <a:pt x="109586" y="34339"/>
                  </a:lnTo>
                  <a:lnTo>
                    <a:pt x="88009" y="72157"/>
                  </a:lnTo>
                  <a:lnTo>
                    <a:pt x="65667" y="111524"/>
                  </a:lnTo>
                  <a:lnTo>
                    <a:pt x="37405" y="148479"/>
                  </a:lnTo>
                  <a:lnTo>
                    <a:pt x="17417" y="175585"/>
                  </a:lnTo>
                  <a:lnTo>
                    <a:pt x="807" y="213169"/>
                  </a:lnTo>
                  <a:lnTo>
                    <a:pt x="0" y="229349"/>
                  </a:lnTo>
                  <a:lnTo>
                    <a:pt x="7566" y="267333"/>
                  </a:lnTo>
                  <a:lnTo>
                    <a:pt x="15572" y="280211"/>
                  </a:lnTo>
                  <a:lnTo>
                    <a:pt x="20485" y="285034"/>
                  </a:lnTo>
                  <a:lnTo>
                    <a:pt x="25744" y="286265"/>
                  </a:lnTo>
                  <a:lnTo>
                    <a:pt x="31235" y="285101"/>
                  </a:lnTo>
                  <a:lnTo>
                    <a:pt x="71479" y="264645"/>
                  </a:lnTo>
                  <a:lnTo>
                    <a:pt x="110909" y="234192"/>
                  </a:lnTo>
                  <a:lnTo>
                    <a:pt x="145618" y="210426"/>
                  </a:lnTo>
                  <a:lnTo>
                    <a:pt x="159285" y="192215"/>
                  </a:lnTo>
                  <a:lnTo>
                    <a:pt x="172792" y="154605"/>
                  </a:lnTo>
                  <a:lnTo>
                    <a:pt x="180274" y="114214"/>
                  </a:lnTo>
                  <a:lnTo>
                    <a:pt x="181954" y="91942"/>
                  </a:lnTo>
                  <a:lnTo>
                    <a:pt x="179398" y="87827"/>
                  </a:lnTo>
                  <a:lnTo>
                    <a:pt x="175946" y="82690"/>
                  </a:lnTo>
                  <a:lnTo>
                    <a:pt x="173549" y="73115"/>
                  </a:lnTo>
                  <a:lnTo>
                    <a:pt x="180301" y="98153"/>
                  </a:lnTo>
                  <a:lnTo>
                    <a:pt x="180906" y="104131"/>
                  </a:lnTo>
                  <a:lnTo>
                    <a:pt x="202126" y="147583"/>
                  </a:lnTo>
                  <a:lnTo>
                    <a:pt x="215079" y="168716"/>
                  </a:lnTo>
                  <a:lnTo>
                    <a:pt x="215998" y="172009"/>
                  </a:lnTo>
                  <a:lnTo>
                    <a:pt x="242052" y="207679"/>
                  </a:lnTo>
                  <a:lnTo>
                    <a:pt x="262482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122"/>
            <p:cNvSpPr/>
            <p:nvPr/>
          </p:nvSpPr>
          <p:spPr>
            <a:xfrm>
              <a:off x="2255523" y="4170164"/>
              <a:ext cx="39408" cy="446485"/>
            </a:xfrm>
            <a:custGeom>
              <a:avLst/>
              <a:gdLst/>
              <a:ahLst/>
              <a:cxnLst/>
              <a:rect l="0" t="0" r="0" b="0"/>
              <a:pathLst>
                <a:path w="39408" h="446485">
                  <a:moveTo>
                    <a:pt x="39407" y="0"/>
                  </a:moveTo>
                  <a:lnTo>
                    <a:pt x="36761" y="41941"/>
                  </a:lnTo>
                  <a:lnTo>
                    <a:pt x="25168" y="81187"/>
                  </a:lnTo>
                  <a:lnTo>
                    <a:pt x="17284" y="125123"/>
                  </a:lnTo>
                  <a:lnTo>
                    <a:pt x="598" y="163227"/>
                  </a:lnTo>
                  <a:lnTo>
                    <a:pt x="0" y="177056"/>
                  </a:lnTo>
                  <a:lnTo>
                    <a:pt x="3202" y="217271"/>
                  </a:lnTo>
                  <a:lnTo>
                    <a:pt x="3544" y="255648"/>
                  </a:lnTo>
                  <a:lnTo>
                    <a:pt x="3645" y="295462"/>
                  </a:lnTo>
                  <a:lnTo>
                    <a:pt x="3682" y="339627"/>
                  </a:lnTo>
                  <a:lnTo>
                    <a:pt x="3688" y="383452"/>
                  </a:lnTo>
                  <a:lnTo>
                    <a:pt x="3688" y="4464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123"/>
            <p:cNvSpPr/>
            <p:nvPr/>
          </p:nvSpPr>
          <p:spPr>
            <a:xfrm>
              <a:off x="2359341" y="4390162"/>
              <a:ext cx="183432" cy="175898"/>
            </a:xfrm>
            <a:custGeom>
              <a:avLst/>
              <a:gdLst/>
              <a:ahLst/>
              <a:cxnLst/>
              <a:rect l="0" t="0" r="0" b="0"/>
              <a:pathLst>
                <a:path w="183432" h="175898">
                  <a:moveTo>
                    <a:pt x="69534" y="30033"/>
                  </a:moveTo>
                  <a:lnTo>
                    <a:pt x="69534" y="25293"/>
                  </a:lnTo>
                  <a:lnTo>
                    <a:pt x="64793" y="12864"/>
                  </a:lnTo>
                  <a:lnTo>
                    <a:pt x="57105" y="1354"/>
                  </a:lnTo>
                  <a:lnTo>
                    <a:pt x="53311" y="0"/>
                  </a:lnTo>
                  <a:lnTo>
                    <a:pt x="43803" y="1141"/>
                  </a:lnTo>
                  <a:lnTo>
                    <a:pt x="32963" y="12893"/>
                  </a:lnTo>
                  <a:lnTo>
                    <a:pt x="22522" y="32337"/>
                  </a:lnTo>
                  <a:lnTo>
                    <a:pt x="7735" y="74659"/>
                  </a:lnTo>
                  <a:lnTo>
                    <a:pt x="4522" y="80620"/>
                  </a:lnTo>
                  <a:lnTo>
                    <a:pt x="0" y="107971"/>
                  </a:lnTo>
                  <a:lnTo>
                    <a:pt x="4234" y="124534"/>
                  </a:lnTo>
                  <a:lnTo>
                    <a:pt x="18381" y="146596"/>
                  </a:lnTo>
                  <a:lnTo>
                    <a:pt x="37180" y="162025"/>
                  </a:lnTo>
                  <a:lnTo>
                    <a:pt x="66342" y="174424"/>
                  </a:lnTo>
                  <a:lnTo>
                    <a:pt x="83329" y="175897"/>
                  </a:lnTo>
                  <a:lnTo>
                    <a:pt x="98485" y="172252"/>
                  </a:lnTo>
                  <a:lnTo>
                    <a:pt x="115143" y="164017"/>
                  </a:lnTo>
                  <a:lnTo>
                    <a:pt x="150676" y="128030"/>
                  </a:lnTo>
                  <a:lnTo>
                    <a:pt x="178232" y="87548"/>
                  </a:lnTo>
                  <a:lnTo>
                    <a:pt x="183431" y="69013"/>
                  </a:lnTo>
                  <a:lnTo>
                    <a:pt x="179355" y="54303"/>
                  </a:lnTo>
                  <a:lnTo>
                    <a:pt x="171196" y="31933"/>
                  </a:lnTo>
                  <a:lnTo>
                    <a:pt x="170051" y="25347"/>
                  </a:lnTo>
                  <a:lnTo>
                    <a:pt x="160841" y="12737"/>
                  </a:lnTo>
                  <a:lnTo>
                    <a:pt x="154218" y="6596"/>
                  </a:lnTo>
                  <a:lnTo>
                    <a:pt x="146826" y="3495"/>
                  </a:lnTo>
                  <a:lnTo>
                    <a:pt x="130675" y="2694"/>
                  </a:lnTo>
                  <a:lnTo>
                    <a:pt x="118866" y="5645"/>
                  </a:lnTo>
                  <a:lnTo>
                    <a:pt x="86650" y="25572"/>
                  </a:lnTo>
                  <a:lnTo>
                    <a:pt x="60604" y="478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124"/>
            <p:cNvSpPr/>
            <p:nvPr/>
          </p:nvSpPr>
          <p:spPr>
            <a:xfrm>
              <a:off x="2590145" y="4357688"/>
              <a:ext cx="185558" cy="198963"/>
            </a:xfrm>
            <a:custGeom>
              <a:avLst/>
              <a:gdLst/>
              <a:ahLst/>
              <a:cxnLst/>
              <a:rect l="0" t="0" r="0" b="0"/>
              <a:pathLst>
                <a:path w="185558" h="198963">
                  <a:moveTo>
                    <a:pt x="97691" y="0"/>
                  </a:moveTo>
                  <a:lnTo>
                    <a:pt x="83433" y="992"/>
                  </a:lnTo>
                  <a:lnTo>
                    <a:pt x="72833" y="4740"/>
                  </a:lnTo>
                  <a:lnTo>
                    <a:pt x="33138" y="38154"/>
                  </a:lnTo>
                  <a:lnTo>
                    <a:pt x="18095" y="55529"/>
                  </a:lnTo>
                  <a:lnTo>
                    <a:pt x="5570" y="82516"/>
                  </a:lnTo>
                  <a:lnTo>
                    <a:pt x="268" y="122652"/>
                  </a:lnTo>
                  <a:lnTo>
                    <a:pt x="0" y="129393"/>
                  </a:lnTo>
                  <a:lnTo>
                    <a:pt x="9104" y="157842"/>
                  </a:lnTo>
                  <a:lnTo>
                    <a:pt x="24254" y="174662"/>
                  </a:lnTo>
                  <a:lnTo>
                    <a:pt x="61577" y="196889"/>
                  </a:lnTo>
                  <a:lnTo>
                    <a:pt x="77010" y="198962"/>
                  </a:lnTo>
                  <a:lnTo>
                    <a:pt x="116355" y="189654"/>
                  </a:lnTo>
                  <a:lnTo>
                    <a:pt x="146136" y="178426"/>
                  </a:lnTo>
                  <a:lnTo>
                    <a:pt x="155933" y="170581"/>
                  </a:lnTo>
                  <a:lnTo>
                    <a:pt x="171613" y="148438"/>
                  </a:lnTo>
                  <a:lnTo>
                    <a:pt x="184767" y="108636"/>
                  </a:lnTo>
                  <a:lnTo>
                    <a:pt x="185557" y="73750"/>
                  </a:lnTo>
                  <a:lnTo>
                    <a:pt x="179729" y="53161"/>
                  </a:lnTo>
                  <a:lnTo>
                    <a:pt x="174501" y="44132"/>
                  </a:lnTo>
                  <a:lnTo>
                    <a:pt x="170726" y="41327"/>
                  </a:lnTo>
                  <a:lnTo>
                    <a:pt x="126707" y="28090"/>
                  </a:lnTo>
                  <a:close/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125"/>
            <p:cNvSpPr/>
            <p:nvPr/>
          </p:nvSpPr>
          <p:spPr>
            <a:xfrm>
              <a:off x="2821829" y="4206034"/>
              <a:ext cx="133899" cy="446334"/>
            </a:xfrm>
            <a:custGeom>
              <a:avLst/>
              <a:gdLst/>
              <a:ahLst/>
              <a:cxnLst/>
              <a:rect l="0" t="0" r="0" b="0"/>
              <a:pathLst>
                <a:path w="133899" h="446334">
                  <a:moveTo>
                    <a:pt x="133898" y="26638"/>
                  </a:moveTo>
                  <a:lnTo>
                    <a:pt x="133898" y="21897"/>
                  </a:lnTo>
                  <a:lnTo>
                    <a:pt x="131252" y="16924"/>
                  </a:lnTo>
                  <a:lnTo>
                    <a:pt x="125776" y="11407"/>
                  </a:lnTo>
                  <a:lnTo>
                    <a:pt x="116728" y="5647"/>
                  </a:lnTo>
                  <a:lnTo>
                    <a:pt x="89606" y="994"/>
                  </a:lnTo>
                  <a:lnTo>
                    <a:pt x="59763" y="0"/>
                  </a:lnTo>
                  <a:lnTo>
                    <a:pt x="46048" y="5207"/>
                  </a:lnTo>
                  <a:lnTo>
                    <a:pt x="25815" y="19979"/>
                  </a:lnTo>
                  <a:lnTo>
                    <a:pt x="6085" y="58599"/>
                  </a:lnTo>
                  <a:lnTo>
                    <a:pt x="760" y="96111"/>
                  </a:lnTo>
                  <a:lnTo>
                    <a:pt x="0" y="131944"/>
                  </a:lnTo>
                  <a:lnTo>
                    <a:pt x="2619" y="140579"/>
                  </a:lnTo>
                  <a:lnTo>
                    <a:pt x="6098" y="148716"/>
                  </a:lnTo>
                  <a:lnTo>
                    <a:pt x="9049" y="163461"/>
                  </a:lnTo>
                  <a:lnTo>
                    <a:pt x="26925" y="203974"/>
                  </a:lnTo>
                  <a:lnTo>
                    <a:pt x="43424" y="243017"/>
                  </a:lnTo>
                  <a:lnTo>
                    <a:pt x="57671" y="282259"/>
                  </a:lnTo>
                  <a:lnTo>
                    <a:pt x="69169" y="324838"/>
                  </a:lnTo>
                  <a:lnTo>
                    <a:pt x="77823" y="368830"/>
                  </a:lnTo>
                  <a:lnTo>
                    <a:pt x="79826" y="406991"/>
                  </a:lnTo>
                  <a:lnTo>
                    <a:pt x="80319" y="4463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126"/>
            <p:cNvSpPr/>
            <p:nvPr/>
          </p:nvSpPr>
          <p:spPr>
            <a:xfrm>
              <a:off x="2786063" y="4482703"/>
              <a:ext cx="169665" cy="26742"/>
            </a:xfrm>
            <a:custGeom>
              <a:avLst/>
              <a:gdLst/>
              <a:ahLst/>
              <a:cxnLst/>
              <a:rect l="0" t="0" r="0" b="0"/>
              <a:pathLst>
                <a:path w="169665" h="26742">
                  <a:moveTo>
                    <a:pt x="0" y="17860"/>
                  </a:moveTo>
                  <a:lnTo>
                    <a:pt x="0" y="22600"/>
                  </a:lnTo>
                  <a:lnTo>
                    <a:pt x="992" y="23996"/>
                  </a:lnTo>
                  <a:lnTo>
                    <a:pt x="2645" y="24927"/>
                  </a:lnTo>
                  <a:lnTo>
                    <a:pt x="12359" y="26237"/>
                  </a:lnTo>
                  <a:lnTo>
                    <a:pt x="52017" y="26741"/>
                  </a:lnTo>
                  <a:lnTo>
                    <a:pt x="91805" y="24139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127"/>
            <p:cNvSpPr/>
            <p:nvPr/>
          </p:nvSpPr>
          <p:spPr>
            <a:xfrm>
              <a:off x="3030070" y="4384477"/>
              <a:ext cx="229267" cy="223243"/>
            </a:xfrm>
            <a:custGeom>
              <a:avLst/>
              <a:gdLst/>
              <a:ahLst/>
              <a:cxnLst/>
              <a:rect l="0" t="0" r="0" b="0"/>
              <a:pathLst>
                <a:path w="229267" h="223243">
                  <a:moveTo>
                    <a:pt x="14953" y="0"/>
                  </a:moveTo>
                  <a:lnTo>
                    <a:pt x="14953" y="41108"/>
                  </a:lnTo>
                  <a:lnTo>
                    <a:pt x="14953" y="81077"/>
                  </a:lnTo>
                  <a:lnTo>
                    <a:pt x="15946" y="96557"/>
                  </a:lnTo>
                  <a:lnTo>
                    <a:pt x="22021" y="125163"/>
                  </a:lnTo>
                  <a:lnTo>
                    <a:pt x="23331" y="160777"/>
                  </a:lnTo>
                  <a:lnTo>
                    <a:pt x="23851" y="202053"/>
                  </a:lnTo>
                  <a:lnTo>
                    <a:pt x="22870" y="202171"/>
                  </a:lnTo>
                  <a:lnTo>
                    <a:pt x="16748" y="198588"/>
                  </a:lnTo>
                  <a:lnTo>
                    <a:pt x="11451" y="197401"/>
                  </a:lnTo>
                  <a:lnTo>
                    <a:pt x="9642" y="196093"/>
                  </a:lnTo>
                  <a:lnTo>
                    <a:pt x="8436" y="194228"/>
                  </a:lnTo>
                  <a:lnTo>
                    <a:pt x="205" y="165034"/>
                  </a:lnTo>
                  <a:lnTo>
                    <a:pt x="0" y="127833"/>
                  </a:lnTo>
                  <a:lnTo>
                    <a:pt x="9641" y="89360"/>
                  </a:lnTo>
                  <a:lnTo>
                    <a:pt x="12592" y="75103"/>
                  </a:lnTo>
                  <a:lnTo>
                    <a:pt x="28475" y="52018"/>
                  </a:lnTo>
                  <a:lnTo>
                    <a:pt x="38492" y="42963"/>
                  </a:lnTo>
                  <a:lnTo>
                    <a:pt x="82582" y="13393"/>
                  </a:lnTo>
                  <a:lnTo>
                    <a:pt x="93628" y="10913"/>
                  </a:lnTo>
                  <a:lnTo>
                    <a:pt x="111767" y="9811"/>
                  </a:lnTo>
                  <a:lnTo>
                    <a:pt x="130411" y="17259"/>
                  </a:lnTo>
                  <a:lnTo>
                    <a:pt x="173393" y="51807"/>
                  </a:lnTo>
                  <a:lnTo>
                    <a:pt x="186032" y="68818"/>
                  </a:lnTo>
                  <a:lnTo>
                    <a:pt x="199192" y="96496"/>
                  </a:lnTo>
                  <a:lnTo>
                    <a:pt x="208339" y="106974"/>
                  </a:lnTo>
                  <a:lnTo>
                    <a:pt x="223301" y="148767"/>
                  </a:lnTo>
                  <a:lnTo>
                    <a:pt x="229266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128"/>
            <p:cNvSpPr/>
            <p:nvPr/>
          </p:nvSpPr>
          <p:spPr>
            <a:xfrm>
              <a:off x="3286125" y="4395973"/>
              <a:ext cx="187524" cy="211078"/>
            </a:xfrm>
            <a:custGeom>
              <a:avLst/>
              <a:gdLst/>
              <a:ahLst/>
              <a:cxnLst/>
              <a:rect l="0" t="0" r="0" b="0"/>
              <a:pathLst>
                <a:path w="187524" h="211078">
                  <a:moveTo>
                    <a:pt x="0" y="104590"/>
                  </a:moveTo>
                  <a:lnTo>
                    <a:pt x="4740" y="104590"/>
                  </a:lnTo>
                  <a:lnTo>
                    <a:pt x="45284" y="118829"/>
                  </a:lnTo>
                  <a:lnTo>
                    <a:pt x="58491" y="120840"/>
                  </a:lnTo>
                  <a:lnTo>
                    <a:pt x="96404" y="108865"/>
                  </a:lnTo>
                  <a:lnTo>
                    <a:pt x="137895" y="97595"/>
                  </a:lnTo>
                  <a:lnTo>
                    <a:pt x="150914" y="91228"/>
                  </a:lnTo>
                  <a:lnTo>
                    <a:pt x="162323" y="81784"/>
                  </a:lnTo>
                  <a:lnTo>
                    <a:pt x="170701" y="70972"/>
                  </a:lnTo>
                  <a:lnTo>
                    <a:pt x="172339" y="66303"/>
                  </a:lnTo>
                  <a:lnTo>
                    <a:pt x="172440" y="62198"/>
                  </a:lnTo>
                  <a:lnTo>
                    <a:pt x="168045" y="32089"/>
                  </a:lnTo>
                  <a:lnTo>
                    <a:pt x="149595" y="5403"/>
                  </a:lnTo>
                  <a:lnTo>
                    <a:pt x="137924" y="975"/>
                  </a:lnTo>
                  <a:lnTo>
                    <a:pt x="121823" y="0"/>
                  </a:lnTo>
                  <a:lnTo>
                    <a:pt x="84440" y="7458"/>
                  </a:lnTo>
                  <a:lnTo>
                    <a:pt x="57359" y="18485"/>
                  </a:lnTo>
                  <a:lnTo>
                    <a:pt x="47652" y="29610"/>
                  </a:lnTo>
                  <a:lnTo>
                    <a:pt x="36609" y="57900"/>
                  </a:lnTo>
                  <a:lnTo>
                    <a:pt x="28729" y="97682"/>
                  </a:lnTo>
                  <a:lnTo>
                    <a:pt x="32104" y="123048"/>
                  </a:lnTo>
                  <a:lnTo>
                    <a:pt x="44129" y="144675"/>
                  </a:lnTo>
                  <a:lnTo>
                    <a:pt x="82347" y="174152"/>
                  </a:lnTo>
                  <a:lnTo>
                    <a:pt x="116950" y="204125"/>
                  </a:lnTo>
                  <a:lnTo>
                    <a:pt x="132014" y="208359"/>
                  </a:lnTo>
                  <a:lnTo>
                    <a:pt x="159801" y="211077"/>
                  </a:lnTo>
                  <a:lnTo>
                    <a:pt x="170573" y="206157"/>
                  </a:lnTo>
                  <a:lnTo>
                    <a:pt x="187523" y="1938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129"/>
            <p:cNvSpPr/>
            <p:nvPr/>
          </p:nvSpPr>
          <p:spPr>
            <a:xfrm>
              <a:off x="3547787" y="4384477"/>
              <a:ext cx="184151" cy="214313"/>
            </a:xfrm>
            <a:custGeom>
              <a:avLst/>
              <a:gdLst/>
              <a:ahLst/>
              <a:cxnLst/>
              <a:rect l="0" t="0" r="0" b="0"/>
              <a:pathLst>
                <a:path w="184151" h="214313">
                  <a:moveTo>
                    <a:pt x="131244" y="0"/>
                  </a:moveTo>
                  <a:lnTo>
                    <a:pt x="126504" y="0"/>
                  </a:lnTo>
                  <a:lnTo>
                    <a:pt x="121531" y="2645"/>
                  </a:lnTo>
                  <a:lnTo>
                    <a:pt x="118816" y="4740"/>
                  </a:lnTo>
                  <a:lnTo>
                    <a:pt x="86934" y="14239"/>
                  </a:lnTo>
                  <a:lnTo>
                    <a:pt x="46732" y="22123"/>
                  </a:lnTo>
                  <a:lnTo>
                    <a:pt x="3377" y="35610"/>
                  </a:lnTo>
                  <a:lnTo>
                    <a:pt x="1351" y="37631"/>
                  </a:lnTo>
                  <a:lnTo>
                    <a:pt x="0" y="39970"/>
                  </a:lnTo>
                  <a:lnTo>
                    <a:pt x="2840" y="57483"/>
                  </a:lnTo>
                  <a:lnTo>
                    <a:pt x="10014" y="67881"/>
                  </a:lnTo>
                  <a:lnTo>
                    <a:pt x="14706" y="72043"/>
                  </a:lnTo>
                  <a:lnTo>
                    <a:pt x="19817" y="73825"/>
                  </a:lnTo>
                  <a:lnTo>
                    <a:pt x="62123" y="78906"/>
                  </a:lnTo>
                  <a:lnTo>
                    <a:pt x="102855" y="92242"/>
                  </a:lnTo>
                  <a:lnTo>
                    <a:pt x="146752" y="118712"/>
                  </a:lnTo>
                  <a:lnTo>
                    <a:pt x="173329" y="131253"/>
                  </a:lnTo>
                  <a:lnTo>
                    <a:pt x="177160" y="132150"/>
                  </a:lnTo>
                  <a:lnTo>
                    <a:pt x="179714" y="133741"/>
                  </a:lnTo>
                  <a:lnTo>
                    <a:pt x="181417" y="135793"/>
                  </a:lnTo>
                  <a:lnTo>
                    <a:pt x="183309" y="140720"/>
                  </a:lnTo>
                  <a:lnTo>
                    <a:pt x="184150" y="146216"/>
                  </a:lnTo>
                  <a:lnTo>
                    <a:pt x="179882" y="159629"/>
                  </a:lnTo>
                  <a:lnTo>
                    <a:pt x="172334" y="171431"/>
                  </a:lnTo>
                  <a:lnTo>
                    <a:pt x="158767" y="175410"/>
                  </a:lnTo>
                  <a:lnTo>
                    <a:pt x="117719" y="177965"/>
                  </a:lnTo>
                  <a:lnTo>
                    <a:pt x="97361" y="178407"/>
                  </a:lnTo>
                  <a:lnTo>
                    <a:pt x="86088" y="183802"/>
                  </a:lnTo>
                  <a:lnTo>
                    <a:pt x="74464" y="190831"/>
                  </a:lnTo>
                  <a:lnTo>
                    <a:pt x="6229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130"/>
            <p:cNvSpPr/>
            <p:nvPr/>
          </p:nvSpPr>
          <p:spPr>
            <a:xfrm>
              <a:off x="3813956" y="4402336"/>
              <a:ext cx="185103" cy="239977"/>
            </a:xfrm>
            <a:custGeom>
              <a:avLst/>
              <a:gdLst/>
              <a:ahLst/>
              <a:cxnLst/>
              <a:rect l="0" t="0" r="0" b="0"/>
              <a:pathLst>
                <a:path w="185103" h="239977">
                  <a:moveTo>
                    <a:pt x="124036" y="0"/>
                  </a:moveTo>
                  <a:lnTo>
                    <a:pt x="119296" y="4740"/>
                  </a:lnTo>
                  <a:lnTo>
                    <a:pt x="114322" y="7068"/>
                  </a:lnTo>
                  <a:lnTo>
                    <a:pt x="111607" y="7689"/>
                  </a:lnTo>
                  <a:lnTo>
                    <a:pt x="69367" y="1132"/>
                  </a:lnTo>
                  <a:lnTo>
                    <a:pt x="52114" y="5795"/>
                  </a:lnTo>
                  <a:lnTo>
                    <a:pt x="10180" y="21894"/>
                  </a:lnTo>
                  <a:lnTo>
                    <a:pt x="2327" y="25339"/>
                  </a:lnTo>
                  <a:lnTo>
                    <a:pt x="1225" y="26814"/>
                  </a:lnTo>
                  <a:lnTo>
                    <a:pt x="0" y="31100"/>
                  </a:lnTo>
                  <a:lnTo>
                    <a:pt x="666" y="33632"/>
                  </a:lnTo>
                  <a:lnTo>
                    <a:pt x="4051" y="39091"/>
                  </a:lnTo>
                  <a:lnTo>
                    <a:pt x="41142" y="67657"/>
                  </a:lnTo>
                  <a:lnTo>
                    <a:pt x="84972" y="83238"/>
                  </a:lnTo>
                  <a:lnTo>
                    <a:pt x="110110" y="90084"/>
                  </a:lnTo>
                  <a:lnTo>
                    <a:pt x="139045" y="109257"/>
                  </a:lnTo>
                  <a:lnTo>
                    <a:pt x="169909" y="150980"/>
                  </a:lnTo>
                  <a:lnTo>
                    <a:pt x="174190" y="159045"/>
                  </a:lnTo>
                  <a:lnTo>
                    <a:pt x="177084" y="165937"/>
                  </a:lnTo>
                  <a:lnTo>
                    <a:pt x="183300" y="176387"/>
                  </a:lnTo>
                  <a:lnTo>
                    <a:pt x="185102" y="186212"/>
                  </a:lnTo>
                  <a:lnTo>
                    <a:pt x="183257" y="194547"/>
                  </a:lnTo>
                  <a:lnTo>
                    <a:pt x="169248" y="217464"/>
                  </a:lnTo>
                  <a:lnTo>
                    <a:pt x="156037" y="228281"/>
                  </a:lnTo>
                  <a:lnTo>
                    <a:pt x="137156" y="237303"/>
                  </a:lnTo>
                  <a:lnTo>
                    <a:pt x="119986" y="239976"/>
                  </a:lnTo>
                  <a:lnTo>
                    <a:pt x="106361" y="239609"/>
                  </a:lnTo>
                  <a:lnTo>
                    <a:pt x="79388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8" name="SMARTInkShape-Group22"/>
          <p:cNvGrpSpPr/>
          <p:nvPr/>
        </p:nvGrpSpPr>
        <p:grpSpPr>
          <a:xfrm>
            <a:off x="3143250" y="5009555"/>
            <a:ext cx="1839517" cy="464344"/>
            <a:chOff x="3143250" y="5009555"/>
            <a:chExt cx="1839517" cy="464344"/>
          </a:xfrm>
        </p:grpSpPr>
        <p:sp>
          <p:nvSpPr>
            <p:cNvPr id="300" name="SMARTInkShape-131"/>
            <p:cNvSpPr/>
            <p:nvPr/>
          </p:nvSpPr>
          <p:spPr>
            <a:xfrm>
              <a:off x="3147958" y="5241727"/>
              <a:ext cx="39941" cy="232172"/>
            </a:xfrm>
            <a:custGeom>
              <a:avLst/>
              <a:gdLst/>
              <a:ahLst/>
              <a:cxnLst/>
              <a:rect l="0" t="0" r="0" b="0"/>
              <a:pathLst>
                <a:path w="39941" h="232172">
                  <a:moveTo>
                    <a:pt x="39940" y="0"/>
                  </a:moveTo>
                  <a:lnTo>
                    <a:pt x="32811" y="8121"/>
                  </a:lnTo>
                  <a:lnTo>
                    <a:pt x="16025" y="46276"/>
                  </a:lnTo>
                  <a:lnTo>
                    <a:pt x="6847" y="80688"/>
                  </a:lnTo>
                  <a:lnTo>
                    <a:pt x="0" y="120889"/>
                  </a:lnTo>
                  <a:lnTo>
                    <a:pt x="2359" y="165063"/>
                  </a:lnTo>
                  <a:lnTo>
                    <a:pt x="3853" y="200248"/>
                  </a:lnTo>
                  <a:lnTo>
                    <a:pt x="4222" y="2321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132"/>
            <p:cNvSpPr/>
            <p:nvPr/>
          </p:nvSpPr>
          <p:spPr>
            <a:xfrm>
              <a:off x="3143250" y="5179219"/>
              <a:ext cx="17860" cy="17860"/>
            </a:xfrm>
            <a:custGeom>
              <a:avLst/>
              <a:gdLst/>
              <a:ahLst/>
              <a:cxnLst/>
              <a:rect l="0" t="0" r="0" b="0"/>
              <a:pathLst>
                <a:path w="17860" h="17860">
                  <a:moveTo>
                    <a:pt x="17859" y="0"/>
                  </a:moveTo>
                  <a:lnTo>
                    <a:pt x="13119" y="0"/>
                  </a:lnTo>
                  <a:lnTo>
                    <a:pt x="8146" y="2645"/>
                  </a:lnTo>
                  <a:lnTo>
                    <a:pt x="0" y="17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133"/>
            <p:cNvSpPr/>
            <p:nvPr/>
          </p:nvSpPr>
          <p:spPr>
            <a:xfrm>
              <a:off x="3251789" y="5209100"/>
              <a:ext cx="155436" cy="250185"/>
            </a:xfrm>
            <a:custGeom>
              <a:avLst/>
              <a:gdLst/>
              <a:ahLst/>
              <a:cxnLst/>
              <a:rect l="0" t="0" r="0" b="0"/>
              <a:pathLst>
                <a:path w="155436" h="250185">
                  <a:moveTo>
                    <a:pt x="25406" y="41556"/>
                  </a:moveTo>
                  <a:lnTo>
                    <a:pt x="12978" y="75895"/>
                  </a:lnTo>
                  <a:lnTo>
                    <a:pt x="5616" y="116450"/>
                  </a:lnTo>
                  <a:lnTo>
                    <a:pt x="3283" y="121251"/>
                  </a:lnTo>
                  <a:lnTo>
                    <a:pt x="0" y="146970"/>
                  </a:lnTo>
                  <a:lnTo>
                    <a:pt x="5027" y="189232"/>
                  </a:lnTo>
                  <a:lnTo>
                    <a:pt x="7215" y="229908"/>
                  </a:lnTo>
                  <a:lnTo>
                    <a:pt x="8318" y="235585"/>
                  </a:lnTo>
                  <a:lnTo>
                    <a:pt x="10045" y="239370"/>
                  </a:lnTo>
                  <a:lnTo>
                    <a:pt x="12189" y="241893"/>
                  </a:lnTo>
                  <a:lnTo>
                    <a:pt x="12626" y="244567"/>
                  </a:lnTo>
                  <a:lnTo>
                    <a:pt x="11925" y="247342"/>
                  </a:lnTo>
                  <a:lnTo>
                    <a:pt x="10466" y="250184"/>
                  </a:lnTo>
                  <a:lnTo>
                    <a:pt x="9493" y="250095"/>
                  </a:lnTo>
                  <a:lnTo>
                    <a:pt x="8124" y="241480"/>
                  </a:lnTo>
                  <a:lnTo>
                    <a:pt x="7803" y="235253"/>
                  </a:lnTo>
                  <a:lnTo>
                    <a:pt x="15258" y="200023"/>
                  </a:lnTo>
                  <a:lnTo>
                    <a:pt x="16115" y="165349"/>
                  </a:lnTo>
                  <a:lnTo>
                    <a:pt x="22542" y="121461"/>
                  </a:lnTo>
                  <a:lnTo>
                    <a:pt x="26542" y="82320"/>
                  </a:lnTo>
                  <a:lnTo>
                    <a:pt x="39413" y="48122"/>
                  </a:lnTo>
                  <a:lnTo>
                    <a:pt x="72591" y="7539"/>
                  </a:lnTo>
                  <a:lnTo>
                    <a:pt x="76706" y="3995"/>
                  </a:lnTo>
                  <a:lnTo>
                    <a:pt x="86571" y="58"/>
                  </a:lnTo>
                  <a:lnTo>
                    <a:pt x="90988" y="0"/>
                  </a:lnTo>
                  <a:lnTo>
                    <a:pt x="98541" y="2581"/>
                  </a:lnTo>
                  <a:lnTo>
                    <a:pt x="129996" y="42838"/>
                  </a:lnTo>
                  <a:lnTo>
                    <a:pt x="145358" y="82673"/>
                  </a:lnTo>
                  <a:lnTo>
                    <a:pt x="150970" y="127305"/>
                  </a:lnTo>
                  <a:lnTo>
                    <a:pt x="155435" y="160008"/>
                  </a:lnTo>
                  <a:lnTo>
                    <a:pt x="151278" y="199981"/>
                  </a:lnTo>
                  <a:lnTo>
                    <a:pt x="150422" y="220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134"/>
            <p:cNvSpPr/>
            <p:nvPr/>
          </p:nvSpPr>
          <p:spPr>
            <a:xfrm>
              <a:off x="3449111" y="5227956"/>
              <a:ext cx="176343" cy="245943"/>
            </a:xfrm>
            <a:custGeom>
              <a:avLst/>
              <a:gdLst/>
              <a:ahLst/>
              <a:cxnLst/>
              <a:rect l="0" t="0" r="0" b="0"/>
              <a:pathLst>
                <a:path w="176343" h="245943">
                  <a:moveTo>
                    <a:pt x="158483" y="31630"/>
                  </a:moveTo>
                  <a:lnTo>
                    <a:pt x="153742" y="26890"/>
                  </a:lnTo>
                  <a:lnTo>
                    <a:pt x="151354" y="26485"/>
                  </a:lnTo>
                  <a:lnTo>
                    <a:pt x="148769" y="27208"/>
                  </a:lnTo>
                  <a:lnTo>
                    <a:pt x="132751" y="35497"/>
                  </a:lnTo>
                  <a:lnTo>
                    <a:pt x="119265" y="35663"/>
                  </a:lnTo>
                  <a:lnTo>
                    <a:pt x="75429" y="31866"/>
                  </a:lnTo>
                  <a:lnTo>
                    <a:pt x="55271" y="36440"/>
                  </a:lnTo>
                  <a:lnTo>
                    <a:pt x="45473" y="44021"/>
                  </a:lnTo>
                  <a:lnTo>
                    <a:pt x="26357" y="74537"/>
                  </a:lnTo>
                  <a:lnTo>
                    <a:pt x="7310" y="118051"/>
                  </a:lnTo>
                  <a:lnTo>
                    <a:pt x="582" y="137934"/>
                  </a:lnTo>
                  <a:lnTo>
                    <a:pt x="0" y="151306"/>
                  </a:lnTo>
                  <a:lnTo>
                    <a:pt x="3048" y="167171"/>
                  </a:lnTo>
                  <a:lnTo>
                    <a:pt x="6242" y="172592"/>
                  </a:lnTo>
                  <a:lnTo>
                    <a:pt x="10357" y="176206"/>
                  </a:lnTo>
                  <a:lnTo>
                    <a:pt x="43065" y="193764"/>
                  </a:lnTo>
                  <a:lnTo>
                    <a:pt x="56253" y="193648"/>
                  </a:lnTo>
                  <a:lnTo>
                    <a:pt x="79575" y="183264"/>
                  </a:lnTo>
                  <a:lnTo>
                    <a:pt x="91332" y="173106"/>
                  </a:lnTo>
                  <a:lnTo>
                    <a:pt x="127709" y="130978"/>
                  </a:lnTo>
                  <a:lnTo>
                    <a:pt x="140424" y="89361"/>
                  </a:lnTo>
                  <a:lnTo>
                    <a:pt x="146848" y="50720"/>
                  </a:lnTo>
                  <a:lnTo>
                    <a:pt x="155334" y="6362"/>
                  </a:lnTo>
                  <a:lnTo>
                    <a:pt x="157084" y="556"/>
                  </a:lnTo>
                  <a:lnTo>
                    <a:pt x="157549" y="0"/>
                  </a:lnTo>
                  <a:lnTo>
                    <a:pt x="157861" y="621"/>
                  </a:lnTo>
                  <a:lnTo>
                    <a:pt x="158360" y="8748"/>
                  </a:lnTo>
                  <a:lnTo>
                    <a:pt x="150373" y="52060"/>
                  </a:lnTo>
                  <a:lnTo>
                    <a:pt x="149715" y="92588"/>
                  </a:lnTo>
                  <a:lnTo>
                    <a:pt x="152247" y="128405"/>
                  </a:lnTo>
                  <a:lnTo>
                    <a:pt x="156635" y="171429"/>
                  </a:lnTo>
                  <a:lnTo>
                    <a:pt x="160581" y="204021"/>
                  </a:lnTo>
                  <a:lnTo>
                    <a:pt x="176342" y="2459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135"/>
            <p:cNvSpPr/>
            <p:nvPr/>
          </p:nvSpPr>
          <p:spPr>
            <a:xfrm>
              <a:off x="3698132" y="5103041"/>
              <a:ext cx="52338" cy="308351"/>
            </a:xfrm>
            <a:custGeom>
              <a:avLst/>
              <a:gdLst/>
              <a:ahLst/>
              <a:cxnLst/>
              <a:rect l="0" t="0" r="0" b="0"/>
              <a:pathLst>
                <a:path w="52338" h="308351">
                  <a:moveTo>
                    <a:pt x="7688" y="4740"/>
                  </a:moveTo>
                  <a:lnTo>
                    <a:pt x="7688" y="0"/>
                  </a:lnTo>
                  <a:lnTo>
                    <a:pt x="2948" y="11273"/>
                  </a:lnTo>
                  <a:lnTo>
                    <a:pt x="0" y="23984"/>
                  </a:lnTo>
                  <a:lnTo>
                    <a:pt x="6133" y="66677"/>
                  </a:lnTo>
                  <a:lnTo>
                    <a:pt x="11297" y="97752"/>
                  </a:lnTo>
                  <a:lnTo>
                    <a:pt x="15041" y="134494"/>
                  </a:lnTo>
                  <a:lnTo>
                    <a:pt x="20891" y="168973"/>
                  </a:lnTo>
                  <a:lnTo>
                    <a:pt x="28909" y="204325"/>
                  </a:lnTo>
                  <a:lnTo>
                    <a:pt x="35362" y="238560"/>
                  </a:lnTo>
                  <a:lnTo>
                    <a:pt x="46425" y="265181"/>
                  </a:lnTo>
                  <a:lnTo>
                    <a:pt x="52337" y="3083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136"/>
            <p:cNvSpPr/>
            <p:nvPr/>
          </p:nvSpPr>
          <p:spPr>
            <a:xfrm>
              <a:off x="3598664" y="5188148"/>
              <a:ext cx="196454" cy="26791"/>
            </a:xfrm>
            <a:custGeom>
              <a:avLst/>
              <a:gdLst/>
              <a:ahLst/>
              <a:cxnLst/>
              <a:rect l="0" t="0" r="0" b="0"/>
              <a:pathLst>
                <a:path w="196454" h="26791">
                  <a:moveTo>
                    <a:pt x="0" y="26790"/>
                  </a:moveTo>
                  <a:lnTo>
                    <a:pt x="12429" y="26790"/>
                  </a:lnTo>
                  <a:lnTo>
                    <a:pt x="56125" y="12550"/>
                  </a:lnTo>
                  <a:lnTo>
                    <a:pt x="94026" y="9645"/>
                  </a:lnTo>
                  <a:lnTo>
                    <a:pt x="130690" y="9071"/>
                  </a:lnTo>
                  <a:lnTo>
                    <a:pt x="19645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137"/>
            <p:cNvSpPr/>
            <p:nvPr/>
          </p:nvSpPr>
          <p:spPr>
            <a:xfrm>
              <a:off x="3875484" y="5056686"/>
              <a:ext cx="17861" cy="310057"/>
            </a:xfrm>
            <a:custGeom>
              <a:avLst/>
              <a:gdLst/>
              <a:ahLst/>
              <a:cxnLst/>
              <a:rect l="0" t="0" r="0" b="0"/>
              <a:pathLst>
                <a:path w="17861" h="310057">
                  <a:moveTo>
                    <a:pt x="17860" y="15377"/>
                  </a:moveTo>
                  <a:lnTo>
                    <a:pt x="17860" y="5896"/>
                  </a:lnTo>
                  <a:lnTo>
                    <a:pt x="16868" y="3103"/>
                  </a:lnTo>
                  <a:lnTo>
                    <a:pt x="15214" y="1241"/>
                  </a:lnTo>
                  <a:lnTo>
                    <a:pt x="13119" y="0"/>
                  </a:lnTo>
                  <a:lnTo>
                    <a:pt x="10731" y="1156"/>
                  </a:lnTo>
                  <a:lnTo>
                    <a:pt x="5431" y="7734"/>
                  </a:lnTo>
                  <a:lnTo>
                    <a:pt x="1610" y="27333"/>
                  </a:lnTo>
                  <a:lnTo>
                    <a:pt x="477" y="61473"/>
                  </a:lnTo>
                  <a:lnTo>
                    <a:pt x="95" y="105180"/>
                  </a:lnTo>
                  <a:lnTo>
                    <a:pt x="28" y="144291"/>
                  </a:lnTo>
                  <a:lnTo>
                    <a:pt x="6" y="188272"/>
                  </a:lnTo>
                  <a:lnTo>
                    <a:pt x="1" y="226138"/>
                  </a:lnTo>
                  <a:lnTo>
                    <a:pt x="1" y="264907"/>
                  </a:lnTo>
                  <a:lnTo>
                    <a:pt x="0" y="3100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138"/>
            <p:cNvSpPr/>
            <p:nvPr/>
          </p:nvSpPr>
          <p:spPr>
            <a:xfrm>
              <a:off x="3777258" y="5272374"/>
              <a:ext cx="214313" cy="14002"/>
            </a:xfrm>
            <a:custGeom>
              <a:avLst/>
              <a:gdLst/>
              <a:ahLst/>
              <a:cxnLst/>
              <a:rect l="0" t="0" r="0" b="0"/>
              <a:pathLst>
                <a:path w="214313" h="14002">
                  <a:moveTo>
                    <a:pt x="0" y="14001"/>
                  </a:moveTo>
                  <a:lnTo>
                    <a:pt x="38173" y="13009"/>
                  </a:lnTo>
                  <a:lnTo>
                    <a:pt x="75950" y="6312"/>
                  </a:lnTo>
                  <a:lnTo>
                    <a:pt x="114184" y="4324"/>
                  </a:lnTo>
                  <a:lnTo>
                    <a:pt x="141319" y="0"/>
                  </a:lnTo>
                  <a:lnTo>
                    <a:pt x="214312" y="50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139"/>
            <p:cNvSpPr/>
            <p:nvPr/>
          </p:nvSpPr>
          <p:spPr>
            <a:xfrm>
              <a:off x="4036219" y="5292768"/>
              <a:ext cx="80368" cy="32644"/>
            </a:xfrm>
            <a:custGeom>
              <a:avLst/>
              <a:gdLst/>
              <a:ahLst/>
              <a:cxnLst/>
              <a:rect l="0" t="0" r="0" b="0"/>
              <a:pathLst>
                <a:path w="80368" h="32644">
                  <a:moveTo>
                    <a:pt x="0" y="11466"/>
                  </a:moveTo>
                  <a:lnTo>
                    <a:pt x="4740" y="6726"/>
                  </a:lnTo>
                  <a:lnTo>
                    <a:pt x="6137" y="6322"/>
                  </a:lnTo>
                  <a:lnTo>
                    <a:pt x="7068" y="7045"/>
                  </a:lnTo>
                  <a:lnTo>
                    <a:pt x="7688" y="8518"/>
                  </a:lnTo>
                  <a:lnTo>
                    <a:pt x="22942" y="24150"/>
                  </a:lnTo>
                  <a:lnTo>
                    <a:pt x="33678" y="31325"/>
                  </a:lnTo>
                  <a:lnTo>
                    <a:pt x="38327" y="32643"/>
                  </a:lnTo>
                  <a:lnTo>
                    <a:pt x="42419" y="32529"/>
                  </a:lnTo>
                  <a:lnTo>
                    <a:pt x="46138" y="31462"/>
                  </a:lnTo>
                  <a:lnTo>
                    <a:pt x="60855" y="15737"/>
                  </a:lnTo>
                  <a:lnTo>
                    <a:pt x="68302" y="1708"/>
                  </a:lnTo>
                  <a:lnTo>
                    <a:pt x="70339" y="0"/>
                  </a:lnTo>
                  <a:lnTo>
                    <a:pt x="80367" y="114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140"/>
            <p:cNvSpPr/>
            <p:nvPr/>
          </p:nvSpPr>
          <p:spPr>
            <a:xfrm>
              <a:off x="4036219" y="5179219"/>
              <a:ext cx="80368" cy="107157"/>
            </a:xfrm>
            <a:custGeom>
              <a:avLst/>
              <a:gdLst/>
              <a:ahLst/>
              <a:cxnLst/>
              <a:rect l="0" t="0" r="0" b="0"/>
              <a:pathLst>
                <a:path w="80368" h="107157">
                  <a:moveTo>
                    <a:pt x="80367" y="0"/>
                  </a:moveTo>
                  <a:lnTo>
                    <a:pt x="75627" y="9481"/>
                  </a:lnTo>
                  <a:lnTo>
                    <a:pt x="68008" y="16781"/>
                  </a:lnTo>
                  <a:lnTo>
                    <a:pt x="58999" y="22341"/>
                  </a:lnTo>
                  <a:lnTo>
                    <a:pt x="47357" y="27455"/>
                  </a:lnTo>
                  <a:lnTo>
                    <a:pt x="20409" y="51473"/>
                  </a:lnTo>
                  <a:lnTo>
                    <a:pt x="14031" y="62895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141"/>
            <p:cNvSpPr/>
            <p:nvPr/>
          </p:nvSpPr>
          <p:spPr>
            <a:xfrm>
              <a:off x="4036219" y="5339953"/>
              <a:ext cx="80368" cy="126306"/>
            </a:xfrm>
            <a:custGeom>
              <a:avLst/>
              <a:gdLst/>
              <a:ahLst/>
              <a:cxnLst/>
              <a:rect l="0" t="0" r="0" b="0"/>
              <a:pathLst>
                <a:path w="80368" h="126306">
                  <a:moveTo>
                    <a:pt x="0" y="0"/>
                  </a:moveTo>
                  <a:lnTo>
                    <a:pt x="0" y="38603"/>
                  </a:lnTo>
                  <a:lnTo>
                    <a:pt x="992" y="81883"/>
                  </a:lnTo>
                  <a:lnTo>
                    <a:pt x="7129" y="116756"/>
                  </a:lnTo>
                  <a:lnTo>
                    <a:pt x="12428" y="126305"/>
                  </a:lnTo>
                  <a:lnTo>
                    <a:pt x="16223" y="124883"/>
                  </a:lnTo>
                  <a:lnTo>
                    <a:pt x="25731" y="112720"/>
                  </a:lnTo>
                  <a:lnTo>
                    <a:pt x="37500" y="88299"/>
                  </a:lnTo>
                  <a:lnTo>
                    <a:pt x="41867" y="83671"/>
                  </a:lnTo>
                  <a:lnTo>
                    <a:pt x="46763" y="81578"/>
                  </a:lnTo>
                  <a:lnTo>
                    <a:pt x="56502" y="79913"/>
                  </a:lnTo>
                  <a:lnTo>
                    <a:pt x="80367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142"/>
            <p:cNvSpPr/>
            <p:nvPr/>
          </p:nvSpPr>
          <p:spPr>
            <a:xfrm>
              <a:off x="4179202" y="5188148"/>
              <a:ext cx="187416" cy="227162"/>
            </a:xfrm>
            <a:custGeom>
              <a:avLst/>
              <a:gdLst/>
              <a:ahLst/>
              <a:cxnLst/>
              <a:rect l="0" t="0" r="0" b="0"/>
              <a:pathLst>
                <a:path w="187416" h="227162">
                  <a:moveTo>
                    <a:pt x="8821" y="0"/>
                  </a:moveTo>
                  <a:lnTo>
                    <a:pt x="4081" y="4741"/>
                  </a:lnTo>
                  <a:lnTo>
                    <a:pt x="444" y="41941"/>
                  </a:lnTo>
                  <a:lnTo>
                    <a:pt x="0" y="82148"/>
                  </a:lnTo>
                  <a:lnTo>
                    <a:pt x="4664" y="118709"/>
                  </a:lnTo>
                  <a:lnTo>
                    <a:pt x="8000" y="162649"/>
                  </a:lnTo>
                  <a:lnTo>
                    <a:pt x="11305" y="183382"/>
                  </a:lnTo>
                  <a:lnTo>
                    <a:pt x="17374" y="227161"/>
                  </a:lnTo>
                  <a:lnTo>
                    <a:pt x="16507" y="226847"/>
                  </a:lnTo>
                  <a:lnTo>
                    <a:pt x="12899" y="221207"/>
                  </a:lnTo>
                  <a:lnTo>
                    <a:pt x="9179" y="182372"/>
                  </a:lnTo>
                  <a:lnTo>
                    <a:pt x="16021" y="143658"/>
                  </a:lnTo>
                  <a:lnTo>
                    <a:pt x="24281" y="103086"/>
                  </a:lnTo>
                  <a:lnTo>
                    <a:pt x="30947" y="65893"/>
                  </a:lnTo>
                  <a:lnTo>
                    <a:pt x="43710" y="41462"/>
                  </a:lnTo>
                  <a:lnTo>
                    <a:pt x="55319" y="26397"/>
                  </a:lnTo>
                  <a:lnTo>
                    <a:pt x="64544" y="21654"/>
                  </a:lnTo>
                  <a:lnTo>
                    <a:pt x="81895" y="18609"/>
                  </a:lnTo>
                  <a:lnTo>
                    <a:pt x="91239" y="23484"/>
                  </a:lnTo>
                  <a:lnTo>
                    <a:pt x="117240" y="47374"/>
                  </a:lnTo>
                  <a:lnTo>
                    <a:pt x="138492" y="83429"/>
                  </a:lnTo>
                  <a:lnTo>
                    <a:pt x="158312" y="120917"/>
                  </a:lnTo>
                  <a:lnTo>
                    <a:pt x="172075" y="152759"/>
                  </a:lnTo>
                  <a:lnTo>
                    <a:pt x="177922" y="195986"/>
                  </a:lnTo>
                  <a:lnTo>
                    <a:pt x="179103" y="198126"/>
                  </a:lnTo>
                  <a:lnTo>
                    <a:pt x="187415" y="1964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143"/>
            <p:cNvSpPr/>
            <p:nvPr/>
          </p:nvSpPr>
          <p:spPr>
            <a:xfrm>
              <a:off x="4402339" y="5027414"/>
              <a:ext cx="17857" cy="339329"/>
            </a:xfrm>
            <a:custGeom>
              <a:avLst/>
              <a:gdLst/>
              <a:ahLst/>
              <a:cxnLst/>
              <a:rect l="0" t="0" r="0" b="0"/>
              <a:pathLst>
                <a:path w="17857" h="339329">
                  <a:moveTo>
                    <a:pt x="8927" y="0"/>
                  </a:moveTo>
                  <a:lnTo>
                    <a:pt x="4186" y="4740"/>
                  </a:lnTo>
                  <a:lnTo>
                    <a:pt x="824" y="37611"/>
                  </a:lnTo>
                  <a:lnTo>
                    <a:pt x="242" y="74754"/>
                  </a:lnTo>
                  <a:lnTo>
                    <a:pt x="45" y="117623"/>
                  </a:lnTo>
                  <a:lnTo>
                    <a:pt x="12" y="154906"/>
                  </a:lnTo>
                  <a:lnTo>
                    <a:pt x="0" y="197728"/>
                  </a:lnTo>
                  <a:lnTo>
                    <a:pt x="4738" y="233101"/>
                  </a:lnTo>
                  <a:lnTo>
                    <a:pt x="12426" y="275001"/>
                  </a:lnTo>
                  <a:lnTo>
                    <a:pt x="17856" y="3393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144"/>
            <p:cNvSpPr/>
            <p:nvPr/>
          </p:nvSpPr>
          <p:spPr>
            <a:xfrm>
              <a:off x="4332139" y="5176622"/>
              <a:ext cx="168425" cy="11112"/>
            </a:xfrm>
            <a:custGeom>
              <a:avLst/>
              <a:gdLst/>
              <a:ahLst/>
              <a:cxnLst/>
              <a:rect l="0" t="0" r="0" b="0"/>
              <a:pathLst>
                <a:path w="168425" h="11112">
                  <a:moveTo>
                    <a:pt x="7689" y="2597"/>
                  </a:moveTo>
                  <a:lnTo>
                    <a:pt x="0" y="10285"/>
                  </a:lnTo>
                  <a:lnTo>
                    <a:pt x="8608" y="1677"/>
                  </a:lnTo>
                  <a:lnTo>
                    <a:pt x="13262" y="0"/>
                  </a:lnTo>
                  <a:lnTo>
                    <a:pt x="23726" y="781"/>
                  </a:lnTo>
                  <a:lnTo>
                    <a:pt x="63979" y="9425"/>
                  </a:lnTo>
                  <a:lnTo>
                    <a:pt x="95096" y="11111"/>
                  </a:lnTo>
                  <a:lnTo>
                    <a:pt x="168424" y="25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145"/>
            <p:cNvSpPr/>
            <p:nvPr/>
          </p:nvSpPr>
          <p:spPr>
            <a:xfrm>
              <a:off x="4560473" y="5143500"/>
              <a:ext cx="11528" cy="205384"/>
            </a:xfrm>
            <a:custGeom>
              <a:avLst/>
              <a:gdLst/>
              <a:ahLst/>
              <a:cxnLst/>
              <a:rect l="0" t="0" r="0" b="0"/>
              <a:pathLst>
                <a:path w="11528" h="205384">
                  <a:moveTo>
                    <a:pt x="11527" y="0"/>
                  </a:moveTo>
                  <a:lnTo>
                    <a:pt x="10535" y="27505"/>
                  </a:lnTo>
                  <a:lnTo>
                    <a:pt x="5390" y="44089"/>
                  </a:lnTo>
                  <a:lnTo>
                    <a:pt x="3425" y="77666"/>
                  </a:lnTo>
                  <a:lnTo>
                    <a:pt x="2761" y="117132"/>
                  </a:lnTo>
                  <a:lnTo>
                    <a:pt x="0" y="136901"/>
                  </a:lnTo>
                  <a:lnTo>
                    <a:pt x="2597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146"/>
            <p:cNvSpPr/>
            <p:nvPr/>
          </p:nvSpPr>
          <p:spPr>
            <a:xfrm>
              <a:off x="4563070" y="5009555"/>
              <a:ext cx="17861" cy="35719"/>
            </a:xfrm>
            <a:custGeom>
              <a:avLst/>
              <a:gdLst/>
              <a:ahLst/>
              <a:cxnLst/>
              <a:rect l="0" t="0" r="0" b="0"/>
              <a:pathLst>
                <a:path w="17861" h="35719">
                  <a:moveTo>
                    <a:pt x="17860" y="0"/>
                  </a:moveTo>
                  <a:lnTo>
                    <a:pt x="17860" y="4740"/>
                  </a:lnTo>
                  <a:lnTo>
                    <a:pt x="15214" y="9713"/>
                  </a:lnTo>
                  <a:lnTo>
                    <a:pt x="13119" y="12428"/>
                  </a:lnTo>
                  <a:lnTo>
                    <a:pt x="10731" y="12254"/>
                  </a:lnTo>
                  <a:lnTo>
                    <a:pt x="5431" y="6769"/>
                  </a:lnTo>
                  <a:lnTo>
                    <a:pt x="3621" y="7489"/>
                  </a:lnTo>
                  <a:lnTo>
                    <a:pt x="0" y="35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147"/>
            <p:cNvSpPr/>
            <p:nvPr/>
          </p:nvSpPr>
          <p:spPr>
            <a:xfrm>
              <a:off x="4662123" y="5152831"/>
              <a:ext cx="149384" cy="185803"/>
            </a:xfrm>
            <a:custGeom>
              <a:avLst/>
              <a:gdLst/>
              <a:ahLst/>
              <a:cxnLst/>
              <a:rect l="0" t="0" r="0" b="0"/>
              <a:pathLst>
                <a:path w="149384" h="185803">
                  <a:moveTo>
                    <a:pt x="79541" y="17458"/>
                  </a:moveTo>
                  <a:lnTo>
                    <a:pt x="79541" y="12718"/>
                  </a:lnTo>
                  <a:lnTo>
                    <a:pt x="78549" y="11321"/>
                  </a:lnTo>
                  <a:lnTo>
                    <a:pt x="76895" y="10390"/>
                  </a:lnTo>
                  <a:lnTo>
                    <a:pt x="67182" y="9080"/>
                  </a:lnTo>
                  <a:lnTo>
                    <a:pt x="57181" y="9766"/>
                  </a:lnTo>
                  <a:lnTo>
                    <a:pt x="46121" y="13378"/>
                  </a:lnTo>
                  <a:lnTo>
                    <a:pt x="28739" y="30470"/>
                  </a:lnTo>
                  <a:lnTo>
                    <a:pt x="22236" y="46062"/>
                  </a:lnTo>
                  <a:lnTo>
                    <a:pt x="8580" y="85065"/>
                  </a:lnTo>
                  <a:lnTo>
                    <a:pt x="1032" y="122866"/>
                  </a:lnTo>
                  <a:lnTo>
                    <a:pt x="0" y="137396"/>
                  </a:lnTo>
                  <a:lnTo>
                    <a:pt x="1709" y="143058"/>
                  </a:lnTo>
                  <a:lnTo>
                    <a:pt x="28845" y="172084"/>
                  </a:lnTo>
                  <a:lnTo>
                    <a:pt x="44125" y="182667"/>
                  </a:lnTo>
                  <a:lnTo>
                    <a:pt x="64417" y="185802"/>
                  </a:lnTo>
                  <a:lnTo>
                    <a:pt x="78111" y="181243"/>
                  </a:lnTo>
                  <a:lnTo>
                    <a:pt x="116388" y="149846"/>
                  </a:lnTo>
                  <a:lnTo>
                    <a:pt x="140674" y="113523"/>
                  </a:lnTo>
                  <a:lnTo>
                    <a:pt x="147926" y="88255"/>
                  </a:lnTo>
                  <a:lnTo>
                    <a:pt x="149383" y="58195"/>
                  </a:lnTo>
                  <a:lnTo>
                    <a:pt x="141146" y="18743"/>
                  </a:lnTo>
                  <a:lnTo>
                    <a:pt x="135694" y="4139"/>
                  </a:lnTo>
                  <a:lnTo>
                    <a:pt x="132852" y="1633"/>
                  </a:lnTo>
                  <a:lnTo>
                    <a:pt x="116419" y="0"/>
                  </a:lnTo>
                  <a:lnTo>
                    <a:pt x="95098" y="9199"/>
                  </a:lnTo>
                  <a:lnTo>
                    <a:pt x="43822" y="442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148"/>
            <p:cNvSpPr/>
            <p:nvPr/>
          </p:nvSpPr>
          <p:spPr>
            <a:xfrm>
              <a:off x="4839935" y="5071950"/>
              <a:ext cx="142832" cy="294793"/>
            </a:xfrm>
            <a:custGeom>
              <a:avLst/>
              <a:gdLst/>
              <a:ahLst/>
              <a:cxnLst/>
              <a:rect l="0" t="0" r="0" b="0"/>
              <a:pathLst>
                <a:path w="142832" h="294793">
                  <a:moveTo>
                    <a:pt x="26745" y="35831"/>
                  </a:moveTo>
                  <a:lnTo>
                    <a:pt x="25753" y="51081"/>
                  </a:lnTo>
                  <a:lnTo>
                    <a:pt x="19056" y="94982"/>
                  </a:lnTo>
                  <a:lnTo>
                    <a:pt x="20625" y="133702"/>
                  </a:lnTo>
                  <a:lnTo>
                    <a:pt x="24932" y="172317"/>
                  </a:lnTo>
                  <a:lnTo>
                    <a:pt x="26387" y="215588"/>
                  </a:lnTo>
                  <a:lnTo>
                    <a:pt x="26742" y="249538"/>
                  </a:lnTo>
                  <a:lnTo>
                    <a:pt x="22004" y="245224"/>
                  </a:lnTo>
                  <a:lnTo>
                    <a:pt x="5754" y="206072"/>
                  </a:lnTo>
                  <a:lnTo>
                    <a:pt x="1101" y="163790"/>
                  </a:lnTo>
                  <a:lnTo>
                    <a:pt x="182" y="121483"/>
                  </a:lnTo>
                  <a:lnTo>
                    <a:pt x="0" y="83949"/>
                  </a:lnTo>
                  <a:lnTo>
                    <a:pt x="4709" y="54718"/>
                  </a:lnTo>
                  <a:lnTo>
                    <a:pt x="25117" y="11823"/>
                  </a:lnTo>
                  <a:lnTo>
                    <a:pt x="28636" y="4943"/>
                  </a:lnTo>
                  <a:lnTo>
                    <a:pt x="33959" y="1348"/>
                  </a:lnTo>
                  <a:lnTo>
                    <a:pt x="47810" y="0"/>
                  </a:lnTo>
                  <a:lnTo>
                    <a:pt x="61243" y="5355"/>
                  </a:lnTo>
                  <a:lnTo>
                    <a:pt x="96375" y="34403"/>
                  </a:lnTo>
                  <a:lnTo>
                    <a:pt x="102340" y="45448"/>
                  </a:lnTo>
                  <a:lnTo>
                    <a:pt x="110990" y="65470"/>
                  </a:lnTo>
                  <a:lnTo>
                    <a:pt x="119749" y="84723"/>
                  </a:lnTo>
                  <a:lnTo>
                    <a:pt x="129267" y="128039"/>
                  </a:lnTo>
                  <a:lnTo>
                    <a:pt x="132528" y="169757"/>
                  </a:lnTo>
                  <a:lnTo>
                    <a:pt x="136276" y="205785"/>
                  </a:lnTo>
                  <a:lnTo>
                    <a:pt x="141967" y="249190"/>
                  </a:lnTo>
                  <a:lnTo>
                    <a:pt x="142831" y="2947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8" name="SMARTInkShape-Group23"/>
          <p:cNvGrpSpPr/>
          <p:nvPr/>
        </p:nvGrpSpPr>
        <p:grpSpPr>
          <a:xfrm>
            <a:off x="2571862" y="5554266"/>
            <a:ext cx="1803686" cy="419696"/>
            <a:chOff x="2571862" y="5554266"/>
            <a:chExt cx="1803686" cy="419696"/>
          </a:xfrm>
        </p:grpSpPr>
        <p:sp>
          <p:nvSpPr>
            <p:cNvPr id="319" name="SMARTInkShape-149"/>
            <p:cNvSpPr/>
            <p:nvPr/>
          </p:nvSpPr>
          <p:spPr>
            <a:xfrm>
              <a:off x="2571862" y="5754829"/>
              <a:ext cx="201405" cy="219133"/>
            </a:xfrm>
            <a:custGeom>
              <a:avLst/>
              <a:gdLst/>
              <a:ahLst/>
              <a:cxnLst/>
              <a:rect l="0" t="0" r="0" b="0"/>
              <a:pathLst>
                <a:path w="201405" h="219133">
                  <a:moveTo>
                    <a:pt x="62396" y="13749"/>
                  </a:moveTo>
                  <a:lnTo>
                    <a:pt x="62396" y="18490"/>
                  </a:lnTo>
                  <a:lnTo>
                    <a:pt x="61404" y="19886"/>
                  </a:lnTo>
                  <a:lnTo>
                    <a:pt x="59750" y="20817"/>
                  </a:lnTo>
                  <a:lnTo>
                    <a:pt x="57655" y="21438"/>
                  </a:lnTo>
                  <a:lnTo>
                    <a:pt x="44304" y="29584"/>
                  </a:lnTo>
                  <a:lnTo>
                    <a:pt x="28069" y="31573"/>
                  </a:lnTo>
                  <a:lnTo>
                    <a:pt x="22349" y="41079"/>
                  </a:lnTo>
                  <a:lnTo>
                    <a:pt x="15707" y="58077"/>
                  </a:lnTo>
                  <a:lnTo>
                    <a:pt x="11880" y="64208"/>
                  </a:lnTo>
                  <a:lnTo>
                    <a:pt x="9725" y="73238"/>
                  </a:lnTo>
                  <a:lnTo>
                    <a:pt x="8094" y="83190"/>
                  </a:lnTo>
                  <a:lnTo>
                    <a:pt x="739" y="103026"/>
                  </a:lnTo>
                  <a:lnTo>
                    <a:pt x="0" y="122899"/>
                  </a:lnTo>
                  <a:lnTo>
                    <a:pt x="10916" y="165748"/>
                  </a:lnTo>
                  <a:lnTo>
                    <a:pt x="21138" y="189405"/>
                  </a:lnTo>
                  <a:lnTo>
                    <a:pt x="26861" y="195998"/>
                  </a:lnTo>
                  <a:lnTo>
                    <a:pt x="29776" y="197756"/>
                  </a:lnTo>
                  <a:lnTo>
                    <a:pt x="31720" y="199920"/>
                  </a:lnTo>
                  <a:lnTo>
                    <a:pt x="33879" y="204971"/>
                  </a:lnTo>
                  <a:lnTo>
                    <a:pt x="35447" y="205723"/>
                  </a:lnTo>
                  <a:lnTo>
                    <a:pt x="37485" y="205232"/>
                  </a:lnTo>
                  <a:lnTo>
                    <a:pt x="39835" y="203912"/>
                  </a:lnTo>
                  <a:lnTo>
                    <a:pt x="42394" y="204024"/>
                  </a:lnTo>
                  <a:lnTo>
                    <a:pt x="47884" y="206795"/>
                  </a:lnTo>
                  <a:lnTo>
                    <a:pt x="51729" y="205947"/>
                  </a:lnTo>
                  <a:lnTo>
                    <a:pt x="92106" y="186637"/>
                  </a:lnTo>
                  <a:lnTo>
                    <a:pt x="99744" y="184846"/>
                  </a:lnTo>
                  <a:lnTo>
                    <a:pt x="114362" y="174357"/>
                  </a:lnTo>
                  <a:lnTo>
                    <a:pt x="139518" y="140751"/>
                  </a:lnTo>
                  <a:lnTo>
                    <a:pt x="157622" y="99644"/>
                  </a:lnTo>
                  <a:lnTo>
                    <a:pt x="175503" y="56298"/>
                  </a:lnTo>
                  <a:lnTo>
                    <a:pt x="187227" y="33045"/>
                  </a:lnTo>
                  <a:lnTo>
                    <a:pt x="194945" y="24240"/>
                  </a:lnTo>
                  <a:lnTo>
                    <a:pt x="197058" y="15858"/>
                  </a:lnTo>
                  <a:lnTo>
                    <a:pt x="200959" y="10387"/>
                  </a:lnTo>
                  <a:lnTo>
                    <a:pt x="201404" y="8531"/>
                  </a:lnTo>
                  <a:lnTo>
                    <a:pt x="200709" y="7294"/>
                  </a:lnTo>
                  <a:lnTo>
                    <a:pt x="199253" y="6469"/>
                  </a:lnTo>
                  <a:lnTo>
                    <a:pt x="198282" y="4927"/>
                  </a:lnTo>
                  <a:lnTo>
                    <a:pt x="196916" y="0"/>
                  </a:lnTo>
                  <a:lnTo>
                    <a:pt x="196417" y="3988"/>
                  </a:lnTo>
                  <a:lnTo>
                    <a:pt x="196342" y="47502"/>
                  </a:lnTo>
                  <a:lnTo>
                    <a:pt x="195349" y="91282"/>
                  </a:lnTo>
                  <a:lnTo>
                    <a:pt x="188239" y="112874"/>
                  </a:lnTo>
                  <a:lnTo>
                    <a:pt x="188476" y="150358"/>
                  </a:lnTo>
                  <a:lnTo>
                    <a:pt x="195976" y="193544"/>
                  </a:lnTo>
                  <a:lnTo>
                    <a:pt x="196341" y="2191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150"/>
            <p:cNvSpPr/>
            <p:nvPr/>
          </p:nvSpPr>
          <p:spPr>
            <a:xfrm>
              <a:off x="2839689" y="5706070"/>
              <a:ext cx="160687" cy="232173"/>
            </a:xfrm>
            <a:custGeom>
              <a:avLst/>
              <a:gdLst/>
              <a:ahLst/>
              <a:cxnLst/>
              <a:rect l="0" t="0" r="0" b="0"/>
              <a:pathLst>
                <a:path w="160687" h="232173">
                  <a:moveTo>
                    <a:pt x="8881" y="0"/>
                  </a:moveTo>
                  <a:lnTo>
                    <a:pt x="4141" y="9481"/>
                  </a:lnTo>
                  <a:lnTo>
                    <a:pt x="197" y="50789"/>
                  </a:lnTo>
                  <a:lnTo>
                    <a:pt x="0" y="89518"/>
                  </a:lnTo>
                  <a:lnTo>
                    <a:pt x="2612" y="134011"/>
                  </a:lnTo>
                  <a:lnTo>
                    <a:pt x="7024" y="173322"/>
                  </a:lnTo>
                  <a:lnTo>
                    <a:pt x="8773" y="215935"/>
                  </a:lnTo>
                  <a:lnTo>
                    <a:pt x="9801" y="218371"/>
                  </a:lnTo>
                  <a:lnTo>
                    <a:pt x="11479" y="219995"/>
                  </a:lnTo>
                  <a:lnTo>
                    <a:pt x="13590" y="221078"/>
                  </a:lnTo>
                  <a:lnTo>
                    <a:pt x="14997" y="220807"/>
                  </a:lnTo>
                  <a:lnTo>
                    <a:pt x="15935" y="219635"/>
                  </a:lnTo>
                  <a:lnTo>
                    <a:pt x="17440" y="215364"/>
                  </a:lnTo>
                  <a:lnTo>
                    <a:pt x="22519" y="177119"/>
                  </a:lnTo>
                  <a:lnTo>
                    <a:pt x="25490" y="141887"/>
                  </a:lnTo>
                  <a:lnTo>
                    <a:pt x="33623" y="99795"/>
                  </a:lnTo>
                  <a:lnTo>
                    <a:pt x="44783" y="68109"/>
                  </a:lnTo>
                  <a:lnTo>
                    <a:pt x="65121" y="28359"/>
                  </a:lnTo>
                  <a:lnTo>
                    <a:pt x="77317" y="12768"/>
                  </a:lnTo>
                  <a:lnTo>
                    <a:pt x="80302" y="12481"/>
                  </a:lnTo>
                  <a:lnTo>
                    <a:pt x="88911" y="14808"/>
                  </a:lnTo>
                  <a:lnTo>
                    <a:pt x="104913" y="26437"/>
                  </a:lnTo>
                  <a:lnTo>
                    <a:pt x="127490" y="55021"/>
                  </a:lnTo>
                  <a:lnTo>
                    <a:pt x="139760" y="83408"/>
                  </a:lnTo>
                  <a:lnTo>
                    <a:pt x="151738" y="123559"/>
                  </a:lnTo>
                  <a:lnTo>
                    <a:pt x="158035" y="156664"/>
                  </a:lnTo>
                  <a:lnTo>
                    <a:pt x="157254" y="192601"/>
                  </a:lnTo>
                  <a:lnTo>
                    <a:pt x="155192" y="209624"/>
                  </a:lnTo>
                  <a:lnTo>
                    <a:pt x="160686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151"/>
            <p:cNvSpPr/>
            <p:nvPr/>
          </p:nvSpPr>
          <p:spPr>
            <a:xfrm>
              <a:off x="3036660" y="5679281"/>
              <a:ext cx="133380" cy="224816"/>
            </a:xfrm>
            <a:custGeom>
              <a:avLst/>
              <a:gdLst/>
              <a:ahLst/>
              <a:cxnLst/>
              <a:rect l="0" t="0" r="0" b="0"/>
              <a:pathLst>
                <a:path w="133380" h="224816">
                  <a:moveTo>
                    <a:pt x="133379" y="0"/>
                  </a:moveTo>
                  <a:lnTo>
                    <a:pt x="133379" y="9481"/>
                  </a:lnTo>
                  <a:lnTo>
                    <a:pt x="130733" y="16782"/>
                  </a:lnTo>
                  <a:lnTo>
                    <a:pt x="128639" y="20118"/>
                  </a:lnTo>
                  <a:lnTo>
                    <a:pt x="125258" y="22342"/>
                  </a:lnTo>
                  <a:lnTo>
                    <a:pt x="116210" y="24812"/>
                  </a:lnTo>
                  <a:lnTo>
                    <a:pt x="74888" y="26616"/>
                  </a:lnTo>
                  <a:lnTo>
                    <a:pt x="61037" y="26738"/>
                  </a:lnTo>
                  <a:lnTo>
                    <a:pt x="51287" y="34704"/>
                  </a:lnTo>
                  <a:lnTo>
                    <a:pt x="19788" y="78416"/>
                  </a:lnTo>
                  <a:lnTo>
                    <a:pt x="5880" y="103795"/>
                  </a:lnTo>
                  <a:lnTo>
                    <a:pt x="707" y="134053"/>
                  </a:lnTo>
                  <a:lnTo>
                    <a:pt x="0" y="147553"/>
                  </a:lnTo>
                  <a:lnTo>
                    <a:pt x="13804" y="180510"/>
                  </a:lnTo>
                  <a:lnTo>
                    <a:pt x="30921" y="209810"/>
                  </a:lnTo>
                  <a:lnTo>
                    <a:pt x="46170" y="221572"/>
                  </a:lnTo>
                  <a:lnTo>
                    <a:pt x="52420" y="224113"/>
                  </a:lnTo>
                  <a:lnTo>
                    <a:pt x="57578" y="224815"/>
                  </a:lnTo>
                  <a:lnTo>
                    <a:pt x="95653" y="222458"/>
                  </a:lnTo>
                  <a:lnTo>
                    <a:pt x="124449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152"/>
            <p:cNvSpPr/>
            <p:nvPr/>
          </p:nvSpPr>
          <p:spPr>
            <a:xfrm>
              <a:off x="3252782" y="5701250"/>
              <a:ext cx="156679" cy="162715"/>
            </a:xfrm>
            <a:custGeom>
              <a:avLst/>
              <a:gdLst/>
              <a:ahLst/>
              <a:cxnLst/>
              <a:rect l="0" t="0" r="0" b="0"/>
              <a:pathLst>
                <a:path w="156679" h="162715">
                  <a:moveTo>
                    <a:pt x="113710" y="4820"/>
                  </a:moveTo>
                  <a:lnTo>
                    <a:pt x="104597" y="5813"/>
                  </a:lnTo>
                  <a:lnTo>
                    <a:pt x="86205" y="9965"/>
                  </a:lnTo>
                  <a:lnTo>
                    <a:pt x="57294" y="5694"/>
                  </a:lnTo>
                  <a:lnTo>
                    <a:pt x="50302" y="8379"/>
                  </a:lnTo>
                  <a:lnTo>
                    <a:pt x="37243" y="19300"/>
                  </a:lnTo>
                  <a:lnTo>
                    <a:pt x="30115" y="28785"/>
                  </a:lnTo>
                  <a:lnTo>
                    <a:pt x="24963" y="37299"/>
                  </a:lnTo>
                  <a:lnTo>
                    <a:pt x="8132" y="61580"/>
                  </a:lnTo>
                  <a:lnTo>
                    <a:pt x="738" y="83485"/>
                  </a:lnTo>
                  <a:lnTo>
                    <a:pt x="0" y="97329"/>
                  </a:lnTo>
                  <a:lnTo>
                    <a:pt x="6156" y="121858"/>
                  </a:lnTo>
                  <a:lnTo>
                    <a:pt x="26358" y="156199"/>
                  </a:lnTo>
                  <a:lnTo>
                    <a:pt x="38176" y="161397"/>
                  </a:lnTo>
                  <a:lnTo>
                    <a:pt x="52358" y="162714"/>
                  </a:lnTo>
                  <a:lnTo>
                    <a:pt x="73483" y="156886"/>
                  </a:lnTo>
                  <a:lnTo>
                    <a:pt x="112369" y="136803"/>
                  </a:lnTo>
                  <a:lnTo>
                    <a:pt x="140714" y="108680"/>
                  </a:lnTo>
                  <a:lnTo>
                    <a:pt x="150516" y="93644"/>
                  </a:lnTo>
                  <a:lnTo>
                    <a:pt x="154874" y="80347"/>
                  </a:lnTo>
                  <a:lnTo>
                    <a:pt x="156678" y="42375"/>
                  </a:lnTo>
                  <a:lnTo>
                    <a:pt x="153312" y="23496"/>
                  </a:lnTo>
                  <a:lnTo>
                    <a:pt x="150033" y="17271"/>
                  </a:lnTo>
                  <a:lnTo>
                    <a:pt x="145863" y="13121"/>
                  </a:lnTo>
                  <a:lnTo>
                    <a:pt x="133159" y="7279"/>
                  </a:lnTo>
                  <a:lnTo>
                    <a:pt x="110759" y="0"/>
                  </a:lnTo>
                  <a:lnTo>
                    <a:pt x="98725" y="1959"/>
                  </a:lnTo>
                  <a:lnTo>
                    <a:pt x="69062" y="48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153"/>
            <p:cNvSpPr/>
            <p:nvPr/>
          </p:nvSpPr>
          <p:spPr>
            <a:xfrm>
              <a:off x="3482719" y="5643563"/>
              <a:ext cx="151665" cy="250032"/>
            </a:xfrm>
            <a:custGeom>
              <a:avLst/>
              <a:gdLst/>
              <a:ahLst/>
              <a:cxnLst/>
              <a:rect l="0" t="0" r="0" b="0"/>
              <a:pathLst>
                <a:path w="151665" h="250032">
                  <a:moveTo>
                    <a:pt x="17719" y="0"/>
                  </a:moveTo>
                  <a:lnTo>
                    <a:pt x="10589" y="8121"/>
                  </a:lnTo>
                  <a:lnTo>
                    <a:pt x="5290" y="17169"/>
                  </a:lnTo>
                  <a:lnTo>
                    <a:pt x="932" y="45284"/>
                  </a:lnTo>
                  <a:lnTo>
                    <a:pt x="0" y="86563"/>
                  </a:lnTo>
                  <a:lnTo>
                    <a:pt x="879" y="128628"/>
                  </a:lnTo>
                  <a:lnTo>
                    <a:pt x="7964" y="172018"/>
                  </a:lnTo>
                  <a:lnTo>
                    <a:pt x="11272" y="215365"/>
                  </a:lnTo>
                  <a:lnTo>
                    <a:pt x="16869" y="244474"/>
                  </a:lnTo>
                  <a:lnTo>
                    <a:pt x="17153" y="244342"/>
                  </a:lnTo>
                  <a:lnTo>
                    <a:pt x="17703" y="206778"/>
                  </a:lnTo>
                  <a:lnTo>
                    <a:pt x="22456" y="165199"/>
                  </a:lnTo>
                  <a:lnTo>
                    <a:pt x="26812" y="125897"/>
                  </a:lnTo>
                  <a:lnTo>
                    <a:pt x="34228" y="85223"/>
                  </a:lnTo>
                  <a:lnTo>
                    <a:pt x="45114" y="46757"/>
                  </a:lnTo>
                  <a:lnTo>
                    <a:pt x="56534" y="21252"/>
                  </a:lnTo>
                  <a:lnTo>
                    <a:pt x="62420" y="14406"/>
                  </a:lnTo>
                  <a:lnTo>
                    <a:pt x="68344" y="11363"/>
                  </a:lnTo>
                  <a:lnTo>
                    <a:pt x="83206" y="9250"/>
                  </a:lnTo>
                  <a:lnTo>
                    <a:pt x="92133" y="9024"/>
                  </a:lnTo>
                  <a:lnTo>
                    <a:pt x="95110" y="11969"/>
                  </a:lnTo>
                  <a:lnTo>
                    <a:pt x="104039" y="31327"/>
                  </a:lnTo>
                  <a:lnTo>
                    <a:pt x="115945" y="70275"/>
                  </a:lnTo>
                  <a:lnTo>
                    <a:pt x="124875" y="103173"/>
                  </a:lnTo>
                  <a:lnTo>
                    <a:pt x="131159" y="141694"/>
                  </a:lnTo>
                  <a:lnTo>
                    <a:pt x="133282" y="180785"/>
                  </a:lnTo>
                  <a:lnTo>
                    <a:pt x="151664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154"/>
            <p:cNvSpPr/>
            <p:nvPr/>
          </p:nvSpPr>
          <p:spPr>
            <a:xfrm>
              <a:off x="3670353" y="5636667"/>
              <a:ext cx="142625" cy="222300"/>
            </a:xfrm>
            <a:custGeom>
              <a:avLst/>
              <a:gdLst/>
              <a:ahLst/>
              <a:cxnLst/>
              <a:rect l="0" t="0" r="0" b="0"/>
              <a:pathLst>
                <a:path w="142625" h="222300">
                  <a:moveTo>
                    <a:pt x="142624" y="6896"/>
                  </a:moveTo>
                  <a:lnTo>
                    <a:pt x="130195" y="27013"/>
                  </a:lnTo>
                  <a:lnTo>
                    <a:pt x="126400" y="28245"/>
                  </a:lnTo>
                  <a:lnTo>
                    <a:pt x="116892" y="26968"/>
                  </a:lnTo>
                  <a:lnTo>
                    <a:pt x="108698" y="20447"/>
                  </a:lnTo>
                  <a:lnTo>
                    <a:pt x="100756" y="11926"/>
                  </a:lnTo>
                  <a:lnTo>
                    <a:pt x="90612" y="4832"/>
                  </a:lnTo>
                  <a:lnTo>
                    <a:pt x="73745" y="0"/>
                  </a:lnTo>
                  <a:lnTo>
                    <a:pt x="64716" y="1516"/>
                  </a:lnTo>
                  <a:lnTo>
                    <a:pt x="56404" y="4504"/>
                  </a:lnTo>
                  <a:lnTo>
                    <a:pt x="29136" y="11322"/>
                  </a:lnTo>
                  <a:lnTo>
                    <a:pt x="20085" y="19115"/>
                  </a:lnTo>
                  <a:lnTo>
                    <a:pt x="6191" y="40288"/>
                  </a:lnTo>
                  <a:lnTo>
                    <a:pt x="1021" y="83973"/>
                  </a:lnTo>
                  <a:lnTo>
                    <a:pt x="0" y="123912"/>
                  </a:lnTo>
                  <a:lnTo>
                    <a:pt x="852" y="136293"/>
                  </a:lnTo>
                  <a:lnTo>
                    <a:pt x="7903" y="159006"/>
                  </a:lnTo>
                  <a:lnTo>
                    <a:pt x="21126" y="176761"/>
                  </a:lnTo>
                  <a:lnTo>
                    <a:pt x="64309" y="214454"/>
                  </a:lnTo>
                  <a:lnTo>
                    <a:pt x="69578" y="219681"/>
                  </a:lnTo>
                  <a:lnTo>
                    <a:pt x="75075" y="222175"/>
                  </a:lnTo>
                  <a:lnTo>
                    <a:pt x="86474" y="222299"/>
                  </a:lnTo>
                  <a:lnTo>
                    <a:pt x="115835" y="2122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155"/>
            <p:cNvSpPr/>
            <p:nvPr/>
          </p:nvSpPr>
          <p:spPr>
            <a:xfrm>
              <a:off x="3875484" y="5616990"/>
              <a:ext cx="98228" cy="208859"/>
            </a:xfrm>
            <a:custGeom>
              <a:avLst/>
              <a:gdLst/>
              <a:ahLst/>
              <a:cxnLst/>
              <a:rect l="0" t="0" r="0" b="0"/>
              <a:pathLst>
                <a:path w="98228" h="208859">
                  <a:moveTo>
                    <a:pt x="0" y="160518"/>
                  </a:moveTo>
                  <a:lnTo>
                    <a:pt x="0" y="155777"/>
                  </a:lnTo>
                  <a:lnTo>
                    <a:pt x="993" y="154381"/>
                  </a:lnTo>
                  <a:lnTo>
                    <a:pt x="2646" y="153450"/>
                  </a:lnTo>
                  <a:lnTo>
                    <a:pt x="4741" y="152829"/>
                  </a:lnTo>
                  <a:lnTo>
                    <a:pt x="30053" y="137422"/>
                  </a:lnTo>
                  <a:lnTo>
                    <a:pt x="37500" y="135370"/>
                  </a:lnTo>
                  <a:lnTo>
                    <a:pt x="44117" y="129166"/>
                  </a:lnTo>
                  <a:lnTo>
                    <a:pt x="51358" y="120787"/>
                  </a:lnTo>
                  <a:lnTo>
                    <a:pt x="82967" y="95109"/>
                  </a:lnTo>
                  <a:lnTo>
                    <a:pt x="92162" y="81385"/>
                  </a:lnTo>
                  <a:lnTo>
                    <a:pt x="96430" y="69492"/>
                  </a:lnTo>
                  <a:lnTo>
                    <a:pt x="97990" y="29676"/>
                  </a:lnTo>
                  <a:lnTo>
                    <a:pt x="97129" y="17038"/>
                  </a:lnTo>
                  <a:lnTo>
                    <a:pt x="93440" y="8114"/>
                  </a:lnTo>
                  <a:lnTo>
                    <a:pt x="90075" y="5337"/>
                  </a:lnTo>
                  <a:lnTo>
                    <a:pt x="76850" y="1429"/>
                  </a:lnTo>
                  <a:lnTo>
                    <a:pt x="59852" y="0"/>
                  </a:lnTo>
                  <a:lnTo>
                    <a:pt x="41216" y="4588"/>
                  </a:lnTo>
                  <a:lnTo>
                    <a:pt x="35415" y="9932"/>
                  </a:lnTo>
                  <a:lnTo>
                    <a:pt x="26324" y="26453"/>
                  </a:lnTo>
                  <a:lnTo>
                    <a:pt x="15627" y="62807"/>
                  </a:lnTo>
                  <a:lnTo>
                    <a:pt x="10253" y="99141"/>
                  </a:lnTo>
                  <a:lnTo>
                    <a:pt x="9104" y="138067"/>
                  </a:lnTo>
                  <a:lnTo>
                    <a:pt x="13722" y="157063"/>
                  </a:lnTo>
                  <a:lnTo>
                    <a:pt x="25164" y="181259"/>
                  </a:lnTo>
                  <a:lnTo>
                    <a:pt x="38986" y="197201"/>
                  </a:lnTo>
                  <a:lnTo>
                    <a:pt x="60942" y="208858"/>
                  </a:lnTo>
                  <a:lnTo>
                    <a:pt x="66425" y="208620"/>
                  </a:lnTo>
                  <a:lnTo>
                    <a:pt x="98227" y="1873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156"/>
            <p:cNvSpPr/>
            <p:nvPr/>
          </p:nvSpPr>
          <p:spPr>
            <a:xfrm>
              <a:off x="4050947" y="5594782"/>
              <a:ext cx="74570" cy="196856"/>
            </a:xfrm>
            <a:custGeom>
              <a:avLst/>
              <a:gdLst/>
              <a:ahLst/>
              <a:cxnLst/>
              <a:rect l="0" t="0" r="0" b="0"/>
              <a:pathLst>
                <a:path w="74570" h="196856">
                  <a:moveTo>
                    <a:pt x="20991" y="4132"/>
                  </a:moveTo>
                  <a:lnTo>
                    <a:pt x="0" y="46114"/>
                  </a:lnTo>
                  <a:lnTo>
                    <a:pt x="660" y="77976"/>
                  </a:lnTo>
                  <a:lnTo>
                    <a:pt x="7139" y="118837"/>
                  </a:lnTo>
                  <a:lnTo>
                    <a:pt x="14059" y="158303"/>
                  </a:lnTo>
                  <a:lnTo>
                    <a:pt x="20382" y="192072"/>
                  </a:lnTo>
                  <a:lnTo>
                    <a:pt x="20585" y="191933"/>
                  </a:lnTo>
                  <a:lnTo>
                    <a:pt x="26055" y="196855"/>
                  </a:lnTo>
                  <a:lnTo>
                    <a:pt x="23903" y="194628"/>
                  </a:lnTo>
                  <a:lnTo>
                    <a:pt x="22285" y="190331"/>
                  </a:lnTo>
                  <a:lnTo>
                    <a:pt x="14032" y="154219"/>
                  </a:lnTo>
                  <a:lnTo>
                    <a:pt x="6802" y="115961"/>
                  </a:lnTo>
                  <a:lnTo>
                    <a:pt x="3856" y="74913"/>
                  </a:lnTo>
                  <a:lnTo>
                    <a:pt x="4446" y="62379"/>
                  </a:lnTo>
                  <a:lnTo>
                    <a:pt x="10862" y="21430"/>
                  </a:lnTo>
                  <a:lnTo>
                    <a:pt x="11706" y="9257"/>
                  </a:lnTo>
                  <a:lnTo>
                    <a:pt x="14548" y="3765"/>
                  </a:lnTo>
                  <a:lnTo>
                    <a:pt x="16696" y="910"/>
                  </a:lnTo>
                  <a:lnTo>
                    <a:pt x="19120" y="0"/>
                  </a:lnTo>
                  <a:lnTo>
                    <a:pt x="21727" y="385"/>
                  </a:lnTo>
                  <a:lnTo>
                    <a:pt x="27271" y="2467"/>
                  </a:lnTo>
                  <a:lnTo>
                    <a:pt x="33042" y="3392"/>
                  </a:lnTo>
                  <a:lnTo>
                    <a:pt x="74569" y="219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157"/>
            <p:cNvSpPr/>
            <p:nvPr/>
          </p:nvSpPr>
          <p:spPr>
            <a:xfrm>
              <a:off x="4198565" y="5554266"/>
              <a:ext cx="176983" cy="348258"/>
            </a:xfrm>
            <a:custGeom>
              <a:avLst/>
              <a:gdLst/>
              <a:ahLst/>
              <a:cxnLst/>
              <a:rect l="0" t="0" r="0" b="0"/>
              <a:pathLst>
                <a:path w="176983" h="348258">
                  <a:moveTo>
                    <a:pt x="43037" y="0"/>
                  </a:moveTo>
                  <a:lnTo>
                    <a:pt x="38296" y="4740"/>
                  </a:lnTo>
                  <a:lnTo>
                    <a:pt x="27202" y="48905"/>
                  </a:lnTo>
                  <a:lnTo>
                    <a:pt x="25578" y="90688"/>
                  </a:lnTo>
                  <a:lnTo>
                    <a:pt x="25296" y="127522"/>
                  </a:lnTo>
                  <a:lnTo>
                    <a:pt x="25201" y="168395"/>
                  </a:lnTo>
                  <a:lnTo>
                    <a:pt x="24192" y="194092"/>
                  </a:lnTo>
                  <a:lnTo>
                    <a:pt x="20439" y="204664"/>
                  </a:lnTo>
                  <a:lnTo>
                    <a:pt x="19042" y="206888"/>
                  </a:lnTo>
                  <a:lnTo>
                    <a:pt x="18111" y="207378"/>
                  </a:lnTo>
                  <a:lnTo>
                    <a:pt x="17490" y="206713"/>
                  </a:lnTo>
                  <a:lnTo>
                    <a:pt x="17076" y="207262"/>
                  </a:lnTo>
                  <a:lnTo>
                    <a:pt x="16493" y="210790"/>
                  </a:lnTo>
                  <a:lnTo>
                    <a:pt x="16357" y="208447"/>
                  </a:lnTo>
                  <a:lnTo>
                    <a:pt x="3828" y="179001"/>
                  </a:lnTo>
                  <a:lnTo>
                    <a:pt x="0" y="142444"/>
                  </a:lnTo>
                  <a:lnTo>
                    <a:pt x="3606" y="104934"/>
                  </a:lnTo>
                  <a:lnTo>
                    <a:pt x="9475" y="71243"/>
                  </a:lnTo>
                  <a:lnTo>
                    <a:pt x="31228" y="31547"/>
                  </a:lnTo>
                  <a:lnTo>
                    <a:pt x="47475" y="23458"/>
                  </a:lnTo>
                  <a:lnTo>
                    <a:pt x="60223" y="22994"/>
                  </a:lnTo>
                  <a:lnTo>
                    <a:pt x="71511" y="26094"/>
                  </a:lnTo>
                  <a:lnTo>
                    <a:pt x="84436" y="34410"/>
                  </a:lnTo>
                  <a:lnTo>
                    <a:pt x="103432" y="54495"/>
                  </a:lnTo>
                  <a:lnTo>
                    <a:pt x="126286" y="91586"/>
                  </a:lnTo>
                  <a:lnTo>
                    <a:pt x="143835" y="132323"/>
                  </a:lnTo>
                  <a:lnTo>
                    <a:pt x="153050" y="168191"/>
                  </a:lnTo>
                  <a:lnTo>
                    <a:pt x="157923" y="212258"/>
                  </a:lnTo>
                  <a:lnTo>
                    <a:pt x="161531" y="249625"/>
                  </a:lnTo>
                  <a:lnTo>
                    <a:pt x="167193" y="293634"/>
                  </a:lnTo>
                  <a:lnTo>
                    <a:pt x="168790" y="313331"/>
                  </a:lnTo>
                  <a:lnTo>
                    <a:pt x="176982" y="3482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6" name="SMARTInkShape-Group24"/>
          <p:cNvGrpSpPr/>
          <p:nvPr/>
        </p:nvGrpSpPr>
        <p:grpSpPr>
          <a:xfrm>
            <a:off x="6054736" y="4037594"/>
            <a:ext cx="1490851" cy="251911"/>
            <a:chOff x="6054736" y="4037594"/>
            <a:chExt cx="1490851" cy="251911"/>
          </a:xfrm>
        </p:grpSpPr>
        <p:sp>
          <p:nvSpPr>
            <p:cNvPr id="329" name="SMARTInkShape-158"/>
            <p:cNvSpPr/>
            <p:nvPr/>
          </p:nvSpPr>
          <p:spPr>
            <a:xfrm>
              <a:off x="6054736" y="4071938"/>
              <a:ext cx="131929" cy="217567"/>
            </a:xfrm>
            <a:custGeom>
              <a:avLst/>
              <a:gdLst/>
              <a:ahLst/>
              <a:cxnLst/>
              <a:rect l="0" t="0" r="0" b="0"/>
              <a:pathLst>
                <a:path w="131929" h="217567">
                  <a:moveTo>
                    <a:pt x="115678" y="0"/>
                  </a:moveTo>
                  <a:lnTo>
                    <a:pt x="115678" y="39505"/>
                  </a:lnTo>
                  <a:lnTo>
                    <a:pt x="118324" y="45008"/>
                  </a:lnTo>
                  <a:lnTo>
                    <a:pt x="131928" y="68453"/>
                  </a:lnTo>
                  <a:lnTo>
                    <a:pt x="127083" y="56589"/>
                  </a:lnTo>
                  <a:lnTo>
                    <a:pt x="124349" y="41792"/>
                  </a:lnTo>
                  <a:lnTo>
                    <a:pt x="120193" y="34118"/>
                  </a:lnTo>
                  <a:lnTo>
                    <a:pt x="117696" y="31675"/>
                  </a:lnTo>
                  <a:lnTo>
                    <a:pt x="112275" y="28960"/>
                  </a:lnTo>
                  <a:lnTo>
                    <a:pt x="94574" y="26225"/>
                  </a:lnTo>
                  <a:lnTo>
                    <a:pt x="61474" y="11368"/>
                  </a:lnTo>
                  <a:lnTo>
                    <a:pt x="55730" y="10555"/>
                  </a:lnTo>
                  <a:lnTo>
                    <a:pt x="51900" y="9021"/>
                  </a:lnTo>
                  <a:lnTo>
                    <a:pt x="49346" y="7006"/>
                  </a:lnTo>
                  <a:lnTo>
                    <a:pt x="47645" y="4671"/>
                  </a:lnTo>
                  <a:lnTo>
                    <a:pt x="44525" y="6090"/>
                  </a:lnTo>
                  <a:lnTo>
                    <a:pt x="35768" y="15605"/>
                  </a:lnTo>
                  <a:lnTo>
                    <a:pt x="15258" y="54457"/>
                  </a:lnTo>
                  <a:lnTo>
                    <a:pt x="2687" y="79989"/>
                  </a:lnTo>
                  <a:lnTo>
                    <a:pt x="0" y="119858"/>
                  </a:lnTo>
                  <a:lnTo>
                    <a:pt x="2359" y="150276"/>
                  </a:lnTo>
                  <a:lnTo>
                    <a:pt x="4414" y="159715"/>
                  </a:lnTo>
                  <a:lnTo>
                    <a:pt x="21526" y="187221"/>
                  </a:lnTo>
                  <a:lnTo>
                    <a:pt x="40709" y="208924"/>
                  </a:lnTo>
                  <a:lnTo>
                    <a:pt x="51270" y="216217"/>
                  </a:lnTo>
                  <a:lnTo>
                    <a:pt x="56864" y="217566"/>
                  </a:lnTo>
                  <a:lnTo>
                    <a:pt x="68372" y="216420"/>
                  </a:lnTo>
                  <a:lnTo>
                    <a:pt x="115678" y="2053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159"/>
            <p:cNvSpPr/>
            <p:nvPr/>
          </p:nvSpPr>
          <p:spPr>
            <a:xfrm>
              <a:off x="6295616" y="4098727"/>
              <a:ext cx="142044" cy="153664"/>
            </a:xfrm>
            <a:custGeom>
              <a:avLst/>
              <a:gdLst/>
              <a:ahLst/>
              <a:cxnLst/>
              <a:rect l="0" t="0" r="0" b="0"/>
              <a:pathLst>
                <a:path w="142044" h="153664">
                  <a:moveTo>
                    <a:pt x="44462" y="0"/>
                  </a:moveTo>
                  <a:lnTo>
                    <a:pt x="39722" y="0"/>
                  </a:lnTo>
                  <a:lnTo>
                    <a:pt x="34749" y="5291"/>
                  </a:lnTo>
                  <a:lnTo>
                    <a:pt x="6962" y="41981"/>
                  </a:lnTo>
                  <a:lnTo>
                    <a:pt x="1931" y="64363"/>
                  </a:lnTo>
                  <a:lnTo>
                    <a:pt x="0" y="94339"/>
                  </a:lnTo>
                  <a:lnTo>
                    <a:pt x="24688" y="135172"/>
                  </a:lnTo>
                  <a:lnTo>
                    <a:pt x="41800" y="151617"/>
                  </a:lnTo>
                  <a:lnTo>
                    <a:pt x="47649" y="153663"/>
                  </a:lnTo>
                  <a:lnTo>
                    <a:pt x="59439" y="153292"/>
                  </a:lnTo>
                  <a:lnTo>
                    <a:pt x="100030" y="137652"/>
                  </a:lnTo>
                  <a:lnTo>
                    <a:pt x="123095" y="129692"/>
                  </a:lnTo>
                  <a:lnTo>
                    <a:pt x="131665" y="119157"/>
                  </a:lnTo>
                  <a:lnTo>
                    <a:pt x="137790" y="105544"/>
                  </a:lnTo>
                  <a:lnTo>
                    <a:pt x="142043" y="69853"/>
                  </a:lnTo>
                  <a:lnTo>
                    <a:pt x="134944" y="31941"/>
                  </a:lnTo>
                  <a:lnTo>
                    <a:pt x="129369" y="23574"/>
                  </a:lnTo>
                  <a:lnTo>
                    <a:pt x="124201" y="20399"/>
                  </a:lnTo>
                  <a:lnTo>
                    <a:pt x="80617" y="8863"/>
                  </a:lnTo>
                  <a:lnTo>
                    <a:pt x="71114" y="4601"/>
                  </a:lnTo>
                  <a:lnTo>
                    <a:pt x="66199" y="6044"/>
                  </a:lnTo>
                  <a:lnTo>
                    <a:pt x="35532" y="35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160"/>
            <p:cNvSpPr/>
            <p:nvPr/>
          </p:nvSpPr>
          <p:spPr>
            <a:xfrm>
              <a:off x="6500813" y="4049693"/>
              <a:ext cx="169665" cy="200839"/>
            </a:xfrm>
            <a:custGeom>
              <a:avLst/>
              <a:gdLst/>
              <a:ahLst/>
              <a:cxnLst/>
              <a:rect l="0" t="0" r="0" b="0"/>
              <a:pathLst>
                <a:path w="169665" h="200839">
                  <a:moveTo>
                    <a:pt x="0" y="31174"/>
                  </a:moveTo>
                  <a:lnTo>
                    <a:pt x="0" y="23486"/>
                  </a:lnTo>
                  <a:lnTo>
                    <a:pt x="2645" y="63768"/>
                  </a:lnTo>
                  <a:lnTo>
                    <a:pt x="7688" y="101995"/>
                  </a:lnTo>
                  <a:lnTo>
                    <a:pt x="16509" y="143707"/>
                  </a:lnTo>
                  <a:lnTo>
                    <a:pt x="18584" y="161845"/>
                  </a:lnTo>
                  <a:lnTo>
                    <a:pt x="26410" y="182038"/>
                  </a:lnTo>
                  <a:lnTo>
                    <a:pt x="20577" y="168535"/>
                  </a:lnTo>
                  <a:lnTo>
                    <a:pt x="18217" y="131492"/>
                  </a:lnTo>
                  <a:lnTo>
                    <a:pt x="23310" y="115117"/>
                  </a:lnTo>
                  <a:lnTo>
                    <a:pt x="32042" y="97387"/>
                  </a:lnTo>
                  <a:lnTo>
                    <a:pt x="43356" y="58892"/>
                  </a:lnTo>
                  <a:lnTo>
                    <a:pt x="63427" y="22428"/>
                  </a:lnTo>
                  <a:lnTo>
                    <a:pt x="77020" y="783"/>
                  </a:lnTo>
                  <a:lnTo>
                    <a:pt x="80120" y="0"/>
                  </a:lnTo>
                  <a:lnTo>
                    <a:pt x="88856" y="1774"/>
                  </a:lnTo>
                  <a:lnTo>
                    <a:pt x="113773" y="20822"/>
                  </a:lnTo>
                  <a:lnTo>
                    <a:pt x="121011" y="28558"/>
                  </a:lnTo>
                  <a:lnTo>
                    <a:pt x="133742" y="52339"/>
                  </a:lnTo>
                  <a:lnTo>
                    <a:pt x="142815" y="71510"/>
                  </a:lnTo>
                  <a:lnTo>
                    <a:pt x="145811" y="75924"/>
                  </a:lnTo>
                  <a:lnTo>
                    <a:pt x="156757" y="116669"/>
                  </a:lnTo>
                  <a:lnTo>
                    <a:pt x="164951" y="159879"/>
                  </a:lnTo>
                  <a:lnTo>
                    <a:pt x="168733" y="174227"/>
                  </a:lnTo>
                  <a:lnTo>
                    <a:pt x="169664" y="2008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161"/>
            <p:cNvSpPr/>
            <p:nvPr/>
          </p:nvSpPr>
          <p:spPr>
            <a:xfrm>
              <a:off x="6680163" y="4055319"/>
              <a:ext cx="133190" cy="189687"/>
            </a:xfrm>
            <a:custGeom>
              <a:avLst/>
              <a:gdLst/>
              <a:ahLst/>
              <a:cxnLst/>
              <a:rect l="0" t="0" r="0" b="0"/>
              <a:pathLst>
                <a:path w="133190" h="189687">
                  <a:moveTo>
                    <a:pt x="124259" y="7689"/>
                  </a:moveTo>
                  <a:lnTo>
                    <a:pt x="107089" y="7689"/>
                  </a:lnTo>
                  <a:lnTo>
                    <a:pt x="99099" y="5043"/>
                  </a:lnTo>
                  <a:lnTo>
                    <a:pt x="95580" y="2948"/>
                  </a:lnTo>
                  <a:lnTo>
                    <a:pt x="76404" y="0"/>
                  </a:lnTo>
                  <a:lnTo>
                    <a:pt x="62972" y="4602"/>
                  </a:lnTo>
                  <a:lnTo>
                    <a:pt x="56612" y="8608"/>
                  </a:lnTo>
                  <a:lnTo>
                    <a:pt x="46899" y="20996"/>
                  </a:lnTo>
                  <a:lnTo>
                    <a:pt x="23099" y="57942"/>
                  </a:lnTo>
                  <a:lnTo>
                    <a:pt x="4984" y="95337"/>
                  </a:lnTo>
                  <a:lnTo>
                    <a:pt x="0" y="129119"/>
                  </a:lnTo>
                  <a:lnTo>
                    <a:pt x="4871" y="141363"/>
                  </a:lnTo>
                  <a:lnTo>
                    <a:pt x="14643" y="153420"/>
                  </a:lnTo>
                  <a:lnTo>
                    <a:pt x="48933" y="178550"/>
                  </a:lnTo>
                  <a:lnTo>
                    <a:pt x="72174" y="188732"/>
                  </a:lnTo>
                  <a:lnTo>
                    <a:pt x="89204" y="189686"/>
                  </a:lnTo>
                  <a:lnTo>
                    <a:pt x="133189" y="1862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162"/>
            <p:cNvSpPr/>
            <p:nvPr/>
          </p:nvSpPr>
          <p:spPr>
            <a:xfrm>
              <a:off x="6884789" y="4072322"/>
              <a:ext cx="168969" cy="178210"/>
            </a:xfrm>
            <a:custGeom>
              <a:avLst/>
              <a:gdLst/>
              <a:ahLst/>
              <a:cxnLst/>
              <a:rect l="0" t="0" r="0" b="0"/>
              <a:pathLst>
                <a:path w="168969" h="178210">
                  <a:moveTo>
                    <a:pt x="0" y="106772"/>
                  </a:moveTo>
                  <a:lnTo>
                    <a:pt x="0" y="89602"/>
                  </a:lnTo>
                  <a:lnTo>
                    <a:pt x="992" y="86396"/>
                  </a:lnTo>
                  <a:lnTo>
                    <a:pt x="2646" y="84258"/>
                  </a:lnTo>
                  <a:lnTo>
                    <a:pt x="23353" y="68272"/>
                  </a:lnTo>
                  <a:lnTo>
                    <a:pt x="48261" y="63945"/>
                  </a:lnTo>
                  <a:lnTo>
                    <a:pt x="84193" y="61671"/>
                  </a:lnTo>
                  <a:lnTo>
                    <a:pt x="113582" y="54162"/>
                  </a:lnTo>
                  <a:lnTo>
                    <a:pt x="148107" y="28725"/>
                  </a:lnTo>
                  <a:lnTo>
                    <a:pt x="168968" y="9206"/>
                  </a:lnTo>
                  <a:lnTo>
                    <a:pt x="164717" y="4001"/>
                  </a:lnTo>
                  <a:lnTo>
                    <a:pt x="157213" y="1565"/>
                  </a:lnTo>
                  <a:lnTo>
                    <a:pt x="136226" y="0"/>
                  </a:lnTo>
                  <a:lnTo>
                    <a:pt x="114116" y="4470"/>
                  </a:lnTo>
                  <a:lnTo>
                    <a:pt x="70659" y="29675"/>
                  </a:lnTo>
                  <a:lnTo>
                    <a:pt x="30403" y="59013"/>
                  </a:lnTo>
                  <a:lnTo>
                    <a:pt x="27860" y="80163"/>
                  </a:lnTo>
                  <a:lnTo>
                    <a:pt x="33138" y="119890"/>
                  </a:lnTo>
                  <a:lnTo>
                    <a:pt x="34572" y="131784"/>
                  </a:lnTo>
                  <a:lnTo>
                    <a:pt x="36939" y="136345"/>
                  </a:lnTo>
                  <a:lnTo>
                    <a:pt x="44859" y="144059"/>
                  </a:lnTo>
                  <a:lnTo>
                    <a:pt x="85000" y="171870"/>
                  </a:lnTo>
                  <a:lnTo>
                    <a:pt x="92385" y="176960"/>
                  </a:lnTo>
                  <a:lnTo>
                    <a:pt x="133945" y="1782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163"/>
            <p:cNvSpPr/>
            <p:nvPr/>
          </p:nvSpPr>
          <p:spPr>
            <a:xfrm>
              <a:off x="7130448" y="4037594"/>
              <a:ext cx="93670" cy="203376"/>
            </a:xfrm>
            <a:custGeom>
              <a:avLst/>
              <a:gdLst/>
              <a:ahLst/>
              <a:cxnLst/>
              <a:rect l="0" t="0" r="0" b="0"/>
              <a:pathLst>
                <a:path w="93670" h="203376">
                  <a:moveTo>
                    <a:pt x="22232" y="16484"/>
                  </a:moveTo>
                  <a:lnTo>
                    <a:pt x="22232" y="21225"/>
                  </a:lnTo>
                  <a:lnTo>
                    <a:pt x="19585" y="26198"/>
                  </a:lnTo>
                  <a:lnTo>
                    <a:pt x="9803" y="42216"/>
                  </a:lnTo>
                  <a:lnTo>
                    <a:pt x="5982" y="58725"/>
                  </a:lnTo>
                  <a:lnTo>
                    <a:pt x="7230" y="103001"/>
                  </a:lnTo>
                  <a:lnTo>
                    <a:pt x="12502" y="146535"/>
                  </a:lnTo>
                  <a:lnTo>
                    <a:pt x="13231" y="189277"/>
                  </a:lnTo>
                  <a:lnTo>
                    <a:pt x="13300" y="203375"/>
                  </a:lnTo>
                  <a:lnTo>
                    <a:pt x="12310" y="189624"/>
                  </a:lnTo>
                  <a:lnTo>
                    <a:pt x="6234" y="165154"/>
                  </a:lnTo>
                  <a:lnTo>
                    <a:pt x="2278" y="143217"/>
                  </a:lnTo>
                  <a:lnTo>
                    <a:pt x="0" y="136692"/>
                  </a:lnTo>
                  <a:lnTo>
                    <a:pt x="114" y="124149"/>
                  </a:lnTo>
                  <a:lnTo>
                    <a:pt x="8864" y="84946"/>
                  </a:lnTo>
                  <a:lnTo>
                    <a:pt x="19785" y="41105"/>
                  </a:lnTo>
                  <a:lnTo>
                    <a:pt x="26489" y="14292"/>
                  </a:lnTo>
                  <a:lnTo>
                    <a:pt x="30031" y="9069"/>
                  </a:lnTo>
                  <a:lnTo>
                    <a:pt x="34377" y="5588"/>
                  </a:lnTo>
                  <a:lnTo>
                    <a:pt x="47327" y="688"/>
                  </a:lnTo>
                  <a:lnTo>
                    <a:pt x="50869" y="0"/>
                  </a:lnTo>
                  <a:lnTo>
                    <a:pt x="60094" y="1882"/>
                  </a:lnTo>
                  <a:lnTo>
                    <a:pt x="93669" y="164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164"/>
            <p:cNvSpPr/>
            <p:nvPr/>
          </p:nvSpPr>
          <p:spPr>
            <a:xfrm>
              <a:off x="7340203" y="4038175"/>
              <a:ext cx="205384" cy="248076"/>
            </a:xfrm>
            <a:custGeom>
              <a:avLst/>
              <a:gdLst/>
              <a:ahLst/>
              <a:cxnLst/>
              <a:rect l="0" t="0" r="0" b="0"/>
              <a:pathLst>
                <a:path w="205384" h="248076">
                  <a:moveTo>
                    <a:pt x="8930" y="15903"/>
                  </a:moveTo>
                  <a:lnTo>
                    <a:pt x="1240" y="8214"/>
                  </a:lnTo>
                  <a:lnTo>
                    <a:pt x="73" y="52740"/>
                  </a:lnTo>
                  <a:lnTo>
                    <a:pt x="10" y="96418"/>
                  </a:lnTo>
                  <a:lnTo>
                    <a:pt x="2" y="133010"/>
                  </a:lnTo>
                  <a:lnTo>
                    <a:pt x="0" y="172135"/>
                  </a:lnTo>
                  <a:lnTo>
                    <a:pt x="0" y="211233"/>
                  </a:lnTo>
                  <a:lnTo>
                    <a:pt x="0" y="170346"/>
                  </a:lnTo>
                  <a:lnTo>
                    <a:pt x="2646" y="132937"/>
                  </a:lnTo>
                  <a:lnTo>
                    <a:pt x="9713" y="93905"/>
                  </a:lnTo>
                  <a:lnTo>
                    <a:pt x="20991" y="50493"/>
                  </a:lnTo>
                  <a:lnTo>
                    <a:pt x="42808" y="19184"/>
                  </a:lnTo>
                  <a:lnTo>
                    <a:pt x="56190" y="4645"/>
                  </a:lnTo>
                  <a:lnTo>
                    <a:pt x="62347" y="978"/>
                  </a:lnTo>
                  <a:lnTo>
                    <a:pt x="65376" y="0"/>
                  </a:lnTo>
                  <a:lnTo>
                    <a:pt x="68389" y="340"/>
                  </a:lnTo>
                  <a:lnTo>
                    <a:pt x="74383" y="3364"/>
                  </a:lnTo>
                  <a:lnTo>
                    <a:pt x="83334" y="15385"/>
                  </a:lnTo>
                  <a:lnTo>
                    <a:pt x="96241" y="51483"/>
                  </a:lnTo>
                  <a:lnTo>
                    <a:pt x="111578" y="94185"/>
                  </a:lnTo>
                  <a:lnTo>
                    <a:pt x="119935" y="131577"/>
                  </a:lnTo>
                  <a:lnTo>
                    <a:pt x="138270" y="168619"/>
                  </a:lnTo>
                  <a:lnTo>
                    <a:pt x="155710" y="207832"/>
                  </a:lnTo>
                  <a:lnTo>
                    <a:pt x="160486" y="222252"/>
                  </a:lnTo>
                  <a:lnTo>
                    <a:pt x="169223" y="235275"/>
                  </a:lnTo>
                  <a:lnTo>
                    <a:pt x="179721" y="242386"/>
                  </a:lnTo>
                  <a:lnTo>
                    <a:pt x="205383" y="2480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7" name="SMARTInkShape-Group25"/>
          <p:cNvGrpSpPr/>
          <p:nvPr/>
        </p:nvGrpSpPr>
        <p:grpSpPr>
          <a:xfrm>
            <a:off x="5750719" y="4277320"/>
            <a:ext cx="1982391" cy="1083811"/>
            <a:chOff x="5750719" y="4277320"/>
            <a:chExt cx="1982391" cy="1083811"/>
          </a:xfrm>
        </p:grpSpPr>
        <p:sp>
          <p:nvSpPr>
            <p:cNvPr id="337" name="SMARTInkShape-165"/>
            <p:cNvSpPr/>
            <p:nvPr/>
          </p:nvSpPr>
          <p:spPr>
            <a:xfrm>
              <a:off x="5894130" y="4397191"/>
              <a:ext cx="204848" cy="237318"/>
            </a:xfrm>
            <a:custGeom>
              <a:avLst/>
              <a:gdLst/>
              <a:ahLst/>
              <a:cxnLst/>
              <a:rect l="0" t="0" r="0" b="0"/>
              <a:pathLst>
                <a:path w="204848" h="237318">
                  <a:moveTo>
                    <a:pt x="204847" y="5145"/>
                  </a:moveTo>
                  <a:lnTo>
                    <a:pt x="200106" y="5145"/>
                  </a:lnTo>
                  <a:lnTo>
                    <a:pt x="198710" y="4153"/>
                  </a:lnTo>
                  <a:lnTo>
                    <a:pt x="197778" y="2499"/>
                  </a:lnTo>
                  <a:lnTo>
                    <a:pt x="197158" y="405"/>
                  </a:lnTo>
                  <a:lnTo>
                    <a:pt x="196744" y="0"/>
                  </a:lnTo>
                  <a:lnTo>
                    <a:pt x="196469" y="723"/>
                  </a:lnTo>
                  <a:lnTo>
                    <a:pt x="196285" y="2197"/>
                  </a:lnTo>
                  <a:lnTo>
                    <a:pt x="195170" y="3180"/>
                  </a:lnTo>
                  <a:lnTo>
                    <a:pt x="191285" y="4272"/>
                  </a:lnTo>
                  <a:lnTo>
                    <a:pt x="183521" y="4886"/>
                  </a:lnTo>
                  <a:lnTo>
                    <a:pt x="181699" y="5965"/>
                  </a:lnTo>
                  <a:lnTo>
                    <a:pt x="180486" y="7676"/>
                  </a:lnTo>
                  <a:lnTo>
                    <a:pt x="179676" y="9809"/>
                  </a:lnTo>
                  <a:lnTo>
                    <a:pt x="178145" y="10238"/>
                  </a:lnTo>
                  <a:lnTo>
                    <a:pt x="173797" y="8070"/>
                  </a:lnTo>
                  <a:lnTo>
                    <a:pt x="171248" y="8087"/>
                  </a:lnTo>
                  <a:lnTo>
                    <a:pt x="165771" y="10752"/>
                  </a:lnTo>
                  <a:lnTo>
                    <a:pt x="162921" y="10867"/>
                  </a:lnTo>
                  <a:lnTo>
                    <a:pt x="145293" y="4786"/>
                  </a:lnTo>
                  <a:lnTo>
                    <a:pt x="139352" y="686"/>
                  </a:lnTo>
                  <a:lnTo>
                    <a:pt x="135387" y="188"/>
                  </a:lnTo>
                  <a:lnTo>
                    <a:pt x="113813" y="4296"/>
                  </a:lnTo>
                  <a:lnTo>
                    <a:pt x="110423" y="6563"/>
                  </a:lnTo>
                  <a:lnTo>
                    <a:pt x="99920" y="17251"/>
                  </a:lnTo>
                  <a:lnTo>
                    <a:pt x="61754" y="29736"/>
                  </a:lnTo>
                  <a:lnTo>
                    <a:pt x="33169" y="32637"/>
                  </a:lnTo>
                  <a:lnTo>
                    <a:pt x="25027" y="36546"/>
                  </a:lnTo>
                  <a:lnTo>
                    <a:pt x="21467" y="36993"/>
                  </a:lnTo>
                  <a:lnTo>
                    <a:pt x="11716" y="34866"/>
                  </a:lnTo>
                  <a:lnTo>
                    <a:pt x="1273" y="39878"/>
                  </a:lnTo>
                  <a:lnTo>
                    <a:pt x="268" y="43071"/>
                  </a:lnTo>
                  <a:lnTo>
                    <a:pt x="0" y="45312"/>
                  </a:lnTo>
                  <a:lnTo>
                    <a:pt x="2348" y="50448"/>
                  </a:lnTo>
                  <a:lnTo>
                    <a:pt x="5706" y="56037"/>
                  </a:lnTo>
                  <a:lnTo>
                    <a:pt x="7863" y="67710"/>
                  </a:lnTo>
                  <a:lnTo>
                    <a:pt x="8040" y="70668"/>
                  </a:lnTo>
                  <a:lnTo>
                    <a:pt x="9150" y="71647"/>
                  </a:lnTo>
                  <a:lnTo>
                    <a:pt x="10882" y="71308"/>
                  </a:lnTo>
                  <a:lnTo>
                    <a:pt x="13029" y="70089"/>
                  </a:lnTo>
                  <a:lnTo>
                    <a:pt x="15453" y="70270"/>
                  </a:lnTo>
                  <a:lnTo>
                    <a:pt x="24596" y="74271"/>
                  </a:lnTo>
                  <a:lnTo>
                    <a:pt x="60403" y="81233"/>
                  </a:lnTo>
                  <a:lnTo>
                    <a:pt x="90097" y="105254"/>
                  </a:lnTo>
                  <a:lnTo>
                    <a:pt x="103319" y="123183"/>
                  </a:lnTo>
                  <a:lnTo>
                    <a:pt x="138526" y="144218"/>
                  </a:lnTo>
                  <a:lnTo>
                    <a:pt x="144944" y="146330"/>
                  </a:lnTo>
                  <a:lnTo>
                    <a:pt x="147052" y="147886"/>
                  </a:lnTo>
                  <a:lnTo>
                    <a:pt x="148458" y="149914"/>
                  </a:lnTo>
                  <a:lnTo>
                    <a:pt x="149395" y="152260"/>
                  </a:lnTo>
                  <a:lnTo>
                    <a:pt x="151011" y="153823"/>
                  </a:lnTo>
                  <a:lnTo>
                    <a:pt x="155453" y="155560"/>
                  </a:lnTo>
                  <a:lnTo>
                    <a:pt x="157035" y="158007"/>
                  </a:lnTo>
                  <a:lnTo>
                    <a:pt x="159781" y="176945"/>
                  </a:lnTo>
                  <a:lnTo>
                    <a:pt x="157367" y="183365"/>
                  </a:lnTo>
                  <a:lnTo>
                    <a:pt x="153979" y="189526"/>
                  </a:lnTo>
                  <a:lnTo>
                    <a:pt x="152473" y="195571"/>
                  </a:lnTo>
                  <a:lnTo>
                    <a:pt x="151079" y="197580"/>
                  </a:lnTo>
                  <a:lnTo>
                    <a:pt x="149158" y="198920"/>
                  </a:lnTo>
                  <a:lnTo>
                    <a:pt x="144377" y="201400"/>
                  </a:lnTo>
                  <a:lnTo>
                    <a:pt x="136108" y="207382"/>
                  </a:lnTo>
                  <a:lnTo>
                    <a:pt x="127373" y="209596"/>
                  </a:lnTo>
                  <a:lnTo>
                    <a:pt x="87975" y="213157"/>
                  </a:lnTo>
                  <a:lnTo>
                    <a:pt x="73314" y="220236"/>
                  </a:lnTo>
                  <a:lnTo>
                    <a:pt x="55344" y="233450"/>
                  </a:lnTo>
                  <a:lnTo>
                    <a:pt x="26253" y="2373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166"/>
            <p:cNvSpPr/>
            <p:nvPr/>
          </p:nvSpPr>
          <p:spPr>
            <a:xfrm>
              <a:off x="6143625" y="4446984"/>
              <a:ext cx="89298" cy="160736"/>
            </a:xfrm>
            <a:custGeom>
              <a:avLst/>
              <a:gdLst/>
              <a:ahLst/>
              <a:cxnLst/>
              <a:rect l="0" t="0" r="0" b="0"/>
              <a:pathLst>
                <a:path w="89298" h="160736">
                  <a:moveTo>
                    <a:pt x="0" y="0"/>
                  </a:moveTo>
                  <a:lnTo>
                    <a:pt x="0" y="24198"/>
                  </a:lnTo>
                  <a:lnTo>
                    <a:pt x="6137" y="34399"/>
                  </a:lnTo>
                  <a:lnTo>
                    <a:pt x="8561" y="50661"/>
                  </a:lnTo>
                  <a:lnTo>
                    <a:pt x="15986" y="60131"/>
                  </a:lnTo>
                  <a:lnTo>
                    <a:pt x="35783" y="83048"/>
                  </a:lnTo>
                  <a:lnTo>
                    <a:pt x="59534" y="127105"/>
                  </a:lnTo>
                  <a:lnTo>
                    <a:pt x="77391" y="153634"/>
                  </a:lnTo>
                  <a:lnTo>
                    <a:pt x="89297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167"/>
            <p:cNvSpPr/>
            <p:nvPr/>
          </p:nvSpPr>
          <p:spPr>
            <a:xfrm>
              <a:off x="6232922" y="4482703"/>
              <a:ext cx="80368" cy="276821"/>
            </a:xfrm>
            <a:custGeom>
              <a:avLst/>
              <a:gdLst/>
              <a:ahLst/>
              <a:cxnLst/>
              <a:rect l="0" t="0" r="0" b="0"/>
              <a:pathLst>
                <a:path w="80368" h="276821">
                  <a:moveTo>
                    <a:pt x="80367" y="0"/>
                  </a:moveTo>
                  <a:lnTo>
                    <a:pt x="75627" y="4741"/>
                  </a:lnTo>
                  <a:lnTo>
                    <a:pt x="73299" y="9714"/>
                  </a:lnTo>
                  <a:lnTo>
                    <a:pt x="58416" y="51440"/>
                  </a:lnTo>
                  <a:lnTo>
                    <a:pt x="41917" y="96022"/>
                  </a:lnTo>
                  <a:lnTo>
                    <a:pt x="35950" y="138618"/>
                  </a:lnTo>
                  <a:lnTo>
                    <a:pt x="28892" y="177753"/>
                  </a:lnTo>
                  <a:lnTo>
                    <a:pt x="24767" y="202488"/>
                  </a:lnTo>
                  <a:lnTo>
                    <a:pt x="11640" y="241896"/>
                  </a:lnTo>
                  <a:lnTo>
                    <a:pt x="0" y="276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168"/>
            <p:cNvSpPr/>
            <p:nvPr/>
          </p:nvSpPr>
          <p:spPr>
            <a:xfrm>
              <a:off x="6388916" y="4438839"/>
              <a:ext cx="227983" cy="168587"/>
            </a:xfrm>
            <a:custGeom>
              <a:avLst/>
              <a:gdLst/>
              <a:ahLst/>
              <a:cxnLst/>
              <a:rect l="0" t="0" r="0" b="0"/>
              <a:pathLst>
                <a:path w="227983" h="168587">
                  <a:moveTo>
                    <a:pt x="4740" y="34934"/>
                  </a:moveTo>
                  <a:lnTo>
                    <a:pt x="0" y="39675"/>
                  </a:lnTo>
                  <a:lnTo>
                    <a:pt x="318" y="52585"/>
                  </a:lnTo>
                  <a:lnTo>
                    <a:pt x="3867" y="93212"/>
                  </a:lnTo>
                  <a:lnTo>
                    <a:pt x="11693" y="136241"/>
                  </a:lnTo>
                  <a:lnTo>
                    <a:pt x="13660" y="168586"/>
                  </a:lnTo>
                  <a:lnTo>
                    <a:pt x="11024" y="128704"/>
                  </a:lnTo>
                  <a:lnTo>
                    <a:pt x="8525" y="107367"/>
                  </a:lnTo>
                  <a:lnTo>
                    <a:pt x="12796" y="63778"/>
                  </a:lnTo>
                  <a:lnTo>
                    <a:pt x="18573" y="52384"/>
                  </a:lnTo>
                  <a:lnTo>
                    <a:pt x="30336" y="32167"/>
                  </a:lnTo>
                  <a:lnTo>
                    <a:pt x="43200" y="8150"/>
                  </a:lnTo>
                  <a:lnTo>
                    <a:pt x="49284" y="3186"/>
                  </a:lnTo>
                  <a:lnTo>
                    <a:pt x="58287" y="392"/>
                  </a:lnTo>
                  <a:lnTo>
                    <a:pt x="61274" y="0"/>
                  </a:lnTo>
                  <a:lnTo>
                    <a:pt x="69884" y="4856"/>
                  </a:lnTo>
                  <a:lnTo>
                    <a:pt x="74958" y="8929"/>
                  </a:lnTo>
                  <a:lnTo>
                    <a:pt x="80597" y="18746"/>
                  </a:lnTo>
                  <a:lnTo>
                    <a:pt x="85087" y="29724"/>
                  </a:lnTo>
                  <a:lnTo>
                    <a:pt x="96787" y="48053"/>
                  </a:lnTo>
                  <a:lnTo>
                    <a:pt x="104392" y="75119"/>
                  </a:lnTo>
                  <a:lnTo>
                    <a:pt x="109673" y="87190"/>
                  </a:lnTo>
                  <a:lnTo>
                    <a:pt x="111810" y="125501"/>
                  </a:lnTo>
                  <a:lnTo>
                    <a:pt x="112881" y="91911"/>
                  </a:lnTo>
                  <a:lnTo>
                    <a:pt x="114537" y="87801"/>
                  </a:lnTo>
                  <a:lnTo>
                    <a:pt x="138754" y="46259"/>
                  </a:lnTo>
                  <a:lnTo>
                    <a:pt x="159197" y="19147"/>
                  </a:lnTo>
                  <a:lnTo>
                    <a:pt x="164266" y="15480"/>
                  </a:lnTo>
                  <a:lnTo>
                    <a:pt x="169629" y="15019"/>
                  </a:lnTo>
                  <a:lnTo>
                    <a:pt x="180881" y="19799"/>
                  </a:lnTo>
                  <a:lnTo>
                    <a:pt x="187205" y="25893"/>
                  </a:lnTo>
                  <a:lnTo>
                    <a:pt x="204396" y="54523"/>
                  </a:lnTo>
                  <a:lnTo>
                    <a:pt x="210224" y="58523"/>
                  </a:lnTo>
                  <a:lnTo>
                    <a:pt x="213167" y="59590"/>
                  </a:lnTo>
                  <a:lnTo>
                    <a:pt x="215129" y="63278"/>
                  </a:lnTo>
                  <a:lnTo>
                    <a:pt x="227982" y="1242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169"/>
            <p:cNvSpPr/>
            <p:nvPr/>
          </p:nvSpPr>
          <p:spPr>
            <a:xfrm>
              <a:off x="6670497" y="4425188"/>
              <a:ext cx="177185" cy="367555"/>
            </a:xfrm>
            <a:custGeom>
              <a:avLst/>
              <a:gdLst/>
              <a:ahLst/>
              <a:cxnLst/>
              <a:rect l="0" t="0" r="0" b="0"/>
              <a:pathLst>
                <a:path w="177185" h="367555">
                  <a:moveTo>
                    <a:pt x="44628" y="75375"/>
                  </a:moveTo>
                  <a:lnTo>
                    <a:pt x="38491" y="119103"/>
                  </a:lnTo>
                  <a:lnTo>
                    <a:pt x="37518" y="146539"/>
                  </a:lnTo>
                  <a:lnTo>
                    <a:pt x="42929" y="182477"/>
                  </a:lnTo>
                  <a:lnTo>
                    <a:pt x="44124" y="214595"/>
                  </a:lnTo>
                  <a:lnTo>
                    <a:pt x="41833" y="250240"/>
                  </a:lnTo>
                  <a:lnTo>
                    <a:pt x="36237" y="290437"/>
                  </a:lnTo>
                  <a:lnTo>
                    <a:pt x="29632" y="331825"/>
                  </a:lnTo>
                  <a:lnTo>
                    <a:pt x="26625" y="352554"/>
                  </a:lnTo>
                  <a:lnTo>
                    <a:pt x="19192" y="367554"/>
                  </a:lnTo>
                  <a:lnTo>
                    <a:pt x="13149" y="363651"/>
                  </a:lnTo>
                  <a:lnTo>
                    <a:pt x="8759" y="359832"/>
                  </a:lnTo>
                  <a:lnTo>
                    <a:pt x="3882" y="347652"/>
                  </a:lnTo>
                  <a:lnTo>
                    <a:pt x="750" y="310838"/>
                  </a:lnTo>
                  <a:lnTo>
                    <a:pt x="208" y="276992"/>
                  </a:lnTo>
                  <a:lnTo>
                    <a:pt x="47" y="232347"/>
                  </a:lnTo>
                  <a:lnTo>
                    <a:pt x="0" y="190897"/>
                  </a:lnTo>
                  <a:lnTo>
                    <a:pt x="2634" y="157806"/>
                  </a:lnTo>
                  <a:lnTo>
                    <a:pt x="8105" y="121933"/>
                  </a:lnTo>
                  <a:lnTo>
                    <a:pt x="17151" y="89452"/>
                  </a:lnTo>
                  <a:lnTo>
                    <a:pt x="31998" y="49566"/>
                  </a:lnTo>
                  <a:lnTo>
                    <a:pt x="47131" y="22578"/>
                  </a:lnTo>
                  <a:lnTo>
                    <a:pt x="56654" y="12222"/>
                  </a:lnTo>
                  <a:lnTo>
                    <a:pt x="69578" y="5400"/>
                  </a:lnTo>
                  <a:lnTo>
                    <a:pt x="83498" y="288"/>
                  </a:lnTo>
                  <a:lnTo>
                    <a:pt x="99607" y="0"/>
                  </a:lnTo>
                  <a:lnTo>
                    <a:pt x="108069" y="1312"/>
                  </a:lnTo>
                  <a:lnTo>
                    <a:pt x="120119" y="8062"/>
                  </a:lnTo>
                  <a:lnTo>
                    <a:pt x="145419" y="38045"/>
                  </a:lnTo>
                  <a:lnTo>
                    <a:pt x="164822" y="81194"/>
                  </a:lnTo>
                  <a:lnTo>
                    <a:pt x="176566" y="119062"/>
                  </a:lnTo>
                  <a:lnTo>
                    <a:pt x="177184" y="155515"/>
                  </a:lnTo>
                  <a:lnTo>
                    <a:pt x="171326" y="186322"/>
                  </a:lnTo>
                  <a:lnTo>
                    <a:pt x="166092" y="198437"/>
                  </a:lnTo>
                  <a:lnTo>
                    <a:pt x="161322" y="202065"/>
                  </a:lnTo>
                  <a:lnTo>
                    <a:pt x="141382" y="207170"/>
                  </a:lnTo>
                  <a:lnTo>
                    <a:pt x="128640" y="208364"/>
                  </a:lnTo>
                  <a:lnTo>
                    <a:pt x="119008" y="206249"/>
                  </a:lnTo>
                  <a:lnTo>
                    <a:pt x="110428" y="201010"/>
                  </a:lnTo>
                  <a:lnTo>
                    <a:pt x="89276" y="182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170"/>
            <p:cNvSpPr/>
            <p:nvPr/>
          </p:nvSpPr>
          <p:spPr>
            <a:xfrm>
              <a:off x="6901429" y="4452424"/>
              <a:ext cx="179814" cy="235663"/>
            </a:xfrm>
            <a:custGeom>
              <a:avLst/>
              <a:gdLst/>
              <a:ahLst/>
              <a:cxnLst/>
              <a:rect l="0" t="0" r="0" b="0"/>
              <a:pathLst>
                <a:path w="179814" h="235663">
                  <a:moveTo>
                    <a:pt x="144094" y="21349"/>
                  </a:moveTo>
                  <a:lnTo>
                    <a:pt x="122184" y="21349"/>
                  </a:lnTo>
                  <a:lnTo>
                    <a:pt x="98246" y="11868"/>
                  </a:lnTo>
                  <a:lnTo>
                    <a:pt x="81783" y="1232"/>
                  </a:lnTo>
                  <a:lnTo>
                    <a:pt x="76756" y="0"/>
                  </a:lnTo>
                  <a:lnTo>
                    <a:pt x="65880" y="1278"/>
                  </a:lnTo>
                  <a:lnTo>
                    <a:pt x="54432" y="13090"/>
                  </a:lnTo>
                  <a:lnTo>
                    <a:pt x="24984" y="51020"/>
                  </a:lnTo>
                  <a:lnTo>
                    <a:pt x="3856" y="84426"/>
                  </a:lnTo>
                  <a:lnTo>
                    <a:pt x="0" y="93167"/>
                  </a:lnTo>
                  <a:lnTo>
                    <a:pt x="1009" y="113461"/>
                  </a:lnTo>
                  <a:lnTo>
                    <a:pt x="13084" y="149347"/>
                  </a:lnTo>
                  <a:lnTo>
                    <a:pt x="38670" y="183036"/>
                  </a:lnTo>
                  <a:lnTo>
                    <a:pt x="45038" y="184703"/>
                  </a:lnTo>
                  <a:lnTo>
                    <a:pt x="62697" y="183909"/>
                  </a:lnTo>
                  <a:lnTo>
                    <a:pt x="78483" y="177603"/>
                  </a:lnTo>
                  <a:lnTo>
                    <a:pt x="104787" y="157386"/>
                  </a:lnTo>
                  <a:lnTo>
                    <a:pt x="118336" y="140150"/>
                  </a:lnTo>
                  <a:lnTo>
                    <a:pt x="128636" y="117734"/>
                  </a:lnTo>
                  <a:lnTo>
                    <a:pt x="134306" y="74685"/>
                  </a:lnTo>
                  <a:lnTo>
                    <a:pt x="134995" y="34421"/>
                  </a:lnTo>
                  <a:lnTo>
                    <a:pt x="132442" y="19552"/>
                  </a:lnTo>
                  <a:lnTo>
                    <a:pt x="127461" y="6663"/>
                  </a:lnTo>
                  <a:lnTo>
                    <a:pt x="127052" y="6598"/>
                  </a:lnTo>
                  <a:lnTo>
                    <a:pt x="126598" y="9170"/>
                  </a:lnTo>
                  <a:lnTo>
                    <a:pt x="125485" y="10254"/>
                  </a:lnTo>
                  <a:lnTo>
                    <a:pt x="121602" y="11457"/>
                  </a:lnTo>
                  <a:lnTo>
                    <a:pt x="121163" y="13762"/>
                  </a:lnTo>
                  <a:lnTo>
                    <a:pt x="128498" y="53857"/>
                  </a:lnTo>
                  <a:lnTo>
                    <a:pt x="133190" y="88198"/>
                  </a:lnTo>
                  <a:lnTo>
                    <a:pt x="137226" y="121854"/>
                  </a:lnTo>
                  <a:lnTo>
                    <a:pt x="147478" y="160486"/>
                  </a:lnTo>
                  <a:lnTo>
                    <a:pt x="166430" y="203089"/>
                  </a:lnTo>
                  <a:lnTo>
                    <a:pt x="179813" y="2356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171"/>
            <p:cNvSpPr/>
            <p:nvPr/>
          </p:nvSpPr>
          <p:spPr>
            <a:xfrm>
              <a:off x="7224117" y="4375547"/>
              <a:ext cx="35720" cy="285751"/>
            </a:xfrm>
            <a:custGeom>
              <a:avLst/>
              <a:gdLst/>
              <a:ahLst/>
              <a:cxnLst/>
              <a:rect l="0" t="0" r="0" b="0"/>
              <a:pathLst>
                <a:path w="35720" h="285751">
                  <a:moveTo>
                    <a:pt x="0" y="0"/>
                  </a:moveTo>
                  <a:lnTo>
                    <a:pt x="0" y="38603"/>
                  </a:lnTo>
                  <a:lnTo>
                    <a:pt x="992" y="82875"/>
                  </a:lnTo>
                  <a:lnTo>
                    <a:pt x="6137" y="123885"/>
                  </a:lnTo>
                  <a:lnTo>
                    <a:pt x="13302" y="166894"/>
                  </a:lnTo>
                  <a:lnTo>
                    <a:pt x="21249" y="205113"/>
                  </a:lnTo>
                  <a:lnTo>
                    <a:pt x="26687" y="247222"/>
                  </a:lnTo>
                  <a:lnTo>
                    <a:pt x="35719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172"/>
            <p:cNvSpPr/>
            <p:nvPr/>
          </p:nvSpPr>
          <p:spPr>
            <a:xfrm>
              <a:off x="7099102" y="4446984"/>
              <a:ext cx="214313" cy="53135"/>
            </a:xfrm>
            <a:custGeom>
              <a:avLst/>
              <a:gdLst/>
              <a:ahLst/>
              <a:cxnLst/>
              <a:rect l="0" t="0" r="0" b="0"/>
              <a:pathLst>
                <a:path w="214313" h="53135">
                  <a:moveTo>
                    <a:pt x="0" y="44649"/>
                  </a:moveTo>
                  <a:lnTo>
                    <a:pt x="0" y="39908"/>
                  </a:lnTo>
                  <a:lnTo>
                    <a:pt x="992" y="39504"/>
                  </a:lnTo>
                  <a:lnTo>
                    <a:pt x="24345" y="50204"/>
                  </a:lnTo>
                  <a:lnTo>
                    <a:pt x="66179" y="53134"/>
                  </a:lnTo>
                  <a:lnTo>
                    <a:pt x="79352" y="48090"/>
                  </a:lnTo>
                  <a:lnTo>
                    <a:pt x="91822" y="41217"/>
                  </a:lnTo>
                  <a:lnTo>
                    <a:pt x="134089" y="29073"/>
                  </a:lnTo>
                  <a:lnTo>
                    <a:pt x="171054" y="14792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173"/>
            <p:cNvSpPr/>
            <p:nvPr/>
          </p:nvSpPr>
          <p:spPr>
            <a:xfrm>
              <a:off x="7353690" y="4277320"/>
              <a:ext cx="147249" cy="375048"/>
            </a:xfrm>
            <a:custGeom>
              <a:avLst/>
              <a:gdLst/>
              <a:ahLst/>
              <a:cxnLst/>
              <a:rect l="0" t="0" r="0" b="0"/>
              <a:pathLst>
                <a:path w="147249" h="375048">
                  <a:moveTo>
                    <a:pt x="13302" y="0"/>
                  </a:moveTo>
                  <a:lnTo>
                    <a:pt x="12310" y="9114"/>
                  </a:lnTo>
                  <a:lnTo>
                    <a:pt x="5200" y="42105"/>
                  </a:lnTo>
                  <a:lnTo>
                    <a:pt x="4482" y="81209"/>
                  </a:lnTo>
                  <a:lnTo>
                    <a:pt x="4387" y="123350"/>
                  </a:lnTo>
                  <a:lnTo>
                    <a:pt x="7022" y="160241"/>
                  </a:lnTo>
                  <a:lnTo>
                    <a:pt x="12062" y="203522"/>
                  </a:lnTo>
                  <a:lnTo>
                    <a:pt x="18202" y="240734"/>
                  </a:lnTo>
                  <a:lnTo>
                    <a:pt x="14564" y="279394"/>
                  </a:lnTo>
                  <a:lnTo>
                    <a:pt x="13376" y="320080"/>
                  </a:lnTo>
                  <a:lnTo>
                    <a:pt x="13303" y="361004"/>
                  </a:lnTo>
                  <a:lnTo>
                    <a:pt x="12310" y="361716"/>
                  </a:lnTo>
                  <a:lnTo>
                    <a:pt x="10657" y="361199"/>
                  </a:lnTo>
                  <a:lnTo>
                    <a:pt x="8562" y="359862"/>
                  </a:lnTo>
                  <a:lnTo>
                    <a:pt x="7165" y="357978"/>
                  </a:lnTo>
                  <a:lnTo>
                    <a:pt x="0" y="330772"/>
                  </a:lnTo>
                  <a:lnTo>
                    <a:pt x="1534" y="298980"/>
                  </a:lnTo>
                  <a:lnTo>
                    <a:pt x="10941" y="259811"/>
                  </a:lnTo>
                  <a:lnTo>
                    <a:pt x="24999" y="220764"/>
                  </a:lnTo>
                  <a:lnTo>
                    <a:pt x="46225" y="176651"/>
                  </a:lnTo>
                  <a:lnTo>
                    <a:pt x="56377" y="159871"/>
                  </a:lnTo>
                  <a:lnTo>
                    <a:pt x="60870" y="155198"/>
                  </a:lnTo>
                  <a:lnTo>
                    <a:pt x="64859" y="153075"/>
                  </a:lnTo>
                  <a:lnTo>
                    <a:pt x="68509" y="152651"/>
                  </a:lnTo>
                  <a:lnTo>
                    <a:pt x="77856" y="160119"/>
                  </a:lnTo>
                  <a:lnTo>
                    <a:pt x="105173" y="194682"/>
                  </a:lnTo>
                  <a:lnTo>
                    <a:pt x="122304" y="235391"/>
                  </a:lnTo>
                  <a:lnTo>
                    <a:pt x="132729" y="270842"/>
                  </a:lnTo>
                  <a:lnTo>
                    <a:pt x="141403" y="306578"/>
                  </a:lnTo>
                  <a:lnTo>
                    <a:pt x="146479" y="351111"/>
                  </a:lnTo>
                  <a:lnTo>
                    <a:pt x="147248" y="3750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174"/>
            <p:cNvSpPr/>
            <p:nvPr/>
          </p:nvSpPr>
          <p:spPr>
            <a:xfrm>
              <a:off x="7554516" y="4473773"/>
              <a:ext cx="98227" cy="214314"/>
            </a:xfrm>
            <a:custGeom>
              <a:avLst/>
              <a:gdLst/>
              <a:ahLst/>
              <a:cxnLst/>
              <a:rect l="0" t="0" r="0" b="0"/>
              <a:pathLst>
                <a:path w="98227" h="214314">
                  <a:moveTo>
                    <a:pt x="0" y="0"/>
                  </a:moveTo>
                  <a:lnTo>
                    <a:pt x="4740" y="42027"/>
                  </a:lnTo>
                  <a:lnTo>
                    <a:pt x="20991" y="85568"/>
                  </a:lnTo>
                  <a:lnTo>
                    <a:pt x="45452" y="128347"/>
                  </a:lnTo>
                  <a:lnTo>
                    <a:pt x="67390" y="171720"/>
                  </a:lnTo>
                  <a:lnTo>
                    <a:pt x="78065" y="195078"/>
                  </a:lnTo>
                  <a:lnTo>
                    <a:pt x="98226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175"/>
            <p:cNvSpPr/>
            <p:nvPr/>
          </p:nvSpPr>
          <p:spPr>
            <a:xfrm>
              <a:off x="7608094" y="4446984"/>
              <a:ext cx="125016" cy="428626"/>
            </a:xfrm>
            <a:custGeom>
              <a:avLst/>
              <a:gdLst/>
              <a:ahLst/>
              <a:cxnLst/>
              <a:rect l="0" t="0" r="0" b="0"/>
              <a:pathLst>
                <a:path w="125016" h="428626">
                  <a:moveTo>
                    <a:pt x="125015" y="0"/>
                  </a:moveTo>
                  <a:lnTo>
                    <a:pt x="112587" y="40235"/>
                  </a:lnTo>
                  <a:lnTo>
                    <a:pt x="94963" y="80451"/>
                  </a:lnTo>
                  <a:lnTo>
                    <a:pt x="85133" y="117875"/>
                  </a:lnTo>
                  <a:lnTo>
                    <a:pt x="78662" y="155098"/>
                  </a:lnTo>
                  <a:lnTo>
                    <a:pt x="72864" y="195340"/>
                  </a:lnTo>
                  <a:lnTo>
                    <a:pt x="67120" y="237134"/>
                  </a:lnTo>
                  <a:lnTo>
                    <a:pt x="63874" y="272999"/>
                  </a:lnTo>
                  <a:lnTo>
                    <a:pt x="55648" y="316929"/>
                  </a:lnTo>
                  <a:lnTo>
                    <a:pt x="44469" y="344127"/>
                  </a:lnTo>
                  <a:lnTo>
                    <a:pt x="32706" y="368829"/>
                  </a:lnTo>
                  <a:lnTo>
                    <a:pt x="17854" y="408477"/>
                  </a:lnTo>
                  <a:lnTo>
                    <a:pt x="11904" y="419671"/>
                  </a:lnTo>
                  <a:lnTo>
                    <a:pt x="0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176"/>
            <p:cNvSpPr/>
            <p:nvPr/>
          </p:nvSpPr>
          <p:spPr>
            <a:xfrm>
              <a:off x="5875816" y="4735075"/>
              <a:ext cx="151724" cy="470934"/>
            </a:xfrm>
            <a:custGeom>
              <a:avLst/>
              <a:gdLst/>
              <a:ahLst/>
              <a:cxnLst/>
              <a:rect l="0" t="0" r="0" b="0"/>
              <a:pathLst>
                <a:path w="151724" h="470934">
                  <a:moveTo>
                    <a:pt x="151723" y="86956"/>
                  </a:moveTo>
                  <a:lnTo>
                    <a:pt x="151723" y="77475"/>
                  </a:lnTo>
                  <a:lnTo>
                    <a:pt x="149077" y="70175"/>
                  </a:lnTo>
                  <a:lnTo>
                    <a:pt x="144034" y="62144"/>
                  </a:lnTo>
                  <a:lnTo>
                    <a:pt x="133680" y="56012"/>
                  </a:lnTo>
                  <a:lnTo>
                    <a:pt x="126175" y="45422"/>
                  </a:lnTo>
                  <a:lnTo>
                    <a:pt x="113727" y="25371"/>
                  </a:lnTo>
                  <a:lnTo>
                    <a:pt x="102762" y="9508"/>
                  </a:lnTo>
                  <a:lnTo>
                    <a:pt x="101223" y="5559"/>
                  </a:lnTo>
                  <a:lnTo>
                    <a:pt x="98212" y="2926"/>
                  </a:lnTo>
                  <a:lnTo>
                    <a:pt x="89576" y="0"/>
                  </a:lnTo>
                  <a:lnTo>
                    <a:pt x="68817" y="3093"/>
                  </a:lnTo>
                  <a:lnTo>
                    <a:pt x="53295" y="10294"/>
                  </a:lnTo>
                  <a:lnTo>
                    <a:pt x="33025" y="28745"/>
                  </a:lnTo>
                  <a:lnTo>
                    <a:pt x="10501" y="66845"/>
                  </a:lnTo>
                  <a:lnTo>
                    <a:pt x="3054" y="90479"/>
                  </a:lnTo>
                  <a:lnTo>
                    <a:pt x="538" y="128515"/>
                  </a:lnTo>
                  <a:lnTo>
                    <a:pt x="0" y="168288"/>
                  </a:lnTo>
                  <a:lnTo>
                    <a:pt x="926" y="209370"/>
                  </a:lnTo>
                  <a:lnTo>
                    <a:pt x="7609" y="251538"/>
                  </a:lnTo>
                  <a:lnTo>
                    <a:pt x="15753" y="288424"/>
                  </a:lnTo>
                  <a:lnTo>
                    <a:pt x="22118" y="327284"/>
                  </a:lnTo>
                  <a:lnTo>
                    <a:pt x="26104" y="369958"/>
                  </a:lnTo>
                  <a:lnTo>
                    <a:pt x="26588" y="405457"/>
                  </a:lnTo>
                  <a:lnTo>
                    <a:pt x="26672" y="443816"/>
                  </a:lnTo>
                  <a:lnTo>
                    <a:pt x="26707" y="4709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177"/>
            <p:cNvSpPr/>
            <p:nvPr/>
          </p:nvSpPr>
          <p:spPr>
            <a:xfrm>
              <a:off x="5750719" y="4982766"/>
              <a:ext cx="205384" cy="17860"/>
            </a:xfrm>
            <a:custGeom>
              <a:avLst/>
              <a:gdLst/>
              <a:ahLst/>
              <a:cxnLst/>
              <a:rect l="0" t="0" r="0" b="0"/>
              <a:pathLst>
                <a:path w="205384" h="17860">
                  <a:moveTo>
                    <a:pt x="0" y="17859"/>
                  </a:moveTo>
                  <a:lnTo>
                    <a:pt x="4740" y="13119"/>
                  </a:lnTo>
                  <a:lnTo>
                    <a:pt x="9713" y="10791"/>
                  </a:lnTo>
                  <a:lnTo>
                    <a:pt x="48996" y="2865"/>
                  </a:lnTo>
                  <a:lnTo>
                    <a:pt x="83871" y="565"/>
                  </a:lnTo>
                  <a:lnTo>
                    <a:pt x="111832" y="2813"/>
                  </a:lnTo>
                  <a:lnTo>
                    <a:pt x="148539" y="7721"/>
                  </a:lnTo>
                  <a:lnTo>
                    <a:pt x="20538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178"/>
            <p:cNvSpPr/>
            <p:nvPr/>
          </p:nvSpPr>
          <p:spPr>
            <a:xfrm>
              <a:off x="6023085" y="4934252"/>
              <a:ext cx="155235" cy="244968"/>
            </a:xfrm>
            <a:custGeom>
              <a:avLst/>
              <a:gdLst/>
              <a:ahLst/>
              <a:cxnLst/>
              <a:rect l="0" t="0" r="0" b="0"/>
              <a:pathLst>
                <a:path w="155235" h="244968">
                  <a:moveTo>
                    <a:pt x="13384" y="48514"/>
                  </a:moveTo>
                  <a:lnTo>
                    <a:pt x="13384" y="68631"/>
                  </a:lnTo>
                  <a:lnTo>
                    <a:pt x="14376" y="69863"/>
                  </a:lnTo>
                  <a:lnTo>
                    <a:pt x="16029" y="69691"/>
                  </a:lnTo>
                  <a:lnTo>
                    <a:pt x="49751" y="51190"/>
                  </a:lnTo>
                  <a:lnTo>
                    <a:pt x="86083" y="46220"/>
                  </a:lnTo>
                  <a:lnTo>
                    <a:pt x="127285" y="35232"/>
                  </a:lnTo>
                  <a:lnTo>
                    <a:pt x="148478" y="24430"/>
                  </a:lnTo>
                  <a:lnTo>
                    <a:pt x="155234" y="14523"/>
                  </a:lnTo>
                  <a:lnTo>
                    <a:pt x="150511" y="13563"/>
                  </a:lnTo>
                  <a:lnTo>
                    <a:pt x="126729" y="11903"/>
                  </a:lnTo>
                  <a:lnTo>
                    <a:pt x="99575" y="379"/>
                  </a:lnTo>
                  <a:lnTo>
                    <a:pt x="86087" y="0"/>
                  </a:lnTo>
                  <a:lnTo>
                    <a:pt x="79712" y="1289"/>
                  </a:lnTo>
                  <a:lnTo>
                    <a:pt x="69983" y="8011"/>
                  </a:lnTo>
                  <a:lnTo>
                    <a:pt x="45348" y="33185"/>
                  </a:lnTo>
                  <a:lnTo>
                    <a:pt x="16258" y="55780"/>
                  </a:lnTo>
                  <a:lnTo>
                    <a:pt x="9700" y="66957"/>
                  </a:lnTo>
                  <a:lnTo>
                    <a:pt x="0" y="108489"/>
                  </a:lnTo>
                  <a:lnTo>
                    <a:pt x="8412" y="152520"/>
                  </a:lnTo>
                  <a:lnTo>
                    <a:pt x="22442" y="194612"/>
                  </a:lnTo>
                  <a:lnTo>
                    <a:pt x="28324" y="202743"/>
                  </a:lnTo>
                  <a:lnTo>
                    <a:pt x="66962" y="2449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179"/>
            <p:cNvSpPr/>
            <p:nvPr/>
          </p:nvSpPr>
          <p:spPr>
            <a:xfrm>
              <a:off x="6206133" y="4948701"/>
              <a:ext cx="187524" cy="185075"/>
            </a:xfrm>
            <a:custGeom>
              <a:avLst/>
              <a:gdLst/>
              <a:ahLst/>
              <a:cxnLst/>
              <a:rect l="0" t="0" r="0" b="0"/>
              <a:pathLst>
                <a:path w="187524" h="185075">
                  <a:moveTo>
                    <a:pt x="0" y="114432"/>
                  </a:moveTo>
                  <a:lnTo>
                    <a:pt x="4740" y="119172"/>
                  </a:lnTo>
                  <a:lnTo>
                    <a:pt x="12359" y="121500"/>
                  </a:lnTo>
                  <a:lnTo>
                    <a:pt x="17169" y="122120"/>
                  </a:lnTo>
                  <a:lnTo>
                    <a:pt x="25160" y="120164"/>
                  </a:lnTo>
                  <a:lnTo>
                    <a:pt x="56707" y="102913"/>
                  </a:lnTo>
                  <a:lnTo>
                    <a:pt x="96716" y="97407"/>
                  </a:lnTo>
                  <a:lnTo>
                    <a:pt x="118284" y="87339"/>
                  </a:lnTo>
                  <a:lnTo>
                    <a:pt x="138786" y="71788"/>
                  </a:lnTo>
                  <a:lnTo>
                    <a:pt x="158350" y="38749"/>
                  </a:lnTo>
                  <a:lnTo>
                    <a:pt x="160028" y="30712"/>
                  </a:lnTo>
                  <a:lnTo>
                    <a:pt x="157775" y="24968"/>
                  </a:lnTo>
                  <a:lnTo>
                    <a:pt x="155784" y="22047"/>
                  </a:lnTo>
                  <a:lnTo>
                    <a:pt x="153466" y="20100"/>
                  </a:lnTo>
                  <a:lnTo>
                    <a:pt x="109547" y="827"/>
                  </a:lnTo>
                  <a:lnTo>
                    <a:pt x="105774" y="0"/>
                  </a:lnTo>
                  <a:lnTo>
                    <a:pt x="101273" y="1433"/>
                  </a:lnTo>
                  <a:lnTo>
                    <a:pt x="90981" y="8317"/>
                  </a:lnTo>
                  <a:lnTo>
                    <a:pt x="54670" y="51626"/>
                  </a:lnTo>
                  <a:lnTo>
                    <a:pt x="49763" y="60390"/>
                  </a:lnTo>
                  <a:lnTo>
                    <a:pt x="46164" y="85962"/>
                  </a:lnTo>
                  <a:lnTo>
                    <a:pt x="49838" y="109193"/>
                  </a:lnTo>
                  <a:lnTo>
                    <a:pt x="60960" y="134820"/>
                  </a:lnTo>
                  <a:lnTo>
                    <a:pt x="82160" y="160234"/>
                  </a:lnTo>
                  <a:lnTo>
                    <a:pt x="91416" y="164554"/>
                  </a:lnTo>
                  <a:lnTo>
                    <a:pt x="103137" y="168458"/>
                  </a:lnTo>
                  <a:lnTo>
                    <a:pt x="134040" y="183185"/>
                  </a:lnTo>
                  <a:lnTo>
                    <a:pt x="149738" y="185074"/>
                  </a:lnTo>
                  <a:lnTo>
                    <a:pt x="187523" y="1680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180"/>
            <p:cNvSpPr/>
            <p:nvPr/>
          </p:nvSpPr>
          <p:spPr>
            <a:xfrm>
              <a:off x="6447234" y="4768453"/>
              <a:ext cx="53580" cy="348259"/>
            </a:xfrm>
            <a:custGeom>
              <a:avLst/>
              <a:gdLst/>
              <a:ahLst/>
              <a:cxnLst/>
              <a:rect l="0" t="0" r="0" b="0"/>
              <a:pathLst>
                <a:path w="53580" h="348259">
                  <a:moveTo>
                    <a:pt x="53579" y="0"/>
                  </a:moveTo>
                  <a:lnTo>
                    <a:pt x="48838" y="4741"/>
                  </a:lnTo>
                  <a:lnTo>
                    <a:pt x="46510" y="12359"/>
                  </a:lnTo>
                  <a:lnTo>
                    <a:pt x="37765" y="54398"/>
                  </a:lnTo>
                  <a:lnTo>
                    <a:pt x="29490" y="91303"/>
                  </a:lnTo>
                  <a:lnTo>
                    <a:pt x="17805" y="128352"/>
                  </a:lnTo>
                  <a:lnTo>
                    <a:pt x="11559" y="161723"/>
                  </a:lnTo>
                  <a:lnTo>
                    <a:pt x="9449" y="199074"/>
                  </a:lnTo>
                  <a:lnTo>
                    <a:pt x="9032" y="240811"/>
                  </a:lnTo>
                  <a:lnTo>
                    <a:pt x="7968" y="279491"/>
                  </a:lnTo>
                  <a:lnTo>
                    <a:pt x="0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181"/>
            <p:cNvSpPr/>
            <p:nvPr/>
          </p:nvSpPr>
          <p:spPr>
            <a:xfrm>
              <a:off x="6563320" y="4952478"/>
              <a:ext cx="35720" cy="155304"/>
            </a:xfrm>
            <a:custGeom>
              <a:avLst/>
              <a:gdLst/>
              <a:ahLst/>
              <a:cxnLst/>
              <a:rect l="0" t="0" r="0" b="0"/>
              <a:pathLst>
                <a:path w="35720" h="155304">
                  <a:moveTo>
                    <a:pt x="35719" y="12428"/>
                  </a:moveTo>
                  <a:lnTo>
                    <a:pt x="35719" y="7688"/>
                  </a:lnTo>
                  <a:lnTo>
                    <a:pt x="33073" y="2715"/>
                  </a:lnTo>
                  <a:lnTo>
                    <a:pt x="30978" y="0"/>
                  </a:lnTo>
                  <a:lnTo>
                    <a:pt x="28590" y="174"/>
                  </a:lnTo>
                  <a:lnTo>
                    <a:pt x="23290" y="5659"/>
                  </a:lnTo>
                  <a:lnTo>
                    <a:pt x="20273" y="14712"/>
                  </a:lnTo>
                  <a:lnTo>
                    <a:pt x="13596" y="50913"/>
                  </a:lnTo>
                  <a:lnTo>
                    <a:pt x="6899" y="93846"/>
                  </a:lnTo>
                  <a:lnTo>
                    <a:pt x="909" y="135597"/>
                  </a:lnTo>
                  <a:lnTo>
                    <a:pt x="0" y="1553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182"/>
            <p:cNvSpPr/>
            <p:nvPr/>
          </p:nvSpPr>
          <p:spPr>
            <a:xfrm>
              <a:off x="6581180" y="4813102"/>
              <a:ext cx="8930" cy="17860"/>
            </a:xfrm>
            <a:custGeom>
              <a:avLst/>
              <a:gdLst/>
              <a:ahLst/>
              <a:cxnLst/>
              <a:rect l="0" t="0" r="0" b="0"/>
              <a:pathLst>
                <a:path w="8930" h="17860">
                  <a:moveTo>
                    <a:pt x="8929" y="0"/>
                  </a:moveTo>
                  <a:lnTo>
                    <a:pt x="0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183"/>
            <p:cNvSpPr/>
            <p:nvPr/>
          </p:nvSpPr>
          <p:spPr>
            <a:xfrm>
              <a:off x="6670591" y="4903920"/>
              <a:ext cx="133832" cy="216001"/>
            </a:xfrm>
            <a:custGeom>
              <a:avLst/>
              <a:gdLst/>
              <a:ahLst/>
              <a:cxnLst/>
              <a:rect l="0" t="0" r="0" b="0"/>
              <a:pathLst>
                <a:path w="133832" h="216001">
                  <a:moveTo>
                    <a:pt x="44534" y="34197"/>
                  </a:moveTo>
                  <a:lnTo>
                    <a:pt x="39793" y="38938"/>
                  </a:lnTo>
                  <a:lnTo>
                    <a:pt x="37466" y="46556"/>
                  </a:lnTo>
                  <a:lnTo>
                    <a:pt x="36845" y="51367"/>
                  </a:lnTo>
                  <a:lnTo>
                    <a:pt x="18986" y="91506"/>
                  </a:lnTo>
                  <a:lnTo>
                    <a:pt x="11828" y="127245"/>
                  </a:lnTo>
                  <a:lnTo>
                    <a:pt x="9411" y="169545"/>
                  </a:lnTo>
                  <a:lnTo>
                    <a:pt x="461" y="213140"/>
                  </a:lnTo>
                  <a:lnTo>
                    <a:pt x="268" y="216000"/>
                  </a:lnTo>
                  <a:lnTo>
                    <a:pt x="141" y="215923"/>
                  </a:lnTo>
                  <a:lnTo>
                    <a:pt x="0" y="210545"/>
                  </a:lnTo>
                  <a:lnTo>
                    <a:pt x="7994" y="171806"/>
                  </a:lnTo>
                  <a:lnTo>
                    <a:pt x="11299" y="130795"/>
                  </a:lnTo>
                  <a:lnTo>
                    <a:pt x="16472" y="93958"/>
                  </a:lnTo>
                  <a:lnTo>
                    <a:pt x="24645" y="54341"/>
                  </a:lnTo>
                  <a:lnTo>
                    <a:pt x="26765" y="42158"/>
                  </a:lnTo>
                  <a:lnTo>
                    <a:pt x="38984" y="18207"/>
                  </a:lnTo>
                  <a:lnTo>
                    <a:pt x="44713" y="12208"/>
                  </a:lnTo>
                  <a:lnTo>
                    <a:pt x="62410" y="762"/>
                  </a:lnTo>
                  <a:lnTo>
                    <a:pt x="65381" y="0"/>
                  </a:lnTo>
                  <a:lnTo>
                    <a:pt x="73973" y="1801"/>
                  </a:lnTo>
                  <a:lnTo>
                    <a:pt x="79043" y="3670"/>
                  </a:lnTo>
                  <a:lnTo>
                    <a:pt x="87322" y="11038"/>
                  </a:lnTo>
                  <a:lnTo>
                    <a:pt x="113947" y="53160"/>
                  </a:lnTo>
                  <a:lnTo>
                    <a:pt x="129595" y="95858"/>
                  </a:lnTo>
                  <a:lnTo>
                    <a:pt x="133274" y="133684"/>
                  </a:lnTo>
                  <a:lnTo>
                    <a:pt x="133782" y="176632"/>
                  </a:lnTo>
                  <a:lnTo>
                    <a:pt x="133831" y="2038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184"/>
            <p:cNvSpPr/>
            <p:nvPr/>
          </p:nvSpPr>
          <p:spPr>
            <a:xfrm>
              <a:off x="6903183" y="4960560"/>
              <a:ext cx="177938" cy="400571"/>
            </a:xfrm>
            <a:custGeom>
              <a:avLst/>
              <a:gdLst/>
              <a:ahLst/>
              <a:cxnLst/>
              <a:rect l="0" t="0" r="0" b="0"/>
              <a:pathLst>
                <a:path w="177938" h="400571">
                  <a:moveTo>
                    <a:pt x="160200" y="66854"/>
                  </a:moveTo>
                  <a:lnTo>
                    <a:pt x="139463" y="30671"/>
                  </a:lnTo>
                  <a:lnTo>
                    <a:pt x="130147" y="21007"/>
                  </a:lnTo>
                  <a:lnTo>
                    <a:pt x="122701" y="16712"/>
                  </a:lnTo>
                  <a:lnTo>
                    <a:pt x="84515" y="7340"/>
                  </a:lnTo>
                  <a:lnTo>
                    <a:pt x="62700" y="4241"/>
                  </a:lnTo>
                  <a:lnTo>
                    <a:pt x="53036" y="0"/>
                  </a:lnTo>
                  <a:lnTo>
                    <a:pt x="48077" y="1449"/>
                  </a:lnTo>
                  <a:lnTo>
                    <a:pt x="37276" y="10996"/>
                  </a:lnTo>
                  <a:lnTo>
                    <a:pt x="17992" y="51647"/>
                  </a:lnTo>
                  <a:lnTo>
                    <a:pt x="5550" y="73331"/>
                  </a:lnTo>
                  <a:lnTo>
                    <a:pt x="1268" y="90822"/>
                  </a:lnTo>
                  <a:lnTo>
                    <a:pt x="0" y="108572"/>
                  </a:lnTo>
                  <a:lnTo>
                    <a:pt x="4995" y="120452"/>
                  </a:lnTo>
                  <a:lnTo>
                    <a:pt x="24370" y="144249"/>
                  </a:lnTo>
                  <a:lnTo>
                    <a:pt x="33024" y="150861"/>
                  </a:lnTo>
                  <a:lnTo>
                    <a:pt x="36721" y="152624"/>
                  </a:lnTo>
                  <a:lnTo>
                    <a:pt x="40178" y="152808"/>
                  </a:lnTo>
                  <a:lnTo>
                    <a:pt x="55894" y="148153"/>
                  </a:lnTo>
                  <a:lnTo>
                    <a:pt x="84951" y="129087"/>
                  </a:lnTo>
                  <a:lnTo>
                    <a:pt x="115537" y="86700"/>
                  </a:lnTo>
                  <a:lnTo>
                    <a:pt x="120506" y="79643"/>
                  </a:lnTo>
                  <a:lnTo>
                    <a:pt x="132014" y="47294"/>
                  </a:lnTo>
                  <a:lnTo>
                    <a:pt x="133408" y="4904"/>
                  </a:lnTo>
                  <a:lnTo>
                    <a:pt x="133411" y="24512"/>
                  </a:lnTo>
                  <a:lnTo>
                    <a:pt x="136057" y="30838"/>
                  </a:lnTo>
                  <a:lnTo>
                    <a:pt x="138152" y="33913"/>
                  </a:lnTo>
                  <a:lnTo>
                    <a:pt x="138556" y="37948"/>
                  </a:lnTo>
                  <a:lnTo>
                    <a:pt x="136368" y="52116"/>
                  </a:lnTo>
                  <a:lnTo>
                    <a:pt x="142049" y="86338"/>
                  </a:lnTo>
                  <a:lnTo>
                    <a:pt x="143274" y="112595"/>
                  </a:lnTo>
                  <a:lnTo>
                    <a:pt x="150021" y="153478"/>
                  </a:lnTo>
                  <a:lnTo>
                    <a:pt x="155640" y="186889"/>
                  </a:lnTo>
                  <a:lnTo>
                    <a:pt x="163589" y="226664"/>
                  </a:lnTo>
                  <a:lnTo>
                    <a:pt x="167489" y="265128"/>
                  </a:lnTo>
                  <a:lnTo>
                    <a:pt x="175981" y="301813"/>
                  </a:lnTo>
                  <a:lnTo>
                    <a:pt x="177937" y="346320"/>
                  </a:lnTo>
                  <a:lnTo>
                    <a:pt x="177043" y="377932"/>
                  </a:lnTo>
                  <a:lnTo>
                    <a:pt x="169955" y="400570"/>
                  </a:lnTo>
                  <a:lnTo>
                    <a:pt x="169130" y="3972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8" name="SMARTInkShape-185"/>
          <p:cNvSpPr/>
          <p:nvPr/>
        </p:nvSpPr>
        <p:spPr>
          <a:xfrm>
            <a:off x="6956227" y="6241852"/>
            <a:ext cx="62508" cy="205383"/>
          </a:xfrm>
          <a:custGeom>
            <a:avLst/>
            <a:gdLst/>
            <a:ahLst/>
            <a:cxnLst/>
            <a:rect l="0" t="0" r="0" b="0"/>
            <a:pathLst>
              <a:path w="62508" h="205383">
                <a:moveTo>
                  <a:pt x="62507" y="205382"/>
                </a:moveTo>
                <a:lnTo>
                  <a:pt x="62507" y="200642"/>
                </a:lnTo>
                <a:lnTo>
                  <a:pt x="61515" y="199246"/>
                </a:lnTo>
                <a:lnTo>
                  <a:pt x="59861" y="198314"/>
                </a:lnTo>
                <a:lnTo>
                  <a:pt x="57767" y="197694"/>
                </a:lnTo>
                <a:lnTo>
                  <a:pt x="50079" y="192080"/>
                </a:lnTo>
                <a:lnTo>
                  <a:pt x="43736" y="148625"/>
                </a:lnTo>
                <a:lnTo>
                  <a:pt x="31700" y="114813"/>
                </a:lnTo>
                <a:lnTo>
                  <a:pt x="24672" y="84763"/>
                </a:lnTo>
                <a:lnTo>
                  <a:pt x="18242" y="51562"/>
                </a:lnTo>
                <a:lnTo>
                  <a:pt x="9042" y="15277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3" name="SMARTInkShape-Group29"/>
          <p:cNvGrpSpPr/>
          <p:nvPr/>
        </p:nvGrpSpPr>
        <p:grpSpPr>
          <a:xfrm>
            <a:off x="5795367" y="5113829"/>
            <a:ext cx="1643064" cy="744047"/>
            <a:chOff x="5795367" y="5113829"/>
            <a:chExt cx="1643064" cy="744047"/>
          </a:xfrm>
        </p:grpSpPr>
        <p:sp>
          <p:nvSpPr>
            <p:cNvPr id="359" name="SMARTInkShape-186"/>
            <p:cNvSpPr/>
            <p:nvPr/>
          </p:nvSpPr>
          <p:spPr>
            <a:xfrm>
              <a:off x="5813760" y="5308593"/>
              <a:ext cx="160202" cy="202931"/>
            </a:xfrm>
            <a:custGeom>
              <a:avLst/>
              <a:gdLst/>
              <a:ahLst/>
              <a:cxnLst/>
              <a:rect l="0" t="0" r="0" b="0"/>
              <a:pathLst>
                <a:path w="160202" h="202931">
                  <a:moveTo>
                    <a:pt x="160201" y="58149"/>
                  </a:moveTo>
                  <a:lnTo>
                    <a:pt x="160201" y="53409"/>
                  </a:lnTo>
                  <a:lnTo>
                    <a:pt x="143951" y="12088"/>
                  </a:lnTo>
                  <a:lnTo>
                    <a:pt x="142422" y="9582"/>
                  </a:lnTo>
                  <a:lnTo>
                    <a:pt x="140411" y="7912"/>
                  </a:lnTo>
                  <a:lnTo>
                    <a:pt x="138078" y="6798"/>
                  </a:lnTo>
                  <a:lnTo>
                    <a:pt x="96535" y="4766"/>
                  </a:lnTo>
                  <a:lnTo>
                    <a:pt x="80042" y="4628"/>
                  </a:lnTo>
                  <a:lnTo>
                    <a:pt x="69673" y="9889"/>
                  </a:lnTo>
                  <a:lnTo>
                    <a:pt x="51589" y="24694"/>
                  </a:lnTo>
                  <a:lnTo>
                    <a:pt x="32326" y="62712"/>
                  </a:lnTo>
                  <a:lnTo>
                    <a:pt x="14757" y="103594"/>
                  </a:lnTo>
                  <a:lnTo>
                    <a:pt x="3516" y="126400"/>
                  </a:lnTo>
                  <a:lnTo>
                    <a:pt x="0" y="161321"/>
                  </a:lnTo>
                  <a:lnTo>
                    <a:pt x="4365" y="184631"/>
                  </a:lnTo>
                  <a:lnTo>
                    <a:pt x="11897" y="196384"/>
                  </a:lnTo>
                  <a:lnTo>
                    <a:pt x="16683" y="200907"/>
                  </a:lnTo>
                  <a:lnTo>
                    <a:pt x="21858" y="202930"/>
                  </a:lnTo>
                  <a:lnTo>
                    <a:pt x="32900" y="202533"/>
                  </a:lnTo>
                  <a:lnTo>
                    <a:pt x="41777" y="199049"/>
                  </a:lnTo>
                  <a:lnTo>
                    <a:pt x="45532" y="196731"/>
                  </a:lnTo>
                  <a:lnTo>
                    <a:pt x="77242" y="155215"/>
                  </a:lnTo>
                  <a:lnTo>
                    <a:pt x="92624" y="133693"/>
                  </a:lnTo>
                  <a:lnTo>
                    <a:pt x="106507" y="96050"/>
                  </a:lnTo>
                  <a:lnTo>
                    <a:pt x="120895" y="53436"/>
                  </a:lnTo>
                  <a:lnTo>
                    <a:pt x="130645" y="21205"/>
                  </a:lnTo>
                  <a:lnTo>
                    <a:pt x="133174" y="7003"/>
                  </a:lnTo>
                  <a:lnTo>
                    <a:pt x="135238" y="3216"/>
                  </a:lnTo>
                  <a:lnTo>
                    <a:pt x="137606" y="691"/>
                  </a:lnTo>
                  <a:lnTo>
                    <a:pt x="139184" y="0"/>
                  </a:lnTo>
                  <a:lnTo>
                    <a:pt x="140236" y="532"/>
                  </a:lnTo>
                  <a:lnTo>
                    <a:pt x="140938" y="1878"/>
                  </a:lnTo>
                  <a:lnTo>
                    <a:pt x="141926" y="8514"/>
                  </a:lnTo>
                  <a:lnTo>
                    <a:pt x="134215" y="49809"/>
                  </a:lnTo>
                  <a:lnTo>
                    <a:pt x="136216" y="83474"/>
                  </a:lnTo>
                  <a:lnTo>
                    <a:pt x="140527" y="122869"/>
                  </a:lnTo>
                  <a:lnTo>
                    <a:pt x="141983" y="161664"/>
                  </a:lnTo>
                  <a:lnTo>
                    <a:pt x="146975" y="184731"/>
                  </a:lnTo>
                  <a:lnTo>
                    <a:pt x="160201" y="2010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SMARTInkShape-187"/>
            <p:cNvSpPr/>
            <p:nvPr/>
          </p:nvSpPr>
          <p:spPr>
            <a:xfrm>
              <a:off x="6116851" y="5214938"/>
              <a:ext cx="17845" cy="285751"/>
            </a:xfrm>
            <a:custGeom>
              <a:avLst/>
              <a:gdLst/>
              <a:ahLst/>
              <a:cxnLst/>
              <a:rect l="0" t="0" r="0" b="0"/>
              <a:pathLst>
                <a:path w="17845" h="285751">
                  <a:moveTo>
                    <a:pt x="8915" y="0"/>
                  </a:moveTo>
                  <a:lnTo>
                    <a:pt x="4174" y="4740"/>
                  </a:lnTo>
                  <a:lnTo>
                    <a:pt x="537" y="41940"/>
                  </a:lnTo>
                  <a:lnTo>
                    <a:pt x="148" y="72288"/>
                  </a:lnTo>
                  <a:lnTo>
                    <a:pt x="33" y="116338"/>
                  </a:lnTo>
                  <a:lnTo>
                    <a:pt x="0" y="152871"/>
                  </a:lnTo>
                  <a:lnTo>
                    <a:pt x="4728" y="192475"/>
                  </a:lnTo>
                  <a:lnTo>
                    <a:pt x="8088" y="236530"/>
                  </a:lnTo>
                  <a:lnTo>
                    <a:pt x="8806" y="268109"/>
                  </a:lnTo>
                  <a:lnTo>
                    <a:pt x="11512" y="275594"/>
                  </a:lnTo>
                  <a:lnTo>
                    <a:pt x="17844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188"/>
            <p:cNvSpPr/>
            <p:nvPr/>
          </p:nvSpPr>
          <p:spPr>
            <a:xfrm>
              <a:off x="6000750" y="5357813"/>
              <a:ext cx="196454" cy="35719"/>
            </a:xfrm>
            <a:custGeom>
              <a:avLst/>
              <a:gdLst/>
              <a:ahLst/>
              <a:cxnLst/>
              <a:rect l="0" t="0" r="0" b="0"/>
              <a:pathLst>
                <a:path w="196454" h="35719">
                  <a:moveTo>
                    <a:pt x="0" y="35718"/>
                  </a:moveTo>
                  <a:lnTo>
                    <a:pt x="0" y="26237"/>
                  </a:lnTo>
                  <a:lnTo>
                    <a:pt x="2646" y="18937"/>
                  </a:lnTo>
                  <a:lnTo>
                    <a:pt x="4740" y="15601"/>
                  </a:lnTo>
                  <a:lnTo>
                    <a:pt x="21910" y="6165"/>
                  </a:lnTo>
                  <a:lnTo>
                    <a:pt x="61507" y="1217"/>
                  </a:lnTo>
                  <a:lnTo>
                    <a:pt x="102255" y="2886"/>
                  </a:lnTo>
                  <a:lnTo>
                    <a:pt x="118868" y="5251"/>
                  </a:lnTo>
                  <a:lnTo>
                    <a:pt x="19645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SMARTInkShape-189"/>
            <p:cNvSpPr/>
            <p:nvPr/>
          </p:nvSpPr>
          <p:spPr>
            <a:xfrm>
              <a:off x="6286500" y="5170289"/>
              <a:ext cx="26790" cy="312540"/>
            </a:xfrm>
            <a:custGeom>
              <a:avLst/>
              <a:gdLst/>
              <a:ahLst/>
              <a:cxnLst/>
              <a:rect l="0" t="0" r="0" b="0"/>
              <a:pathLst>
                <a:path w="26790" h="312540">
                  <a:moveTo>
                    <a:pt x="26789" y="0"/>
                  </a:moveTo>
                  <a:lnTo>
                    <a:pt x="25797" y="28497"/>
                  </a:lnTo>
                  <a:lnTo>
                    <a:pt x="19100" y="68845"/>
                  </a:lnTo>
                  <a:lnTo>
                    <a:pt x="10954" y="110453"/>
                  </a:lnTo>
                  <a:lnTo>
                    <a:pt x="9196" y="146469"/>
                  </a:lnTo>
                  <a:lnTo>
                    <a:pt x="9009" y="184399"/>
                  </a:lnTo>
                  <a:lnTo>
                    <a:pt x="7961" y="225073"/>
                  </a:lnTo>
                  <a:lnTo>
                    <a:pt x="1867" y="263843"/>
                  </a:lnTo>
                  <a:lnTo>
                    <a:pt x="0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190"/>
            <p:cNvSpPr/>
            <p:nvPr/>
          </p:nvSpPr>
          <p:spPr>
            <a:xfrm>
              <a:off x="6215063" y="5286592"/>
              <a:ext cx="178594" cy="17643"/>
            </a:xfrm>
            <a:custGeom>
              <a:avLst/>
              <a:gdLst/>
              <a:ahLst/>
              <a:cxnLst/>
              <a:rect l="0" t="0" r="0" b="0"/>
              <a:pathLst>
                <a:path w="178594" h="17643">
                  <a:moveTo>
                    <a:pt x="0" y="8713"/>
                  </a:moveTo>
                  <a:lnTo>
                    <a:pt x="7688" y="16401"/>
                  </a:lnTo>
                  <a:lnTo>
                    <a:pt x="46107" y="17534"/>
                  </a:lnTo>
                  <a:lnTo>
                    <a:pt x="60510" y="12302"/>
                  </a:lnTo>
                  <a:lnTo>
                    <a:pt x="73526" y="5347"/>
                  </a:lnTo>
                  <a:lnTo>
                    <a:pt x="98050" y="882"/>
                  </a:lnTo>
                  <a:lnTo>
                    <a:pt x="126744" y="0"/>
                  </a:lnTo>
                  <a:lnTo>
                    <a:pt x="178593" y="176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191"/>
            <p:cNvSpPr/>
            <p:nvPr/>
          </p:nvSpPr>
          <p:spPr>
            <a:xfrm>
              <a:off x="6402586" y="5248541"/>
              <a:ext cx="150825" cy="234288"/>
            </a:xfrm>
            <a:custGeom>
              <a:avLst/>
              <a:gdLst/>
              <a:ahLst/>
              <a:cxnLst/>
              <a:rect l="0" t="0" r="0" b="0"/>
              <a:pathLst>
                <a:path w="150825" h="234288">
                  <a:moveTo>
                    <a:pt x="0" y="82482"/>
                  </a:moveTo>
                  <a:lnTo>
                    <a:pt x="4740" y="91963"/>
                  </a:lnTo>
                  <a:lnTo>
                    <a:pt x="12359" y="99264"/>
                  </a:lnTo>
                  <a:lnTo>
                    <a:pt x="17169" y="102600"/>
                  </a:lnTo>
                  <a:lnTo>
                    <a:pt x="22360" y="103832"/>
                  </a:lnTo>
                  <a:lnTo>
                    <a:pt x="33420" y="102554"/>
                  </a:lnTo>
                  <a:lnTo>
                    <a:pt x="72311" y="76784"/>
                  </a:lnTo>
                  <a:lnTo>
                    <a:pt x="114216" y="59095"/>
                  </a:lnTo>
                  <a:lnTo>
                    <a:pt x="135046" y="44202"/>
                  </a:lnTo>
                  <a:lnTo>
                    <a:pt x="140632" y="39103"/>
                  </a:lnTo>
                  <a:lnTo>
                    <a:pt x="146839" y="28145"/>
                  </a:lnTo>
                  <a:lnTo>
                    <a:pt x="150824" y="14423"/>
                  </a:lnTo>
                  <a:lnTo>
                    <a:pt x="146774" y="2565"/>
                  </a:lnTo>
                  <a:lnTo>
                    <a:pt x="144482" y="430"/>
                  </a:lnTo>
                  <a:lnTo>
                    <a:pt x="141962" y="0"/>
                  </a:lnTo>
                  <a:lnTo>
                    <a:pt x="125888" y="3821"/>
                  </a:lnTo>
                  <a:lnTo>
                    <a:pt x="86789" y="26416"/>
                  </a:lnTo>
                  <a:lnTo>
                    <a:pt x="70584" y="40845"/>
                  </a:lnTo>
                  <a:lnTo>
                    <a:pt x="66097" y="48433"/>
                  </a:lnTo>
                  <a:lnTo>
                    <a:pt x="56088" y="87920"/>
                  </a:lnTo>
                  <a:lnTo>
                    <a:pt x="45783" y="132410"/>
                  </a:lnTo>
                  <a:lnTo>
                    <a:pt x="45977" y="155484"/>
                  </a:lnTo>
                  <a:lnTo>
                    <a:pt x="57121" y="198774"/>
                  </a:lnTo>
                  <a:lnTo>
                    <a:pt x="70393" y="220678"/>
                  </a:lnTo>
                  <a:lnTo>
                    <a:pt x="81226" y="228239"/>
                  </a:lnTo>
                  <a:lnTo>
                    <a:pt x="125016" y="2342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192"/>
            <p:cNvSpPr/>
            <p:nvPr/>
          </p:nvSpPr>
          <p:spPr>
            <a:xfrm>
              <a:off x="6600279" y="5290904"/>
              <a:ext cx="132706" cy="215663"/>
            </a:xfrm>
            <a:custGeom>
              <a:avLst/>
              <a:gdLst/>
              <a:ahLst/>
              <a:cxnLst/>
              <a:rect l="0" t="0" r="0" b="0"/>
              <a:pathLst>
                <a:path w="132706" h="215663">
                  <a:moveTo>
                    <a:pt x="7690" y="13330"/>
                  </a:moveTo>
                  <a:lnTo>
                    <a:pt x="5044" y="54805"/>
                  </a:lnTo>
                  <a:lnTo>
                    <a:pt x="1" y="88330"/>
                  </a:lnTo>
                  <a:lnTo>
                    <a:pt x="5143" y="129312"/>
                  </a:lnTo>
                  <a:lnTo>
                    <a:pt x="6935" y="167860"/>
                  </a:lnTo>
                  <a:lnTo>
                    <a:pt x="7623" y="211848"/>
                  </a:lnTo>
                  <a:lnTo>
                    <a:pt x="7660" y="215662"/>
                  </a:lnTo>
                  <a:lnTo>
                    <a:pt x="6696" y="193217"/>
                  </a:lnTo>
                  <a:lnTo>
                    <a:pt x="0" y="150459"/>
                  </a:lnTo>
                  <a:lnTo>
                    <a:pt x="6134" y="110202"/>
                  </a:lnTo>
                  <a:lnTo>
                    <a:pt x="14064" y="70696"/>
                  </a:lnTo>
                  <a:lnTo>
                    <a:pt x="22697" y="31540"/>
                  </a:lnTo>
                  <a:lnTo>
                    <a:pt x="28581" y="17124"/>
                  </a:lnTo>
                  <a:lnTo>
                    <a:pt x="34504" y="10055"/>
                  </a:lnTo>
                  <a:lnTo>
                    <a:pt x="51131" y="777"/>
                  </a:lnTo>
                  <a:lnTo>
                    <a:pt x="55502" y="0"/>
                  </a:lnTo>
                  <a:lnTo>
                    <a:pt x="59408" y="475"/>
                  </a:lnTo>
                  <a:lnTo>
                    <a:pt x="66395" y="3648"/>
                  </a:lnTo>
                  <a:lnTo>
                    <a:pt x="86735" y="21340"/>
                  </a:lnTo>
                  <a:lnTo>
                    <a:pt x="103430" y="42493"/>
                  </a:lnTo>
                  <a:lnTo>
                    <a:pt x="118728" y="81452"/>
                  </a:lnTo>
                  <a:lnTo>
                    <a:pt x="124324" y="122911"/>
                  </a:lnTo>
                  <a:lnTo>
                    <a:pt x="131839" y="152996"/>
                  </a:lnTo>
                  <a:lnTo>
                    <a:pt x="132705" y="1740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193"/>
            <p:cNvSpPr/>
            <p:nvPr/>
          </p:nvSpPr>
          <p:spPr>
            <a:xfrm>
              <a:off x="6938398" y="5241727"/>
              <a:ext cx="35689" cy="214313"/>
            </a:xfrm>
            <a:custGeom>
              <a:avLst/>
              <a:gdLst/>
              <a:ahLst/>
              <a:cxnLst/>
              <a:rect l="0" t="0" r="0" b="0"/>
              <a:pathLst>
                <a:path w="35689" h="214313">
                  <a:moveTo>
                    <a:pt x="35688" y="0"/>
                  </a:moveTo>
                  <a:lnTo>
                    <a:pt x="35688" y="4740"/>
                  </a:lnTo>
                  <a:lnTo>
                    <a:pt x="9218" y="44949"/>
                  </a:lnTo>
                  <a:lnTo>
                    <a:pt x="6135" y="50802"/>
                  </a:lnTo>
                  <a:lnTo>
                    <a:pt x="782" y="94529"/>
                  </a:lnTo>
                  <a:lnTo>
                    <a:pt x="130" y="130789"/>
                  </a:lnTo>
                  <a:lnTo>
                    <a:pt x="0" y="174185"/>
                  </a:lnTo>
                  <a:lnTo>
                    <a:pt x="971" y="196249"/>
                  </a:lnTo>
                  <a:lnTo>
                    <a:pt x="8899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SMARTInkShape-194"/>
            <p:cNvSpPr/>
            <p:nvPr/>
          </p:nvSpPr>
          <p:spPr>
            <a:xfrm>
              <a:off x="6813379" y="5201691"/>
              <a:ext cx="17833" cy="263279"/>
            </a:xfrm>
            <a:custGeom>
              <a:avLst/>
              <a:gdLst/>
              <a:ahLst/>
              <a:cxnLst/>
              <a:rect l="0" t="0" r="0" b="0"/>
              <a:pathLst>
                <a:path w="17833" h="263279">
                  <a:moveTo>
                    <a:pt x="17832" y="13247"/>
                  </a:moveTo>
                  <a:lnTo>
                    <a:pt x="17832" y="8506"/>
                  </a:lnTo>
                  <a:lnTo>
                    <a:pt x="15186" y="3533"/>
                  </a:lnTo>
                  <a:lnTo>
                    <a:pt x="13091" y="818"/>
                  </a:lnTo>
                  <a:lnTo>
                    <a:pt x="10703" y="0"/>
                  </a:lnTo>
                  <a:lnTo>
                    <a:pt x="8119" y="446"/>
                  </a:lnTo>
                  <a:lnTo>
                    <a:pt x="5403" y="1737"/>
                  </a:lnTo>
                  <a:lnTo>
                    <a:pt x="3592" y="3589"/>
                  </a:lnTo>
                  <a:lnTo>
                    <a:pt x="1582" y="8293"/>
                  </a:lnTo>
                  <a:lnTo>
                    <a:pt x="290" y="47913"/>
                  </a:lnTo>
                  <a:lnTo>
                    <a:pt x="67" y="89113"/>
                  </a:lnTo>
                  <a:lnTo>
                    <a:pt x="0" y="128770"/>
                  </a:lnTo>
                  <a:lnTo>
                    <a:pt x="4717" y="171286"/>
                  </a:lnTo>
                  <a:lnTo>
                    <a:pt x="8076" y="214312"/>
                  </a:lnTo>
                  <a:lnTo>
                    <a:pt x="17832" y="2632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SMARTInkShape-195"/>
            <p:cNvSpPr/>
            <p:nvPr/>
          </p:nvSpPr>
          <p:spPr>
            <a:xfrm>
              <a:off x="7047411" y="5175720"/>
              <a:ext cx="156818" cy="191641"/>
            </a:xfrm>
            <a:custGeom>
              <a:avLst/>
              <a:gdLst/>
              <a:ahLst/>
              <a:cxnLst/>
              <a:rect l="0" t="0" r="0" b="0"/>
              <a:pathLst>
                <a:path w="156818" h="191641">
                  <a:moveTo>
                    <a:pt x="140987" y="12428"/>
                  </a:moveTo>
                  <a:lnTo>
                    <a:pt x="136247" y="7688"/>
                  </a:lnTo>
                  <a:lnTo>
                    <a:pt x="133920" y="2715"/>
                  </a:lnTo>
                  <a:lnTo>
                    <a:pt x="133298" y="0"/>
                  </a:lnTo>
                  <a:lnTo>
                    <a:pt x="129908" y="174"/>
                  </a:lnTo>
                  <a:lnTo>
                    <a:pt x="87429" y="24357"/>
                  </a:lnTo>
                  <a:lnTo>
                    <a:pt x="45582" y="55042"/>
                  </a:lnTo>
                  <a:lnTo>
                    <a:pt x="18081" y="84471"/>
                  </a:lnTo>
                  <a:lnTo>
                    <a:pt x="4483" y="112538"/>
                  </a:lnTo>
                  <a:lnTo>
                    <a:pt x="0" y="142743"/>
                  </a:lnTo>
                  <a:lnTo>
                    <a:pt x="3412" y="167346"/>
                  </a:lnTo>
                  <a:lnTo>
                    <a:pt x="10706" y="187205"/>
                  </a:lnTo>
                  <a:lnTo>
                    <a:pt x="14446" y="190461"/>
                  </a:lnTo>
                  <a:lnTo>
                    <a:pt x="18924" y="191640"/>
                  </a:lnTo>
                  <a:lnTo>
                    <a:pt x="59392" y="190111"/>
                  </a:lnTo>
                  <a:lnTo>
                    <a:pt x="100367" y="178604"/>
                  </a:lnTo>
                  <a:lnTo>
                    <a:pt x="137842" y="141094"/>
                  </a:lnTo>
                  <a:lnTo>
                    <a:pt x="144550" y="128814"/>
                  </a:lnTo>
                  <a:lnTo>
                    <a:pt x="156514" y="90176"/>
                  </a:lnTo>
                  <a:lnTo>
                    <a:pt x="156817" y="74764"/>
                  </a:lnTo>
                  <a:lnTo>
                    <a:pt x="151411" y="55923"/>
                  </a:lnTo>
                  <a:lnTo>
                    <a:pt x="133075" y="27392"/>
                  </a:lnTo>
                  <a:lnTo>
                    <a:pt x="119612" y="16433"/>
                  </a:lnTo>
                  <a:lnTo>
                    <a:pt x="105690" y="10239"/>
                  </a:lnTo>
                  <a:lnTo>
                    <a:pt x="100588" y="9977"/>
                  </a:lnTo>
                  <a:lnTo>
                    <a:pt x="96196" y="10794"/>
                  </a:lnTo>
                  <a:lnTo>
                    <a:pt x="86023" y="19640"/>
                  </a:lnTo>
                  <a:lnTo>
                    <a:pt x="46180" y="57034"/>
                  </a:lnTo>
                  <a:lnTo>
                    <a:pt x="15972" y="927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SMARTInkShape-196"/>
            <p:cNvSpPr/>
            <p:nvPr/>
          </p:nvSpPr>
          <p:spPr>
            <a:xfrm>
              <a:off x="6724055" y="5286375"/>
              <a:ext cx="205384" cy="35720"/>
            </a:xfrm>
            <a:custGeom>
              <a:avLst/>
              <a:gdLst/>
              <a:ahLst/>
              <a:cxnLst/>
              <a:rect l="0" t="0" r="0" b="0"/>
              <a:pathLst>
                <a:path w="205384" h="35720">
                  <a:moveTo>
                    <a:pt x="0" y="35719"/>
                  </a:moveTo>
                  <a:lnTo>
                    <a:pt x="39147" y="35719"/>
                  </a:lnTo>
                  <a:lnTo>
                    <a:pt x="65242" y="33073"/>
                  </a:lnTo>
                  <a:lnTo>
                    <a:pt x="80590" y="27598"/>
                  </a:lnTo>
                  <a:lnTo>
                    <a:pt x="106612" y="13205"/>
                  </a:lnTo>
                  <a:lnTo>
                    <a:pt x="149894" y="9305"/>
                  </a:lnTo>
                  <a:lnTo>
                    <a:pt x="20538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SMARTInkShape-197"/>
            <p:cNvSpPr/>
            <p:nvPr/>
          </p:nvSpPr>
          <p:spPr>
            <a:xfrm>
              <a:off x="7251016" y="5113829"/>
              <a:ext cx="187415" cy="244244"/>
            </a:xfrm>
            <a:custGeom>
              <a:avLst/>
              <a:gdLst/>
              <a:ahLst/>
              <a:cxnLst/>
              <a:rect l="0" t="0" r="0" b="0"/>
              <a:pathLst>
                <a:path w="187415" h="244244">
                  <a:moveTo>
                    <a:pt x="44539" y="20741"/>
                  </a:moveTo>
                  <a:lnTo>
                    <a:pt x="27369" y="62768"/>
                  </a:lnTo>
                  <a:lnTo>
                    <a:pt x="16371" y="102625"/>
                  </a:lnTo>
                  <a:lnTo>
                    <a:pt x="10311" y="141867"/>
                  </a:lnTo>
                  <a:lnTo>
                    <a:pt x="9017" y="181049"/>
                  </a:lnTo>
                  <a:lnTo>
                    <a:pt x="8859" y="224276"/>
                  </a:lnTo>
                  <a:lnTo>
                    <a:pt x="8828" y="244243"/>
                  </a:lnTo>
                  <a:lnTo>
                    <a:pt x="7828" y="218155"/>
                  </a:lnTo>
                  <a:lnTo>
                    <a:pt x="1752" y="180894"/>
                  </a:lnTo>
                  <a:lnTo>
                    <a:pt x="441" y="144593"/>
                  </a:lnTo>
                  <a:lnTo>
                    <a:pt x="0" y="100327"/>
                  </a:lnTo>
                  <a:lnTo>
                    <a:pt x="7041" y="60054"/>
                  </a:lnTo>
                  <a:lnTo>
                    <a:pt x="16120" y="43414"/>
                  </a:lnTo>
                  <a:lnTo>
                    <a:pt x="30937" y="27349"/>
                  </a:lnTo>
                  <a:lnTo>
                    <a:pt x="71402" y="3095"/>
                  </a:lnTo>
                  <a:lnTo>
                    <a:pt x="77330" y="47"/>
                  </a:lnTo>
                  <a:lnTo>
                    <a:pt x="83267" y="0"/>
                  </a:lnTo>
                  <a:lnTo>
                    <a:pt x="95156" y="5239"/>
                  </a:lnTo>
                  <a:lnTo>
                    <a:pt x="136290" y="41193"/>
                  </a:lnTo>
                  <a:lnTo>
                    <a:pt x="154752" y="67666"/>
                  </a:lnTo>
                  <a:lnTo>
                    <a:pt x="164727" y="93845"/>
                  </a:lnTo>
                  <a:lnTo>
                    <a:pt x="171247" y="132452"/>
                  </a:lnTo>
                  <a:lnTo>
                    <a:pt x="176340" y="158682"/>
                  </a:lnTo>
                  <a:lnTo>
                    <a:pt x="178358" y="200978"/>
                  </a:lnTo>
                  <a:lnTo>
                    <a:pt x="178448" y="206106"/>
                  </a:lnTo>
                  <a:lnTo>
                    <a:pt x="183214" y="212366"/>
                  </a:lnTo>
                  <a:lnTo>
                    <a:pt x="187414" y="2439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SMARTInkShape-198"/>
            <p:cNvSpPr/>
            <p:nvPr/>
          </p:nvSpPr>
          <p:spPr>
            <a:xfrm>
              <a:off x="6920508" y="5152430"/>
              <a:ext cx="26790" cy="26790"/>
            </a:xfrm>
            <a:custGeom>
              <a:avLst/>
              <a:gdLst/>
              <a:ahLst/>
              <a:cxnLst/>
              <a:rect l="0" t="0" r="0" b="0"/>
              <a:pathLst>
                <a:path w="26790" h="26790">
                  <a:moveTo>
                    <a:pt x="26789" y="26789"/>
                  </a:moveTo>
                  <a:lnTo>
                    <a:pt x="26789" y="22048"/>
                  </a:lnTo>
                  <a:lnTo>
                    <a:pt x="24143" y="17075"/>
                  </a:lnTo>
                  <a:lnTo>
                    <a:pt x="22048" y="1436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199"/>
            <p:cNvSpPr/>
            <p:nvPr/>
          </p:nvSpPr>
          <p:spPr>
            <a:xfrm>
              <a:off x="5795367" y="5635874"/>
              <a:ext cx="71439" cy="222002"/>
            </a:xfrm>
            <a:custGeom>
              <a:avLst/>
              <a:gdLst/>
              <a:ahLst/>
              <a:cxnLst/>
              <a:rect l="0" t="0" r="0" b="0"/>
              <a:pathLst>
                <a:path w="71439" h="222002">
                  <a:moveTo>
                    <a:pt x="71438" y="7689"/>
                  </a:moveTo>
                  <a:lnTo>
                    <a:pt x="71438" y="2948"/>
                  </a:lnTo>
                  <a:lnTo>
                    <a:pt x="70446" y="1552"/>
                  </a:lnTo>
                  <a:lnTo>
                    <a:pt x="68792" y="620"/>
                  </a:lnTo>
                  <a:lnTo>
                    <a:pt x="66697" y="0"/>
                  </a:lnTo>
                  <a:lnTo>
                    <a:pt x="59079" y="9894"/>
                  </a:lnTo>
                  <a:lnTo>
                    <a:pt x="42759" y="48583"/>
                  </a:lnTo>
                  <a:lnTo>
                    <a:pt x="30973" y="87314"/>
                  </a:lnTo>
                  <a:lnTo>
                    <a:pt x="22324" y="126274"/>
                  </a:lnTo>
                  <a:lnTo>
                    <a:pt x="10252" y="160234"/>
                  </a:lnTo>
                  <a:lnTo>
                    <a:pt x="1350" y="203872"/>
                  </a:lnTo>
                  <a:lnTo>
                    <a:pt x="0" y="2220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200"/>
            <p:cNvSpPr/>
            <p:nvPr/>
          </p:nvSpPr>
          <p:spPr>
            <a:xfrm>
              <a:off x="5813227" y="5509617"/>
              <a:ext cx="53579" cy="62509"/>
            </a:xfrm>
            <a:custGeom>
              <a:avLst/>
              <a:gdLst/>
              <a:ahLst/>
              <a:cxnLst/>
              <a:rect l="0" t="0" r="0" b="0"/>
              <a:pathLst>
                <a:path w="53579" h="62509">
                  <a:moveTo>
                    <a:pt x="53578" y="0"/>
                  </a:moveTo>
                  <a:lnTo>
                    <a:pt x="48837" y="9481"/>
                  </a:lnTo>
                  <a:lnTo>
                    <a:pt x="46449" y="12274"/>
                  </a:lnTo>
                  <a:lnTo>
                    <a:pt x="14869" y="38785"/>
                  </a:lnTo>
                  <a:lnTo>
                    <a:pt x="11569" y="44689"/>
                  </a:lnTo>
                  <a:lnTo>
                    <a:pt x="9451" y="51822"/>
                  </a:lnTo>
                  <a:lnTo>
                    <a:pt x="0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SMARTInkShape-201"/>
            <p:cNvSpPr/>
            <p:nvPr/>
          </p:nvSpPr>
          <p:spPr>
            <a:xfrm>
              <a:off x="5911486" y="5594098"/>
              <a:ext cx="133911" cy="236989"/>
            </a:xfrm>
            <a:custGeom>
              <a:avLst/>
              <a:gdLst/>
              <a:ahLst/>
              <a:cxnLst/>
              <a:rect l="0" t="0" r="0" b="0"/>
              <a:pathLst>
                <a:path w="133911" h="236989">
                  <a:moveTo>
                    <a:pt x="53545" y="13746"/>
                  </a:moveTo>
                  <a:lnTo>
                    <a:pt x="53545" y="8601"/>
                  </a:lnTo>
                  <a:lnTo>
                    <a:pt x="53545" y="18228"/>
                  </a:lnTo>
                  <a:lnTo>
                    <a:pt x="50900" y="23344"/>
                  </a:lnTo>
                  <a:lnTo>
                    <a:pt x="32555" y="48291"/>
                  </a:lnTo>
                  <a:lnTo>
                    <a:pt x="14479" y="91551"/>
                  </a:lnTo>
                  <a:lnTo>
                    <a:pt x="9999" y="115031"/>
                  </a:lnTo>
                  <a:lnTo>
                    <a:pt x="8993" y="156812"/>
                  </a:lnTo>
                  <a:lnTo>
                    <a:pt x="7913" y="194080"/>
                  </a:lnTo>
                  <a:lnTo>
                    <a:pt x="796" y="209645"/>
                  </a:lnTo>
                  <a:lnTo>
                    <a:pt x="212" y="214885"/>
                  </a:lnTo>
                  <a:lnTo>
                    <a:pt x="76" y="212944"/>
                  </a:lnTo>
                  <a:lnTo>
                    <a:pt x="40" y="213021"/>
                  </a:lnTo>
                  <a:lnTo>
                    <a:pt x="0" y="215753"/>
                  </a:lnTo>
                  <a:lnTo>
                    <a:pt x="981" y="215886"/>
                  </a:lnTo>
                  <a:lnTo>
                    <a:pt x="7659" y="211144"/>
                  </a:lnTo>
                  <a:lnTo>
                    <a:pt x="15012" y="169494"/>
                  </a:lnTo>
                  <a:lnTo>
                    <a:pt x="18571" y="125609"/>
                  </a:lnTo>
                  <a:lnTo>
                    <a:pt x="30223" y="81810"/>
                  </a:lnTo>
                  <a:lnTo>
                    <a:pt x="44680" y="45382"/>
                  </a:lnTo>
                  <a:lnTo>
                    <a:pt x="56535" y="29586"/>
                  </a:lnTo>
                  <a:lnTo>
                    <a:pt x="62481" y="25747"/>
                  </a:lnTo>
                  <a:lnTo>
                    <a:pt x="65455" y="24723"/>
                  </a:lnTo>
                  <a:lnTo>
                    <a:pt x="67439" y="23048"/>
                  </a:lnTo>
                  <a:lnTo>
                    <a:pt x="75623" y="10426"/>
                  </a:lnTo>
                  <a:lnTo>
                    <a:pt x="80886" y="7310"/>
                  </a:lnTo>
                  <a:lnTo>
                    <a:pt x="86533" y="4932"/>
                  </a:lnTo>
                  <a:lnTo>
                    <a:pt x="92349" y="568"/>
                  </a:lnTo>
                  <a:lnTo>
                    <a:pt x="94297" y="0"/>
                  </a:lnTo>
                  <a:lnTo>
                    <a:pt x="95596" y="613"/>
                  </a:lnTo>
                  <a:lnTo>
                    <a:pt x="96462" y="2014"/>
                  </a:lnTo>
                  <a:lnTo>
                    <a:pt x="98032" y="2948"/>
                  </a:lnTo>
                  <a:lnTo>
                    <a:pt x="102421" y="3986"/>
                  </a:lnTo>
                  <a:lnTo>
                    <a:pt x="107680" y="9739"/>
                  </a:lnTo>
                  <a:lnTo>
                    <a:pt x="127992" y="39088"/>
                  </a:lnTo>
                  <a:lnTo>
                    <a:pt x="132158" y="55870"/>
                  </a:lnTo>
                  <a:lnTo>
                    <a:pt x="133844" y="100414"/>
                  </a:lnTo>
                  <a:lnTo>
                    <a:pt x="133910" y="143949"/>
                  </a:lnTo>
                  <a:lnTo>
                    <a:pt x="132919" y="160252"/>
                  </a:lnTo>
                  <a:lnTo>
                    <a:pt x="125810" y="195373"/>
                  </a:lnTo>
                  <a:lnTo>
                    <a:pt x="125091" y="215609"/>
                  </a:lnTo>
                  <a:lnTo>
                    <a:pt x="116053" y="2369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SMARTInkShape-202"/>
            <p:cNvSpPr/>
            <p:nvPr/>
          </p:nvSpPr>
          <p:spPr>
            <a:xfrm>
              <a:off x="6152555" y="5491758"/>
              <a:ext cx="62509" cy="339329"/>
            </a:xfrm>
            <a:custGeom>
              <a:avLst/>
              <a:gdLst/>
              <a:ahLst/>
              <a:cxnLst/>
              <a:rect l="0" t="0" r="0" b="0"/>
              <a:pathLst>
                <a:path w="62509" h="339329">
                  <a:moveTo>
                    <a:pt x="62508" y="0"/>
                  </a:moveTo>
                  <a:lnTo>
                    <a:pt x="54819" y="0"/>
                  </a:lnTo>
                  <a:lnTo>
                    <a:pt x="54405" y="992"/>
                  </a:lnTo>
                  <a:lnTo>
                    <a:pt x="48870" y="33419"/>
                  </a:lnTo>
                  <a:lnTo>
                    <a:pt x="38136" y="62597"/>
                  </a:lnTo>
                  <a:lnTo>
                    <a:pt x="28171" y="107133"/>
                  </a:lnTo>
                  <a:lnTo>
                    <a:pt x="19222" y="147846"/>
                  </a:lnTo>
                  <a:lnTo>
                    <a:pt x="18038" y="188178"/>
                  </a:lnTo>
                  <a:lnTo>
                    <a:pt x="16891" y="232258"/>
                  </a:lnTo>
                  <a:lnTo>
                    <a:pt x="10174" y="272091"/>
                  </a:lnTo>
                  <a:lnTo>
                    <a:pt x="8010" y="309276"/>
                  </a:lnTo>
                  <a:lnTo>
                    <a:pt x="0" y="3393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SMARTInkShape-203"/>
            <p:cNvSpPr/>
            <p:nvPr/>
          </p:nvSpPr>
          <p:spPr>
            <a:xfrm>
              <a:off x="6072188" y="5620904"/>
              <a:ext cx="205383" cy="40519"/>
            </a:xfrm>
            <a:custGeom>
              <a:avLst/>
              <a:gdLst/>
              <a:ahLst/>
              <a:cxnLst/>
              <a:rect l="0" t="0" r="0" b="0"/>
              <a:pathLst>
                <a:path w="205383" h="40519">
                  <a:moveTo>
                    <a:pt x="0" y="40518"/>
                  </a:moveTo>
                  <a:lnTo>
                    <a:pt x="0" y="19527"/>
                  </a:lnTo>
                  <a:lnTo>
                    <a:pt x="2645" y="13660"/>
                  </a:lnTo>
                  <a:lnTo>
                    <a:pt x="13302" y="577"/>
                  </a:lnTo>
                  <a:lnTo>
                    <a:pt x="16805" y="0"/>
                  </a:lnTo>
                  <a:lnTo>
                    <a:pt x="46797" y="7077"/>
                  </a:lnTo>
                  <a:lnTo>
                    <a:pt x="64144" y="12415"/>
                  </a:lnTo>
                  <a:lnTo>
                    <a:pt x="105136" y="13614"/>
                  </a:lnTo>
                  <a:lnTo>
                    <a:pt x="133346" y="13695"/>
                  </a:lnTo>
                  <a:lnTo>
                    <a:pt x="148893" y="19005"/>
                  </a:lnTo>
                  <a:lnTo>
                    <a:pt x="155816" y="23200"/>
                  </a:lnTo>
                  <a:lnTo>
                    <a:pt x="205382" y="315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204"/>
            <p:cNvSpPr/>
            <p:nvPr/>
          </p:nvSpPr>
          <p:spPr>
            <a:xfrm>
              <a:off x="6304728" y="5543517"/>
              <a:ext cx="142313" cy="264320"/>
            </a:xfrm>
            <a:custGeom>
              <a:avLst/>
              <a:gdLst/>
              <a:ahLst/>
              <a:cxnLst/>
              <a:rect l="0" t="0" r="0" b="0"/>
              <a:pathLst>
                <a:path w="142313" h="264320">
                  <a:moveTo>
                    <a:pt x="8561" y="100046"/>
                  </a:moveTo>
                  <a:lnTo>
                    <a:pt x="8561" y="104786"/>
                  </a:lnTo>
                  <a:lnTo>
                    <a:pt x="5915" y="109759"/>
                  </a:lnTo>
                  <a:lnTo>
                    <a:pt x="872" y="116296"/>
                  </a:lnTo>
                  <a:lnTo>
                    <a:pt x="458" y="115840"/>
                  </a:lnTo>
                  <a:lnTo>
                    <a:pt x="0" y="112688"/>
                  </a:lnTo>
                  <a:lnTo>
                    <a:pt x="2441" y="107980"/>
                  </a:lnTo>
                  <a:lnTo>
                    <a:pt x="4481" y="105335"/>
                  </a:lnTo>
                  <a:lnTo>
                    <a:pt x="21573" y="96872"/>
                  </a:lnTo>
                  <a:lnTo>
                    <a:pt x="34519" y="96320"/>
                  </a:lnTo>
                  <a:lnTo>
                    <a:pt x="47879" y="97398"/>
                  </a:lnTo>
                  <a:lnTo>
                    <a:pt x="89403" y="87399"/>
                  </a:lnTo>
                  <a:lnTo>
                    <a:pt x="106377" y="78990"/>
                  </a:lnTo>
                  <a:lnTo>
                    <a:pt x="127138" y="60131"/>
                  </a:lnTo>
                  <a:lnTo>
                    <a:pt x="137512" y="44122"/>
                  </a:lnTo>
                  <a:lnTo>
                    <a:pt x="141849" y="30847"/>
                  </a:lnTo>
                  <a:lnTo>
                    <a:pt x="142312" y="24531"/>
                  </a:lnTo>
                  <a:lnTo>
                    <a:pt x="140392" y="21921"/>
                  </a:lnTo>
                  <a:lnTo>
                    <a:pt x="125699" y="7958"/>
                  </a:lnTo>
                  <a:lnTo>
                    <a:pt x="122372" y="2935"/>
                  </a:lnTo>
                  <a:lnTo>
                    <a:pt x="118169" y="579"/>
                  </a:lnTo>
                  <a:lnTo>
                    <a:pt x="113383" y="0"/>
                  </a:lnTo>
                  <a:lnTo>
                    <a:pt x="108208" y="606"/>
                  </a:lnTo>
                  <a:lnTo>
                    <a:pt x="97166" y="6571"/>
                  </a:lnTo>
                  <a:lnTo>
                    <a:pt x="52640" y="42720"/>
                  </a:lnTo>
                  <a:lnTo>
                    <a:pt x="34025" y="69540"/>
                  </a:lnTo>
                  <a:lnTo>
                    <a:pt x="20794" y="113349"/>
                  </a:lnTo>
                  <a:lnTo>
                    <a:pt x="12627" y="145328"/>
                  </a:lnTo>
                  <a:lnTo>
                    <a:pt x="9766" y="183357"/>
                  </a:lnTo>
                  <a:lnTo>
                    <a:pt x="8799" y="221233"/>
                  </a:lnTo>
                  <a:lnTo>
                    <a:pt x="8720" y="228462"/>
                  </a:lnTo>
                  <a:lnTo>
                    <a:pt x="10651" y="234274"/>
                  </a:lnTo>
                  <a:lnTo>
                    <a:pt x="18089" y="243377"/>
                  </a:lnTo>
                  <a:lnTo>
                    <a:pt x="40025" y="257306"/>
                  </a:lnTo>
                  <a:lnTo>
                    <a:pt x="55287" y="263535"/>
                  </a:lnTo>
                  <a:lnTo>
                    <a:pt x="71992" y="264319"/>
                  </a:lnTo>
                  <a:lnTo>
                    <a:pt x="88346" y="260369"/>
                  </a:lnTo>
                  <a:lnTo>
                    <a:pt x="115717" y="2429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205"/>
            <p:cNvSpPr/>
            <p:nvPr/>
          </p:nvSpPr>
          <p:spPr>
            <a:xfrm>
              <a:off x="6518822" y="5556097"/>
              <a:ext cx="115937" cy="237817"/>
            </a:xfrm>
            <a:custGeom>
              <a:avLst/>
              <a:gdLst/>
              <a:ahLst/>
              <a:cxnLst/>
              <a:rect l="0" t="0" r="0" b="0"/>
              <a:pathLst>
                <a:path w="115937" h="237817">
                  <a:moveTo>
                    <a:pt x="26639" y="51747"/>
                  </a:moveTo>
                  <a:lnTo>
                    <a:pt x="14210" y="64175"/>
                  </a:lnTo>
                  <a:lnTo>
                    <a:pt x="11408" y="64994"/>
                  </a:lnTo>
                  <a:lnTo>
                    <a:pt x="8548" y="64547"/>
                  </a:lnTo>
                  <a:lnTo>
                    <a:pt x="5648" y="63257"/>
                  </a:lnTo>
                  <a:lnTo>
                    <a:pt x="3716" y="65373"/>
                  </a:lnTo>
                  <a:lnTo>
                    <a:pt x="996" y="82574"/>
                  </a:lnTo>
                  <a:lnTo>
                    <a:pt x="0" y="114235"/>
                  </a:lnTo>
                  <a:lnTo>
                    <a:pt x="12293" y="151997"/>
                  </a:lnTo>
                  <a:lnTo>
                    <a:pt x="16995" y="192243"/>
                  </a:lnTo>
                  <a:lnTo>
                    <a:pt x="25356" y="234362"/>
                  </a:lnTo>
                  <a:lnTo>
                    <a:pt x="24791" y="235998"/>
                  </a:lnTo>
                  <a:lnTo>
                    <a:pt x="23423" y="237089"/>
                  </a:lnTo>
                  <a:lnTo>
                    <a:pt x="21518" y="237816"/>
                  </a:lnTo>
                  <a:lnTo>
                    <a:pt x="20249" y="236316"/>
                  </a:lnTo>
                  <a:lnTo>
                    <a:pt x="10121" y="197251"/>
                  </a:lnTo>
                  <a:lnTo>
                    <a:pt x="6310" y="152782"/>
                  </a:lnTo>
                  <a:lnTo>
                    <a:pt x="1764" y="112441"/>
                  </a:lnTo>
                  <a:lnTo>
                    <a:pt x="3063" y="74360"/>
                  </a:lnTo>
                  <a:lnTo>
                    <a:pt x="12391" y="39567"/>
                  </a:lnTo>
                  <a:lnTo>
                    <a:pt x="23788" y="20715"/>
                  </a:lnTo>
                  <a:lnTo>
                    <a:pt x="33621" y="10581"/>
                  </a:lnTo>
                  <a:lnTo>
                    <a:pt x="47669" y="2288"/>
                  </a:lnTo>
                  <a:lnTo>
                    <a:pt x="55168" y="0"/>
                  </a:lnTo>
                  <a:lnTo>
                    <a:pt x="58556" y="381"/>
                  </a:lnTo>
                  <a:lnTo>
                    <a:pt x="64968" y="3451"/>
                  </a:lnTo>
                  <a:lnTo>
                    <a:pt x="90433" y="24789"/>
                  </a:lnTo>
                  <a:lnTo>
                    <a:pt x="115936" y="428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SMARTInkShape-206"/>
            <p:cNvSpPr/>
            <p:nvPr/>
          </p:nvSpPr>
          <p:spPr>
            <a:xfrm>
              <a:off x="6679833" y="5548775"/>
              <a:ext cx="133253" cy="243869"/>
            </a:xfrm>
            <a:custGeom>
              <a:avLst/>
              <a:gdLst/>
              <a:ahLst/>
              <a:cxnLst/>
              <a:rect l="0" t="0" r="0" b="0"/>
              <a:pathLst>
                <a:path w="133253" h="243869">
                  <a:moveTo>
                    <a:pt x="8503" y="103717"/>
                  </a:moveTo>
                  <a:lnTo>
                    <a:pt x="8503" y="108458"/>
                  </a:lnTo>
                  <a:lnTo>
                    <a:pt x="7511" y="108862"/>
                  </a:lnTo>
                  <a:lnTo>
                    <a:pt x="3762" y="106665"/>
                  </a:lnTo>
                  <a:lnTo>
                    <a:pt x="3358" y="105682"/>
                  </a:lnTo>
                  <a:lnTo>
                    <a:pt x="4082" y="105027"/>
                  </a:lnTo>
                  <a:lnTo>
                    <a:pt x="8522" y="104299"/>
                  </a:lnTo>
                  <a:lnTo>
                    <a:pt x="21187" y="102897"/>
                  </a:lnTo>
                  <a:lnTo>
                    <a:pt x="32657" y="97632"/>
                  </a:lnTo>
                  <a:lnTo>
                    <a:pt x="48181" y="93646"/>
                  </a:lnTo>
                  <a:lnTo>
                    <a:pt x="68559" y="80819"/>
                  </a:lnTo>
                  <a:lnTo>
                    <a:pt x="72353" y="79522"/>
                  </a:lnTo>
                  <a:lnTo>
                    <a:pt x="113401" y="53468"/>
                  </a:lnTo>
                  <a:lnTo>
                    <a:pt x="130478" y="50577"/>
                  </a:lnTo>
                  <a:lnTo>
                    <a:pt x="131492" y="48447"/>
                  </a:lnTo>
                  <a:lnTo>
                    <a:pt x="133252" y="25320"/>
                  </a:lnTo>
                  <a:lnTo>
                    <a:pt x="128108" y="13973"/>
                  </a:lnTo>
                  <a:lnTo>
                    <a:pt x="120200" y="4299"/>
                  </a:lnTo>
                  <a:lnTo>
                    <a:pt x="113378" y="0"/>
                  </a:lnTo>
                  <a:lnTo>
                    <a:pt x="104392" y="736"/>
                  </a:lnTo>
                  <a:lnTo>
                    <a:pt x="64921" y="17641"/>
                  </a:lnTo>
                  <a:lnTo>
                    <a:pt x="47158" y="26399"/>
                  </a:lnTo>
                  <a:lnTo>
                    <a:pt x="29326" y="44759"/>
                  </a:lnTo>
                  <a:lnTo>
                    <a:pt x="16216" y="73790"/>
                  </a:lnTo>
                  <a:lnTo>
                    <a:pt x="6873" y="116741"/>
                  </a:lnTo>
                  <a:lnTo>
                    <a:pt x="1015" y="161080"/>
                  </a:lnTo>
                  <a:lnTo>
                    <a:pt x="0" y="177269"/>
                  </a:lnTo>
                  <a:lnTo>
                    <a:pt x="19728" y="220773"/>
                  </a:lnTo>
                  <a:lnTo>
                    <a:pt x="28705" y="232802"/>
                  </a:lnTo>
                  <a:lnTo>
                    <a:pt x="39310" y="240463"/>
                  </a:lnTo>
                  <a:lnTo>
                    <a:pt x="50638" y="243868"/>
                  </a:lnTo>
                  <a:lnTo>
                    <a:pt x="56436" y="242792"/>
                  </a:lnTo>
                  <a:lnTo>
                    <a:pt x="97800" y="2198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SMARTInkShape-207"/>
            <p:cNvSpPr/>
            <p:nvPr/>
          </p:nvSpPr>
          <p:spPr>
            <a:xfrm>
              <a:off x="6840141" y="5545704"/>
              <a:ext cx="187524" cy="249664"/>
            </a:xfrm>
            <a:custGeom>
              <a:avLst/>
              <a:gdLst/>
              <a:ahLst/>
              <a:cxnLst/>
              <a:rect l="0" t="0" r="0" b="0"/>
              <a:pathLst>
                <a:path w="187524" h="249664">
                  <a:moveTo>
                    <a:pt x="187523" y="8562"/>
                  </a:moveTo>
                  <a:lnTo>
                    <a:pt x="161623" y="7569"/>
                  </a:lnTo>
                  <a:lnTo>
                    <a:pt x="119216" y="873"/>
                  </a:lnTo>
                  <a:lnTo>
                    <a:pt x="90224" y="0"/>
                  </a:lnTo>
                  <a:lnTo>
                    <a:pt x="82970" y="1861"/>
                  </a:lnTo>
                  <a:lnTo>
                    <a:pt x="47011" y="23470"/>
                  </a:lnTo>
                  <a:lnTo>
                    <a:pt x="32061" y="26032"/>
                  </a:lnTo>
                  <a:lnTo>
                    <a:pt x="32288" y="26162"/>
                  </a:lnTo>
                  <a:lnTo>
                    <a:pt x="33432" y="26248"/>
                  </a:lnTo>
                  <a:lnTo>
                    <a:pt x="52199" y="40534"/>
                  </a:lnTo>
                  <a:lnTo>
                    <a:pt x="82537" y="58045"/>
                  </a:lnTo>
                  <a:lnTo>
                    <a:pt x="111222" y="75075"/>
                  </a:lnTo>
                  <a:lnTo>
                    <a:pt x="115820" y="76716"/>
                  </a:lnTo>
                  <a:lnTo>
                    <a:pt x="131771" y="93248"/>
                  </a:lnTo>
                  <a:lnTo>
                    <a:pt x="149066" y="121738"/>
                  </a:lnTo>
                  <a:lnTo>
                    <a:pt x="158429" y="163944"/>
                  </a:lnTo>
                  <a:lnTo>
                    <a:pt x="160430" y="193384"/>
                  </a:lnTo>
                  <a:lnTo>
                    <a:pt x="157954" y="202491"/>
                  </a:lnTo>
                  <a:lnTo>
                    <a:pt x="155903" y="206309"/>
                  </a:lnTo>
                  <a:lnTo>
                    <a:pt x="127307" y="230443"/>
                  </a:lnTo>
                  <a:lnTo>
                    <a:pt x="113135" y="236160"/>
                  </a:lnTo>
                  <a:lnTo>
                    <a:pt x="69316" y="240332"/>
                  </a:lnTo>
                  <a:lnTo>
                    <a:pt x="27502" y="241673"/>
                  </a:lnTo>
                  <a:lnTo>
                    <a:pt x="0" y="2496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SMARTInkShape-208"/>
            <p:cNvSpPr/>
            <p:nvPr/>
          </p:nvSpPr>
          <p:spPr>
            <a:xfrm>
              <a:off x="7152684" y="5429250"/>
              <a:ext cx="44645" cy="357189"/>
            </a:xfrm>
            <a:custGeom>
              <a:avLst/>
              <a:gdLst/>
              <a:ahLst/>
              <a:cxnLst/>
              <a:rect l="0" t="0" r="0" b="0"/>
              <a:pathLst>
                <a:path w="44645" h="357189">
                  <a:moveTo>
                    <a:pt x="44644" y="0"/>
                  </a:moveTo>
                  <a:lnTo>
                    <a:pt x="39903" y="4740"/>
                  </a:lnTo>
                  <a:lnTo>
                    <a:pt x="34931" y="7068"/>
                  </a:lnTo>
                  <a:lnTo>
                    <a:pt x="32215" y="7689"/>
                  </a:lnTo>
                  <a:lnTo>
                    <a:pt x="26552" y="13670"/>
                  </a:lnTo>
                  <a:lnTo>
                    <a:pt x="14833" y="38419"/>
                  </a:lnTo>
                  <a:lnTo>
                    <a:pt x="10092" y="59697"/>
                  </a:lnTo>
                  <a:lnTo>
                    <a:pt x="4338" y="99032"/>
                  </a:lnTo>
                  <a:lnTo>
                    <a:pt x="854" y="135096"/>
                  </a:lnTo>
                  <a:lnTo>
                    <a:pt x="165" y="179409"/>
                  </a:lnTo>
                  <a:lnTo>
                    <a:pt x="18" y="218830"/>
                  </a:lnTo>
                  <a:lnTo>
                    <a:pt x="0" y="256215"/>
                  </a:lnTo>
                  <a:lnTo>
                    <a:pt x="2643" y="296512"/>
                  </a:lnTo>
                  <a:lnTo>
                    <a:pt x="8925" y="357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SMARTInkShape-209"/>
            <p:cNvSpPr/>
            <p:nvPr/>
          </p:nvSpPr>
          <p:spPr>
            <a:xfrm>
              <a:off x="7063383" y="5572125"/>
              <a:ext cx="232173" cy="26790"/>
            </a:xfrm>
            <a:custGeom>
              <a:avLst/>
              <a:gdLst/>
              <a:ahLst/>
              <a:cxnLst/>
              <a:rect l="0" t="0" r="0" b="0"/>
              <a:pathLst>
                <a:path w="232173" h="26790">
                  <a:moveTo>
                    <a:pt x="0" y="26789"/>
                  </a:moveTo>
                  <a:lnTo>
                    <a:pt x="17651" y="24143"/>
                  </a:lnTo>
                  <a:lnTo>
                    <a:pt x="34633" y="18668"/>
                  </a:lnTo>
                  <a:lnTo>
                    <a:pt x="48797" y="9620"/>
                  </a:lnTo>
                  <a:lnTo>
                    <a:pt x="56344" y="7405"/>
                  </a:lnTo>
                  <a:lnTo>
                    <a:pt x="93850" y="3793"/>
                  </a:lnTo>
                  <a:lnTo>
                    <a:pt x="131899" y="7568"/>
                  </a:lnTo>
                  <a:lnTo>
                    <a:pt x="175715" y="7758"/>
                  </a:lnTo>
                  <a:lnTo>
                    <a:pt x="23217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6" name="SMARTInkShape-Group30"/>
          <p:cNvGrpSpPr/>
          <p:nvPr/>
        </p:nvGrpSpPr>
        <p:grpSpPr>
          <a:xfrm>
            <a:off x="7956719" y="2295718"/>
            <a:ext cx="1562329" cy="1787113"/>
            <a:chOff x="7956719" y="2295718"/>
            <a:chExt cx="1562329" cy="1787113"/>
          </a:xfrm>
        </p:grpSpPr>
        <p:sp>
          <p:nvSpPr>
            <p:cNvPr id="384" name="SMARTInkShape-210"/>
            <p:cNvSpPr/>
            <p:nvPr/>
          </p:nvSpPr>
          <p:spPr>
            <a:xfrm>
              <a:off x="7956719" y="3884876"/>
              <a:ext cx="160368" cy="197955"/>
            </a:xfrm>
            <a:custGeom>
              <a:avLst/>
              <a:gdLst/>
              <a:ahLst/>
              <a:cxnLst/>
              <a:rect l="0" t="0" r="0" b="0"/>
              <a:pathLst>
                <a:path w="160368" h="197955">
                  <a:moveTo>
                    <a:pt x="8562" y="151343"/>
                  </a:moveTo>
                  <a:lnTo>
                    <a:pt x="3821" y="156083"/>
                  </a:lnTo>
                  <a:lnTo>
                    <a:pt x="1494" y="161056"/>
                  </a:lnTo>
                  <a:lnTo>
                    <a:pt x="873" y="163771"/>
                  </a:lnTo>
                  <a:lnTo>
                    <a:pt x="460" y="164590"/>
                  </a:lnTo>
                  <a:lnTo>
                    <a:pt x="184" y="164143"/>
                  </a:lnTo>
                  <a:lnTo>
                    <a:pt x="0" y="162853"/>
                  </a:lnTo>
                  <a:lnTo>
                    <a:pt x="870" y="161992"/>
                  </a:lnTo>
                  <a:lnTo>
                    <a:pt x="4482" y="161037"/>
                  </a:lnTo>
                  <a:lnTo>
                    <a:pt x="41941" y="118387"/>
                  </a:lnTo>
                  <a:lnTo>
                    <a:pt x="71648" y="78580"/>
                  </a:lnTo>
                  <a:lnTo>
                    <a:pt x="90256" y="43925"/>
                  </a:lnTo>
                  <a:lnTo>
                    <a:pt x="97192" y="4807"/>
                  </a:lnTo>
                  <a:lnTo>
                    <a:pt x="96422" y="3051"/>
                  </a:lnTo>
                  <a:lnTo>
                    <a:pt x="94917" y="1880"/>
                  </a:lnTo>
                  <a:lnTo>
                    <a:pt x="90598" y="579"/>
                  </a:lnTo>
                  <a:lnTo>
                    <a:pt x="85372" y="0"/>
                  </a:lnTo>
                  <a:lnTo>
                    <a:pt x="72110" y="4415"/>
                  </a:lnTo>
                  <a:lnTo>
                    <a:pt x="55614" y="16748"/>
                  </a:lnTo>
                  <a:lnTo>
                    <a:pt x="28107" y="55084"/>
                  </a:lnTo>
                  <a:lnTo>
                    <a:pt x="9175" y="95378"/>
                  </a:lnTo>
                  <a:lnTo>
                    <a:pt x="2460" y="114917"/>
                  </a:lnTo>
                  <a:lnTo>
                    <a:pt x="1881" y="127216"/>
                  </a:lnTo>
                  <a:lnTo>
                    <a:pt x="12226" y="157255"/>
                  </a:lnTo>
                  <a:lnTo>
                    <a:pt x="36847" y="186245"/>
                  </a:lnTo>
                  <a:lnTo>
                    <a:pt x="49576" y="195959"/>
                  </a:lnTo>
                  <a:lnTo>
                    <a:pt x="56741" y="197954"/>
                  </a:lnTo>
                  <a:lnTo>
                    <a:pt x="72639" y="197525"/>
                  </a:lnTo>
                  <a:lnTo>
                    <a:pt x="84335" y="194027"/>
                  </a:lnTo>
                  <a:lnTo>
                    <a:pt x="88843" y="191705"/>
                  </a:lnTo>
                  <a:lnTo>
                    <a:pt x="114150" y="188437"/>
                  </a:lnTo>
                  <a:lnTo>
                    <a:pt x="160367" y="1959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SMARTInkShape-211"/>
            <p:cNvSpPr/>
            <p:nvPr/>
          </p:nvSpPr>
          <p:spPr>
            <a:xfrm>
              <a:off x="8162259" y="3773547"/>
              <a:ext cx="142351" cy="206557"/>
            </a:xfrm>
            <a:custGeom>
              <a:avLst/>
              <a:gdLst/>
              <a:ahLst/>
              <a:cxnLst/>
              <a:rect l="0" t="0" r="0" b="0"/>
              <a:pathLst>
                <a:path w="142351" h="206557">
                  <a:moveTo>
                    <a:pt x="8405" y="30500"/>
                  </a:moveTo>
                  <a:lnTo>
                    <a:pt x="9397" y="53852"/>
                  </a:lnTo>
                  <a:lnTo>
                    <a:pt x="23636" y="95290"/>
                  </a:lnTo>
                  <a:lnTo>
                    <a:pt x="41178" y="139763"/>
                  </a:lnTo>
                  <a:lnTo>
                    <a:pt x="53060" y="178017"/>
                  </a:lnTo>
                  <a:lnTo>
                    <a:pt x="61985" y="196248"/>
                  </a:lnTo>
                  <a:lnTo>
                    <a:pt x="69149" y="206556"/>
                  </a:lnTo>
                  <a:lnTo>
                    <a:pt x="69738" y="205418"/>
                  </a:lnTo>
                  <a:lnTo>
                    <a:pt x="70390" y="198861"/>
                  </a:lnTo>
                  <a:lnTo>
                    <a:pt x="69572" y="196318"/>
                  </a:lnTo>
                  <a:lnTo>
                    <a:pt x="68036" y="194624"/>
                  </a:lnTo>
                  <a:lnTo>
                    <a:pt x="58438" y="187163"/>
                  </a:lnTo>
                  <a:lnTo>
                    <a:pt x="36981" y="163517"/>
                  </a:lnTo>
                  <a:lnTo>
                    <a:pt x="26793" y="141019"/>
                  </a:lnTo>
                  <a:lnTo>
                    <a:pt x="14463" y="97861"/>
                  </a:lnTo>
                  <a:lnTo>
                    <a:pt x="2135" y="54290"/>
                  </a:lnTo>
                  <a:lnTo>
                    <a:pt x="0" y="32884"/>
                  </a:lnTo>
                  <a:lnTo>
                    <a:pt x="7210" y="7187"/>
                  </a:lnTo>
                  <a:lnTo>
                    <a:pt x="17532" y="0"/>
                  </a:lnTo>
                  <a:lnTo>
                    <a:pt x="22427" y="245"/>
                  </a:lnTo>
                  <a:lnTo>
                    <a:pt x="33159" y="5808"/>
                  </a:lnTo>
                  <a:lnTo>
                    <a:pt x="60331" y="29210"/>
                  </a:lnTo>
                  <a:lnTo>
                    <a:pt x="97798" y="69294"/>
                  </a:lnTo>
                  <a:lnTo>
                    <a:pt x="107005" y="81145"/>
                  </a:lnTo>
                  <a:lnTo>
                    <a:pt x="121001" y="118188"/>
                  </a:lnTo>
                  <a:lnTo>
                    <a:pt x="130292" y="143133"/>
                  </a:lnTo>
                  <a:lnTo>
                    <a:pt x="142350" y="1555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SMARTInkShape-212"/>
            <p:cNvSpPr/>
            <p:nvPr/>
          </p:nvSpPr>
          <p:spPr>
            <a:xfrm>
              <a:off x="8349258" y="3518297"/>
              <a:ext cx="71438" cy="276821"/>
            </a:xfrm>
            <a:custGeom>
              <a:avLst/>
              <a:gdLst/>
              <a:ahLst/>
              <a:cxnLst/>
              <a:rect l="0" t="0" r="0" b="0"/>
              <a:pathLst>
                <a:path w="71438" h="276821">
                  <a:moveTo>
                    <a:pt x="0" y="0"/>
                  </a:moveTo>
                  <a:lnTo>
                    <a:pt x="4741" y="0"/>
                  </a:lnTo>
                  <a:lnTo>
                    <a:pt x="6137" y="1984"/>
                  </a:lnTo>
                  <a:lnTo>
                    <a:pt x="8102" y="15250"/>
                  </a:lnTo>
                  <a:lnTo>
                    <a:pt x="8820" y="54410"/>
                  </a:lnTo>
                  <a:lnTo>
                    <a:pt x="15045" y="95598"/>
                  </a:lnTo>
                  <a:lnTo>
                    <a:pt x="19949" y="136072"/>
                  </a:lnTo>
                  <a:lnTo>
                    <a:pt x="30055" y="172940"/>
                  </a:lnTo>
                  <a:lnTo>
                    <a:pt x="46506" y="215621"/>
                  </a:lnTo>
                  <a:lnTo>
                    <a:pt x="59310" y="254442"/>
                  </a:lnTo>
                  <a:lnTo>
                    <a:pt x="71437" y="276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SMARTInkShape-213"/>
            <p:cNvSpPr/>
            <p:nvPr/>
          </p:nvSpPr>
          <p:spPr>
            <a:xfrm>
              <a:off x="8259961" y="3527227"/>
              <a:ext cx="178595" cy="137436"/>
            </a:xfrm>
            <a:custGeom>
              <a:avLst/>
              <a:gdLst/>
              <a:ahLst/>
              <a:cxnLst/>
              <a:rect l="0" t="0" r="0" b="0"/>
              <a:pathLst>
                <a:path w="178595" h="137436">
                  <a:moveTo>
                    <a:pt x="0" y="116086"/>
                  </a:moveTo>
                  <a:lnTo>
                    <a:pt x="0" y="125566"/>
                  </a:lnTo>
                  <a:lnTo>
                    <a:pt x="2646" y="132867"/>
                  </a:lnTo>
                  <a:lnTo>
                    <a:pt x="4741" y="136203"/>
                  </a:lnTo>
                  <a:lnTo>
                    <a:pt x="7129" y="137435"/>
                  </a:lnTo>
                  <a:lnTo>
                    <a:pt x="9713" y="137264"/>
                  </a:lnTo>
                  <a:lnTo>
                    <a:pt x="12429" y="136157"/>
                  </a:lnTo>
                  <a:lnTo>
                    <a:pt x="51721" y="109281"/>
                  </a:lnTo>
                  <a:lnTo>
                    <a:pt x="95336" y="85546"/>
                  </a:lnTo>
                  <a:lnTo>
                    <a:pt x="102253" y="83820"/>
                  </a:lnTo>
                  <a:lnTo>
                    <a:pt x="126209" y="67169"/>
                  </a:lnTo>
                  <a:lnTo>
                    <a:pt x="17859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SMARTInkShape-214"/>
            <p:cNvSpPr/>
            <p:nvPr/>
          </p:nvSpPr>
          <p:spPr>
            <a:xfrm>
              <a:off x="8402836" y="3268266"/>
              <a:ext cx="232173" cy="389274"/>
            </a:xfrm>
            <a:custGeom>
              <a:avLst/>
              <a:gdLst/>
              <a:ahLst/>
              <a:cxnLst/>
              <a:rect l="0" t="0" r="0" b="0"/>
              <a:pathLst>
                <a:path w="232173" h="389274">
                  <a:moveTo>
                    <a:pt x="0" y="0"/>
                  </a:moveTo>
                  <a:lnTo>
                    <a:pt x="6137" y="42736"/>
                  </a:lnTo>
                  <a:lnTo>
                    <a:pt x="13302" y="81487"/>
                  </a:lnTo>
                  <a:lnTo>
                    <a:pt x="36362" y="120459"/>
                  </a:lnTo>
                  <a:lnTo>
                    <a:pt x="52530" y="146090"/>
                  </a:lnTo>
                  <a:lnTo>
                    <a:pt x="58073" y="162163"/>
                  </a:lnTo>
                  <a:lnTo>
                    <a:pt x="64278" y="202027"/>
                  </a:lnTo>
                  <a:lnTo>
                    <a:pt x="71961" y="232169"/>
                  </a:lnTo>
                  <a:lnTo>
                    <a:pt x="86697" y="272312"/>
                  </a:lnTo>
                  <a:lnTo>
                    <a:pt x="96833" y="312769"/>
                  </a:lnTo>
                  <a:lnTo>
                    <a:pt x="105792" y="353251"/>
                  </a:lnTo>
                  <a:lnTo>
                    <a:pt x="107879" y="376841"/>
                  </a:lnTo>
                  <a:lnTo>
                    <a:pt x="111777" y="385105"/>
                  </a:lnTo>
                  <a:lnTo>
                    <a:pt x="113213" y="386713"/>
                  </a:lnTo>
                  <a:lnTo>
                    <a:pt x="114170" y="386793"/>
                  </a:lnTo>
                  <a:lnTo>
                    <a:pt x="114808" y="385854"/>
                  </a:lnTo>
                  <a:lnTo>
                    <a:pt x="115235" y="386220"/>
                  </a:lnTo>
                  <a:lnTo>
                    <a:pt x="115708" y="389273"/>
                  </a:lnTo>
                  <a:lnTo>
                    <a:pt x="116086" y="362634"/>
                  </a:lnTo>
                  <a:lnTo>
                    <a:pt x="107707" y="321216"/>
                  </a:lnTo>
                  <a:lnTo>
                    <a:pt x="107204" y="278660"/>
                  </a:lnTo>
                  <a:lnTo>
                    <a:pt x="107160" y="234195"/>
                  </a:lnTo>
                  <a:lnTo>
                    <a:pt x="108148" y="208809"/>
                  </a:lnTo>
                  <a:lnTo>
                    <a:pt x="120985" y="166786"/>
                  </a:lnTo>
                  <a:lnTo>
                    <a:pt x="118971" y="154700"/>
                  </a:lnTo>
                  <a:lnTo>
                    <a:pt x="121668" y="144492"/>
                  </a:lnTo>
                  <a:lnTo>
                    <a:pt x="132410" y="122442"/>
                  </a:lnTo>
                  <a:lnTo>
                    <a:pt x="133914" y="122308"/>
                  </a:lnTo>
                  <a:lnTo>
                    <a:pt x="158026" y="148071"/>
                  </a:lnTo>
                  <a:lnTo>
                    <a:pt x="163829" y="150145"/>
                  </a:lnTo>
                  <a:lnTo>
                    <a:pt x="169717" y="156359"/>
                  </a:lnTo>
                  <a:lnTo>
                    <a:pt x="172676" y="160794"/>
                  </a:lnTo>
                  <a:lnTo>
                    <a:pt x="175641" y="162758"/>
                  </a:lnTo>
                  <a:lnTo>
                    <a:pt x="178609" y="163076"/>
                  </a:lnTo>
                  <a:lnTo>
                    <a:pt x="181581" y="162295"/>
                  </a:lnTo>
                  <a:lnTo>
                    <a:pt x="184554" y="163759"/>
                  </a:lnTo>
                  <a:lnTo>
                    <a:pt x="193479" y="175301"/>
                  </a:lnTo>
                  <a:lnTo>
                    <a:pt x="199430" y="185729"/>
                  </a:lnTo>
                  <a:lnTo>
                    <a:pt x="209601" y="228057"/>
                  </a:lnTo>
                  <a:lnTo>
                    <a:pt x="221197" y="271484"/>
                  </a:lnTo>
                  <a:lnTo>
                    <a:pt x="222333" y="276433"/>
                  </a:lnTo>
                  <a:lnTo>
                    <a:pt x="222839" y="285247"/>
                  </a:lnTo>
                  <a:lnTo>
                    <a:pt x="223965" y="288391"/>
                  </a:lnTo>
                  <a:lnTo>
                    <a:pt x="225709" y="290487"/>
                  </a:lnTo>
                  <a:lnTo>
                    <a:pt x="227863" y="291885"/>
                  </a:lnTo>
                  <a:lnTo>
                    <a:pt x="229299" y="293808"/>
                  </a:lnTo>
                  <a:lnTo>
                    <a:pt x="232172" y="3036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SMARTInkShape-215"/>
            <p:cNvSpPr/>
            <p:nvPr/>
          </p:nvSpPr>
          <p:spPr>
            <a:xfrm>
              <a:off x="8648126" y="3206202"/>
              <a:ext cx="174406" cy="276107"/>
            </a:xfrm>
            <a:custGeom>
              <a:avLst/>
              <a:gdLst/>
              <a:ahLst/>
              <a:cxnLst/>
              <a:rect l="0" t="0" r="0" b="0"/>
              <a:pathLst>
                <a:path w="174406" h="276107">
                  <a:moveTo>
                    <a:pt x="4741" y="124571"/>
                  </a:moveTo>
                  <a:lnTo>
                    <a:pt x="4741" y="94760"/>
                  </a:lnTo>
                  <a:lnTo>
                    <a:pt x="3749" y="109422"/>
                  </a:lnTo>
                  <a:lnTo>
                    <a:pt x="0" y="117177"/>
                  </a:lnTo>
                  <a:lnTo>
                    <a:pt x="319" y="129223"/>
                  </a:lnTo>
                  <a:lnTo>
                    <a:pt x="5151" y="168840"/>
                  </a:lnTo>
                  <a:lnTo>
                    <a:pt x="15730" y="211026"/>
                  </a:lnTo>
                  <a:lnTo>
                    <a:pt x="19547" y="218558"/>
                  </a:lnTo>
                  <a:lnTo>
                    <a:pt x="21244" y="225213"/>
                  </a:lnTo>
                  <a:lnTo>
                    <a:pt x="22687" y="227385"/>
                  </a:lnTo>
                  <a:lnTo>
                    <a:pt x="24643" y="228832"/>
                  </a:lnTo>
                  <a:lnTo>
                    <a:pt x="26938" y="229797"/>
                  </a:lnTo>
                  <a:lnTo>
                    <a:pt x="49443" y="260768"/>
                  </a:lnTo>
                  <a:lnTo>
                    <a:pt x="55367" y="269439"/>
                  </a:lnTo>
                  <a:lnTo>
                    <a:pt x="61307" y="273293"/>
                  </a:lnTo>
                  <a:lnTo>
                    <a:pt x="74416" y="276106"/>
                  </a:lnTo>
                  <a:lnTo>
                    <a:pt x="83712" y="260976"/>
                  </a:lnTo>
                  <a:lnTo>
                    <a:pt x="94638" y="234991"/>
                  </a:lnTo>
                  <a:lnTo>
                    <a:pt x="99266" y="226233"/>
                  </a:lnTo>
                  <a:lnTo>
                    <a:pt x="102823" y="188716"/>
                  </a:lnTo>
                  <a:lnTo>
                    <a:pt x="102959" y="147313"/>
                  </a:lnTo>
                  <a:lnTo>
                    <a:pt x="102966" y="110920"/>
                  </a:lnTo>
                  <a:lnTo>
                    <a:pt x="102968" y="68595"/>
                  </a:lnTo>
                  <a:lnTo>
                    <a:pt x="102968" y="46707"/>
                  </a:lnTo>
                  <a:lnTo>
                    <a:pt x="101976" y="42896"/>
                  </a:lnTo>
                  <a:lnTo>
                    <a:pt x="100321" y="40356"/>
                  </a:lnTo>
                  <a:lnTo>
                    <a:pt x="98227" y="38662"/>
                  </a:lnTo>
                  <a:lnTo>
                    <a:pt x="95900" y="34134"/>
                  </a:lnTo>
                  <a:lnTo>
                    <a:pt x="93291" y="15097"/>
                  </a:lnTo>
                  <a:lnTo>
                    <a:pt x="91556" y="12893"/>
                  </a:lnTo>
                  <a:lnTo>
                    <a:pt x="89407" y="11424"/>
                  </a:lnTo>
                  <a:lnTo>
                    <a:pt x="87974" y="9452"/>
                  </a:lnTo>
                  <a:lnTo>
                    <a:pt x="85220" y="0"/>
                  </a:lnTo>
                  <a:lnTo>
                    <a:pt x="85108" y="43675"/>
                  </a:lnTo>
                  <a:lnTo>
                    <a:pt x="85108" y="46828"/>
                  </a:lnTo>
                  <a:lnTo>
                    <a:pt x="89849" y="60746"/>
                  </a:lnTo>
                  <a:lnTo>
                    <a:pt x="92237" y="64162"/>
                  </a:lnTo>
                  <a:lnTo>
                    <a:pt x="100339" y="70953"/>
                  </a:lnTo>
                  <a:lnTo>
                    <a:pt x="116889" y="95141"/>
                  </a:lnTo>
                  <a:lnTo>
                    <a:pt x="133102" y="139583"/>
                  </a:lnTo>
                  <a:lnTo>
                    <a:pt x="144712" y="161308"/>
                  </a:lnTo>
                  <a:lnTo>
                    <a:pt x="152599" y="167868"/>
                  </a:lnTo>
                  <a:lnTo>
                    <a:pt x="154791" y="172918"/>
                  </a:lnTo>
                  <a:lnTo>
                    <a:pt x="156368" y="173670"/>
                  </a:lnTo>
                  <a:lnTo>
                    <a:pt x="158412" y="173179"/>
                  </a:lnTo>
                  <a:lnTo>
                    <a:pt x="160767" y="171859"/>
                  </a:lnTo>
                  <a:lnTo>
                    <a:pt x="162336" y="172964"/>
                  </a:lnTo>
                  <a:lnTo>
                    <a:pt x="165062" y="184829"/>
                  </a:lnTo>
                  <a:lnTo>
                    <a:pt x="166193" y="185579"/>
                  </a:lnTo>
                  <a:lnTo>
                    <a:pt x="170093" y="186413"/>
                  </a:lnTo>
                  <a:lnTo>
                    <a:pt x="171531" y="187627"/>
                  </a:lnTo>
                  <a:lnTo>
                    <a:pt x="174405" y="1960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SMARTInkShape-216"/>
            <p:cNvSpPr/>
            <p:nvPr/>
          </p:nvSpPr>
          <p:spPr>
            <a:xfrm>
              <a:off x="8810692" y="3067181"/>
              <a:ext cx="140291" cy="263593"/>
            </a:xfrm>
            <a:custGeom>
              <a:avLst/>
              <a:gdLst/>
              <a:ahLst/>
              <a:cxnLst/>
              <a:rect l="0" t="0" r="0" b="0"/>
              <a:pathLst>
                <a:path w="140291" h="263593">
                  <a:moveTo>
                    <a:pt x="83277" y="13561"/>
                  </a:moveTo>
                  <a:lnTo>
                    <a:pt x="83277" y="8821"/>
                  </a:lnTo>
                  <a:lnTo>
                    <a:pt x="82285" y="7424"/>
                  </a:lnTo>
                  <a:lnTo>
                    <a:pt x="80630" y="6493"/>
                  </a:lnTo>
                  <a:lnTo>
                    <a:pt x="75587" y="4999"/>
                  </a:lnTo>
                  <a:lnTo>
                    <a:pt x="69974" y="0"/>
                  </a:lnTo>
                  <a:lnTo>
                    <a:pt x="66472" y="552"/>
                  </a:lnTo>
                  <a:lnTo>
                    <a:pt x="53052" y="7832"/>
                  </a:lnTo>
                  <a:lnTo>
                    <a:pt x="49236" y="7757"/>
                  </a:lnTo>
                  <a:lnTo>
                    <a:pt x="45700" y="6715"/>
                  </a:lnTo>
                  <a:lnTo>
                    <a:pt x="41358" y="8998"/>
                  </a:lnTo>
                  <a:lnTo>
                    <a:pt x="9572" y="48463"/>
                  </a:lnTo>
                  <a:lnTo>
                    <a:pt x="33" y="60172"/>
                  </a:lnTo>
                  <a:lnTo>
                    <a:pt x="0" y="60510"/>
                  </a:lnTo>
                  <a:lnTo>
                    <a:pt x="969" y="59744"/>
                  </a:lnTo>
                  <a:lnTo>
                    <a:pt x="2048" y="56245"/>
                  </a:lnTo>
                  <a:lnTo>
                    <a:pt x="2334" y="53924"/>
                  </a:lnTo>
                  <a:lnTo>
                    <a:pt x="5503" y="53368"/>
                  </a:lnTo>
                  <a:lnTo>
                    <a:pt x="23190" y="57326"/>
                  </a:lnTo>
                  <a:lnTo>
                    <a:pt x="66544" y="72284"/>
                  </a:lnTo>
                  <a:lnTo>
                    <a:pt x="96067" y="77967"/>
                  </a:lnTo>
                  <a:lnTo>
                    <a:pt x="116781" y="88350"/>
                  </a:lnTo>
                  <a:lnTo>
                    <a:pt x="125618" y="99387"/>
                  </a:lnTo>
                  <a:lnTo>
                    <a:pt x="139376" y="130725"/>
                  </a:lnTo>
                  <a:lnTo>
                    <a:pt x="140290" y="145340"/>
                  </a:lnTo>
                  <a:lnTo>
                    <a:pt x="132793" y="170891"/>
                  </a:lnTo>
                  <a:lnTo>
                    <a:pt x="108235" y="211741"/>
                  </a:lnTo>
                  <a:lnTo>
                    <a:pt x="99000" y="223349"/>
                  </a:lnTo>
                  <a:lnTo>
                    <a:pt x="64952" y="253442"/>
                  </a:lnTo>
                  <a:lnTo>
                    <a:pt x="20769" y="2635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SMARTInkShape-217"/>
            <p:cNvSpPr/>
            <p:nvPr/>
          </p:nvSpPr>
          <p:spPr>
            <a:xfrm>
              <a:off x="9001125" y="2964656"/>
              <a:ext cx="31839" cy="221933"/>
            </a:xfrm>
            <a:custGeom>
              <a:avLst/>
              <a:gdLst/>
              <a:ahLst/>
              <a:cxnLst/>
              <a:rect l="0" t="0" r="0" b="0"/>
              <a:pathLst>
                <a:path w="31839" h="221933">
                  <a:moveTo>
                    <a:pt x="0" y="0"/>
                  </a:moveTo>
                  <a:lnTo>
                    <a:pt x="992" y="39576"/>
                  </a:lnTo>
                  <a:lnTo>
                    <a:pt x="6137" y="75337"/>
                  </a:lnTo>
                  <a:lnTo>
                    <a:pt x="11024" y="115092"/>
                  </a:lnTo>
                  <a:lnTo>
                    <a:pt x="21249" y="151608"/>
                  </a:lnTo>
                  <a:lnTo>
                    <a:pt x="25695" y="192630"/>
                  </a:lnTo>
                  <a:lnTo>
                    <a:pt x="27457" y="213290"/>
                  </a:lnTo>
                  <a:lnTo>
                    <a:pt x="29219" y="216607"/>
                  </a:lnTo>
                  <a:lnTo>
                    <a:pt x="31386" y="218819"/>
                  </a:lnTo>
                  <a:lnTo>
                    <a:pt x="31838" y="220293"/>
                  </a:lnTo>
                  <a:lnTo>
                    <a:pt x="31148" y="221277"/>
                  </a:lnTo>
                  <a:lnTo>
                    <a:pt x="29694" y="221932"/>
                  </a:lnTo>
                  <a:lnTo>
                    <a:pt x="28726" y="221377"/>
                  </a:lnTo>
                  <a:lnTo>
                    <a:pt x="26789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SMARTInkShape-218"/>
            <p:cNvSpPr/>
            <p:nvPr/>
          </p:nvSpPr>
          <p:spPr>
            <a:xfrm>
              <a:off x="8929688" y="2759273"/>
              <a:ext cx="8930" cy="17861"/>
            </a:xfrm>
            <a:custGeom>
              <a:avLst/>
              <a:gdLst/>
              <a:ahLst/>
              <a:cxnLst/>
              <a:rect l="0" t="0" r="0" b="0"/>
              <a:pathLst>
                <a:path w="8930" h="17861">
                  <a:moveTo>
                    <a:pt x="8929" y="0"/>
                  </a:moveTo>
                  <a:lnTo>
                    <a:pt x="0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SMARTInkShape-219"/>
            <p:cNvSpPr/>
            <p:nvPr/>
          </p:nvSpPr>
          <p:spPr>
            <a:xfrm>
              <a:off x="9029822" y="2730955"/>
              <a:ext cx="176687" cy="237764"/>
            </a:xfrm>
            <a:custGeom>
              <a:avLst/>
              <a:gdLst/>
              <a:ahLst/>
              <a:cxnLst/>
              <a:rect l="0" t="0" r="0" b="0"/>
              <a:pathLst>
                <a:path w="176687" h="237764">
                  <a:moveTo>
                    <a:pt x="123108" y="64037"/>
                  </a:moveTo>
                  <a:lnTo>
                    <a:pt x="110679" y="64037"/>
                  </a:lnTo>
                  <a:lnTo>
                    <a:pt x="105016" y="61391"/>
                  </a:lnTo>
                  <a:lnTo>
                    <a:pt x="71970" y="43046"/>
                  </a:lnTo>
                  <a:lnTo>
                    <a:pt x="67188" y="42106"/>
                  </a:lnTo>
                  <a:lnTo>
                    <a:pt x="63007" y="42471"/>
                  </a:lnTo>
                  <a:lnTo>
                    <a:pt x="59229" y="43706"/>
                  </a:lnTo>
                  <a:lnTo>
                    <a:pt x="33238" y="82061"/>
                  </a:lnTo>
                  <a:lnTo>
                    <a:pt x="22643" y="96852"/>
                  </a:lnTo>
                  <a:lnTo>
                    <a:pt x="11099" y="108156"/>
                  </a:lnTo>
                  <a:lnTo>
                    <a:pt x="4534" y="121349"/>
                  </a:lnTo>
                  <a:lnTo>
                    <a:pt x="0" y="154992"/>
                  </a:lnTo>
                  <a:lnTo>
                    <a:pt x="3398" y="186898"/>
                  </a:lnTo>
                  <a:lnTo>
                    <a:pt x="15429" y="215204"/>
                  </a:lnTo>
                  <a:lnTo>
                    <a:pt x="20564" y="221369"/>
                  </a:lnTo>
                  <a:lnTo>
                    <a:pt x="44169" y="236818"/>
                  </a:lnTo>
                  <a:lnTo>
                    <a:pt x="48653" y="237763"/>
                  </a:lnTo>
                  <a:lnTo>
                    <a:pt x="72755" y="232152"/>
                  </a:lnTo>
                  <a:lnTo>
                    <a:pt x="86839" y="226067"/>
                  </a:lnTo>
                  <a:lnTo>
                    <a:pt x="96405" y="216748"/>
                  </a:lnTo>
                  <a:lnTo>
                    <a:pt x="101317" y="208638"/>
                  </a:lnTo>
                  <a:lnTo>
                    <a:pt x="103501" y="198750"/>
                  </a:lnTo>
                  <a:lnTo>
                    <a:pt x="105018" y="158372"/>
                  </a:lnTo>
                  <a:lnTo>
                    <a:pt x="105203" y="120631"/>
                  </a:lnTo>
                  <a:lnTo>
                    <a:pt x="105242" y="80922"/>
                  </a:lnTo>
                  <a:lnTo>
                    <a:pt x="99111" y="44993"/>
                  </a:lnTo>
                  <a:lnTo>
                    <a:pt x="96686" y="3296"/>
                  </a:lnTo>
                  <a:lnTo>
                    <a:pt x="97556" y="723"/>
                  </a:lnTo>
                  <a:lnTo>
                    <a:pt x="99128" y="0"/>
                  </a:lnTo>
                  <a:lnTo>
                    <a:pt x="104889" y="1440"/>
                  </a:lnTo>
                  <a:lnTo>
                    <a:pt x="123326" y="43001"/>
                  </a:lnTo>
                  <a:lnTo>
                    <a:pt x="135057" y="81269"/>
                  </a:lnTo>
                  <a:lnTo>
                    <a:pt x="152877" y="115302"/>
                  </a:lnTo>
                  <a:lnTo>
                    <a:pt x="155852" y="118058"/>
                  </a:lnTo>
                  <a:lnTo>
                    <a:pt x="158828" y="118902"/>
                  </a:lnTo>
                  <a:lnTo>
                    <a:pt x="161805" y="118473"/>
                  </a:lnTo>
                  <a:lnTo>
                    <a:pt x="164780" y="122156"/>
                  </a:lnTo>
                  <a:lnTo>
                    <a:pt x="176686" y="1533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SMARTInkShape-220"/>
            <p:cNvSpPr/>
            <p:nvPr/>
          </p:nvSpPr>
          <p:spPr>
            <a:xfrm>
              <a:off x="9199838" y="2491383"/>
              <a:ext cx="129500" cy="281753"/>
            </a:xfrm>
            <a:custGeom>
              <a:avLst/>
              <a:gdLst/>
              <a:ahLst/>
              <a:cxnLst/>
              <a:rect l="0" t="0" r="0" b="0"/>
              <a:pathLst>
                <a:path w="129500" h="281753">
                  <a:moveTo>
                    <a:pt x="60248" y="0"/>
                  </a:moveTo>
                  <a:lnTo>
                    <a:pt x="24066" y="40605"/>
                  </a:lnTo>
                  <a:lnTo>
                    <a:pt x="2824" y="57014"/>
                  </a:lnTo>
                  <a:lnTo>
                    <a:pt x="1129" y="56861"/>
                  </a:lnTo>
                  <a:lnTo>
                    <a:pt x="0" y="55767"/>
                  </a:lnTo>
                  <a:lnTo>
                    <a:pt x="28335" y="88321"/>
                  </a:lnTo>
                  <a:lnTo>
                    <a:pt x="69434" y="105478"/>
                  </a:lnTo>
                  <a:lnTo>
                    <a:pt x="96821" y="126791"/>
                  </a:lnTo>
                  <a:lnTo>
                    <a:pt x="116567" y="153919"/>
                  </a:lnTo>
                  <a:lnTo>
                    <a:pt x="129499" y="187251"/>
                  </a:lnTo>
                  <a:lnTo>
                    <a:pt x="128068" y="197655"/>
                  </a:lnTo>
                  <a:lnTo>
                    <a:pt x="113508" y="239345"/>
                  </a:lnTo>
                  <a:lnTo>
                    <a:pt x="102156" y="258440"/>
                  </a:lnTo>
                  <a:lnTo>
                    <a:pt x="97117" y="264567"/>
                  </a:lnTo>
                  <a:lnTo>
                    <a:pt x="86225" y="271374"/>
                  </a:lnTo>
                  <a:lnTo>
                    <a:pt x="48475" y="281752"/>
                  </a:lnTo>
                  <a:lnTo>
                    <a:pt x="33459" y="276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SMARTInkShape-221"/>
            <p:cNvSpPr/>
            <p:nvPr/>
          </p:nvSpPr>
          <p:spPr>
            <a:xfrm>
              <a:off x="9358543" y="2295718"/>
              <a:ext cx="160505" cy="353410"/>
            </a:xfrm>
            <a:custGeom>
              <a:avLst/>
              <a:gdLst/>
              <a:ahLst/>
              <a:cxnLst/>
              <a:rect l="0" t="0" r="0" b="0"/>
              <a:pathLst>
                <a:path w="160505" h="353410">
                  <a:moveTo>
                    <a:pt x="35488" y="133157"/>
                  </a:moveTo>
                  <a:lnTo>
                    <a:pt x="35488" y="175098"/>
                  </a:lnTo>
                  <a:lnTo>
                    <a:pt x="35488" y="210564"/>
                  </a:lnTo>
                  <a:lnTo>
                    <a:pt x="28420" y="255137"/>
                  </a:lnTo>
                  <a:lnTo>
                    <a:pt x="29756" y="283070"/>
                  </a:lnTo>
                  <a:lnTo>
                    <a:pt x="34356" y="327473"/>
                  </a:lnTo>
                  <a:lnTo>
                    <a:pt x="35389" y="353402"/>
                  </a:lnTo>
                  <a:lnTo>
                    <a:pt x="35422" y="353409"/>
                  </a:lnTo>
                  <a:lnTo>
                    <a:pt x="35459" y="350771"/>
                  </a:lnTo>
                  <a:lnTo>
                    <a:pt x="28353" y="334856"/>
                  </a:lnTo>
                  <a:lnTo>
                    <a:pt x="23057" y="327642"/>
                  </a:lnTo>
                  <a:lnTo>
                    <a:pt x="11572" y="288395"/>
                  </a:lnTo>
                  <a:lnTo>
                    <a:pt x="3707" y="256213"/>
                  </a:lnTo>
                  <a:lnTo>
                    <a:pt x="936" y="213274"/>
                  </a:lnTo>
                  <a:lnTo>
                    <a:pt x="0" y="173236"/>
                  </a:lnTo>
                  <a:lnTo>
                    <a:pt x="4555" y="131703"/>
                  </a:lnTo>
                  <a:lnTo>
                    <a:pt x="7471" y="94913"/>
                  </a:lnTo>
                  <a:lnTo>
                    <a:pt x="9865" y="86825"/>
                  </a:lnTo>
                  <a:lnTo>
                    <a:pt x="13445" y="81433"/>
                  </a:lnTo>
                  <a:lnTo>
                    <a:pt x="17816" y="77839"/>
                  </a:lnTo>
                  <a:lnTo>
                    <a:pt x="20730" y="76434"/>
                  </a:lnTo>
                  <a:lnTo>
                    <a:pt x="22674" y="76490"/>
                  </a:lnTo>
                  <a:lnTo>
                    <a:pt x="38760" y="91827"/>
                  </a:lnTo>
                  <a:lnTo>
                    <a:pt x="50429" y="111580"/>
                  </a:lnTo>
                  <a:lnTo>
                    <a:pt x="62289" y="145762"/>
                  </a:lnTo>
                  <a:lnTo>
                    <a:pt x="74186" y="185697"/>
                  </a:lnTo>
                  <a:lnTo>
                    <a:pt x="87303" y="226001"/>
                  </a:lnTo>
                  <a:lnTo>
                    <a:pt x="87891" y="226803"/>
                  </a:lnTo>
                  <a:lnTo>
                    <a:pt x="88283" y="226345"/>
                  </a:lnTo>
                  <a:lnTo>
                    <a:pt x="88544" y="225048"/>
                  </a:lnTo>
                  <a:lnTo>
                    <a:pt x="88718" y="225175"/>
                  </a:lnTo>
                  <a:lnTo>
                    <a:pt x="88911" y="227963"/>
                  </a:lnTo>
                  <a:lnTo>
                    <a:pt x="87971" y="229103"/>
                  </a:lnTo>
                  <a:lnTo>
                    <a:pt x="84280" y="230370"/>
                  </a:lnTo>
                  <a:lnTo>
                    <a:pt x="82899" y="228724"/>
                  </a:lnTo>
                  <a:lnTo>
                    <a:pt x="75759" y="192215"/>
                  </a:lnTo>
                  <a:lnTo>
                    <a:pt x="72106" y="147946"/>
                  </a:lnTo>
                  <a:lnTo>
                    <a:pt x="71325" y="108585"/>
                  </a:lnTo>
                  <a:lnTo>
                    <a:pt x="75982" y="70755"/>
                  </a:lnTo>
                  <a:lnTo>
                    <a:pt x="82236" y="32396"/>
                  </a:lnTo>
                  <a:lnTo>
                    <a:pt x="89688" y="12682"/>
                  </a:lnTo>
                  <a:lnTo>
                    <a:pt x="92458" y="8192"/>
                  </a:lnTo>
                  <a:lnTo>
                    <a:pt x="96288" y="5199"/>
                  </a:lnTo>
                  <a:lnTo>
                    <a:pt x="110168" y="986"/>
                  </a:lnTo>
                  <a:lnTo>
                    <a:pt x="117627" y="0"/>
                  </a:lnTo>
                  <a:lnTo>
                    <a:pt x="124249" y="2208"/>
                  </a:lnTo>
                  <a:lnTo>
                    <a:pt x="145590" y="20223"/>
                  </a:lnTo>
                  <a:lnTo>
                    <a:pt x="149801" y="47991"/>
                  </a:lnTo>
                  <a:lnTo>
                    <a:pt x="151049" y="92378"/>
                  </a:lnTo>
                  <a:lnTo>
                    <a:pt x="156615" y="133186"/>
                  </a:lnTo>
                  <a:lnTo>
                    <a:pt x="155510" y="171527"/>
                  </a:lnTo>
                  <a:lnTo>
                    <a:pt x="159847" y="215490"/>
                  </a:lnTo>
                  <a:lnTo>
                    <a:pt x="160504" y="2581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0" name="SMARTInkShape-Group31"/>
          <p:cNvGrpSpPr/>
          <p:nvPr/>
        </p:nvGrpSpPr>
        <p:grpSpPr>
          <a:xfrm>
            <a:off x="7824284" y="3170039"/>
            <a:ext cx="1301858" cy="1375173"/>
            <a:chOff x="7824284" y="3170039"/>
            <a:chExt cx="1301858" cy="1375173"/>
          </a:xfrm>
        </p:grpSpPr>
        <p:sp>
          <p:nvSpPr>
            <p:cNvPr id="397" name="SMARTInkShape-222"/>
            <p:cNvSpPr/>
            <p:nvPr/>
          </p:nvSpPr>
          <p:spPr>
            <a:xfrm>
              <a:off x="7824284" y="4382279"/>
              <a:ext cx="149928" cy="162933"/>
            </a:xfrm>
            <a:custGeom>
              <a:avLst/>
              <a:gdLst/>
              <a:ahLst/>
              <a:cxnLst/>
              <a:rect l="0" t="0" r="0" b="0"/>
              <a:pathLst>
                <a:path w="149928" h="162933">
                  <a:moveTo>
                    <a:pt x="105279" y="37916"/>
                  </a:moveTo>
                  <a:lnTo>
                    <a:pt x="105279" y="21666"/>
                  </a:lnTo>
                  <a:lnTo>
                    <a:pt x="110019" y="15793"/>
                  </a:lnTo>
                  <a:lnTo>
                    <a:pt x="112408" y="16222"/>
                  </a:lnTo>
                  <a:lnTo>
                    <a:pt x="117707" y="21991"/>
                  </a:lnTo>
                  <a:lnTo>
                    <a:pt x="130349" y="43749"/>
                  </a:lnTo>
                  <a:lnTo>
                    <a:pt x="130922" y="43789"/>
                  </a:lnTo>
                  <a:lnTo>
                    <a:pt x="131558" y="41188"/>
                  </a:lnTo>
                  <a:lnTo>
                    <a:pt x="131917" y="34145"/>
                  </a:lnTo>
                  <a:lnTo>
                    <a:pt x="130975" y="32426"/>
                  </a:lnTo>
                  <a:lnTo>
                    <a:pt x="129355" y="31279"/>
                  </a:lnTo>
                  <a:lnTo>
                    <a:pt x="127283" y="30515"/>
                  </a:lnTo>
                  <a:lnTo>
                    <a:pt x="124908" y="30998"/>
                  </a:lnTo>
                  <a:lnTo>
                    <a:pt x="119625" y="34180"/>
                  </a:lnTo>
                  <a:lnTo>
                    <a:pt x="116827" y="34433"/>
                  </a:lnTo>
                  <a:lnTo>
                    <a:pt x="111073" y="32069"/>
                  </a:lnTo>
                  <a:lnTo>
                    <a:pt x="89260" y="15257"/>
                  </a:lnTo>
                  <a:lnTo>
                    <a:pt x="60505" y="390"/>
                  </a:lnTo>
                  <a:lnTo>
                    <a:pt x="55585" y="0"/>
                  </a:lnTo>
                  <a:lnTo>
                    <a:pt x="47474" y="2213"/>
                  </a:lnTo>
                  <a:lnTo>
                    <a:pt x="40562" y="6504"/>
                  </a:lnTo>
                  <a:lnTo>
                    <a:pt x="17945" y="37014"/>
                  </a:lnTo>
                  <a:lnTo>
                    <a:pt x="940" y="70910"/>
                  </a:lnTo>
                  <a:lnTo>
                    <a:pt x="0" y="74795"/>
                  </a:lnTo>
                  <a:lnTo>
                    <a:pt x="8083" y="117750"/>
                  </a:lnTo>
                  <a:lnTo>
                    <a:pt x="16287" y="139623"/>
                  </a:lnTo>
                  <a:lnTo>
                    <a:pt x="19161" y="144416"/>
                  </a:lnTo>
                  <a:lnTo>
                    <a:pt x="23063" y="147611"/>
                  </a:lnTo>
                  <a:lnTo>
                    <a:pt x="32689" y="151162"/>
                  </a:lnTo>
                  <a:lnTo>
                    <a:pt x="76224" y="153753"/>
                  </a:lnTo>
                  <a:lnTo>
                    <a:pt x="90051" y="156538"/>
                  </a:lnTo>
                  <a:lnTo>
                    <a:pt x="101487" y="160090"/>
                  </a:lnTo>
                  <a:lnTo>
                    <a:pt x="149927" y="1629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SMARTInkShape-223"/>
            <p:cNvSpPr/>
            <p:nvPr/>
          </p:nvSpPr>
          <p:spPr>
            <a:xfrm>
              <a:off x="8009930" y="4219355"/>
              <a:ext cx="223243" cy="198306"/>
            </a:xfrm>
            <a:custGeom>
              <a:avLst/>
              <a:gdLst/>
              <a:ahLst/>
              <a:cxnLst/>
              <a:rect l="0" t="0" r="0" b="0"/>
              <a:pathLst>
                <a:path w="223243" h="198306">
                  <a:moveTo>
                    <a:pt x="0" y="93684"/>
                  </a:moveTo>
                  <a:lnTo>
                    <a:pt x="992" y="107942"/>
                  </a:lnTo>
                  <a:lnTo>
                    <a:pt x="7129" y="123154"/>
                  </a:lnTo>
                  <a:lnTo>
                    <a:pt x="25731" y="145619"/>
                  </a:lnTo>
                  <a:lnTo>
                    <a:pt x="68867" y="188007"/>
                  </a:lnTo>
                  <a:lnTo>
                    <a:pt x="76248" y="195137"/>
                  </a:lnTo>
                  <a:lnTo>
                    <a:pt x="82836" y="198305"/>
                  </a:lnTo>
                  <a:lnTo>
                    <a:pt x="86973" y="197166"/>
                  </a:lnTo>
                  <a:lnTo>
                    <a:pt x="96864" y="190608"/>
                  </a:lnTo>
                  <a:lnTo>
                    <a:pt x="102582" y="183725"/>
                  </a:lnTo>
                  <a:lnTo>
                    <a:pt x="104107" y="180500"/>
                  </a:lnTo>
                  <a:lnTo>
                    <a:pt x="106978" y="136856"/>
                  </a:lnTo>
                  <a:lnTo>
                    <a:pt x="102392" y="99124"/>
                  </a:lnTo>
                  <a:lnTo>
                    <a:pt x="94720" y="63767"/>
                  </a:lnTo>
                  <a:lnTo>
                    <a:pt x="87365" y="23795"/>
                  </a:lnTo>
                  <a:lnTo>
                    <a:pt x="82485" y="13013"/>
                  </a:lnTo>
                  <a:lnTo>
                    <a:pt x="75152" y="5951"/>
                  </a:lnTo>
                  <a:lnTo>
                    <a:pt x="72538" y="0"/>
                  </a:lnTo>
                  <a:lnTo>
                    <a:pt x="72170" y="470"/>
                  </a:lnTo>
                  <a:lnTo>
                    <a:pt x="71926" y="1776"/>
                  </a:lnTo>
                  <a:lnTo>
                    <a:pt x="72755" y="2646"/>
                  </a:lnTo>
                  <a:lnTo>
                    <a:pt x="78663" y="4864"/>
                  </a:lnTo>
                  <a:lnTo>
                    <a:pt x="102490" y="22550"/>
                  </a:lnTo>
                  <a:lnTo>
                    <a:pt x="136043" y="66607"/>
                  </a:lnTo>
                  <a:lnTo>
                    <a:pt x="165540" y="82144"/>
                  </a:lnTo>
                  <a:lnTo>
                    <a:pt x="180730" y="87894"/>
                  </a:lnTo>
                  <a:lnTo>
                    <a:pt x="194757" y="99048"/>
                  </a:lnTo>
                  <a:lnTo>
                    <a:pt x="206613" y="109959"/>
                  </a:lnTo>
                  <a:lnTo>
                    <a:pt x="223242" y="1115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SMARTInkShape-224"/>
            <p:cNvSpPr/>
            <p:nvPr/>
          </p:nvSpPr>
          <p:spPr>
            <a:xfrm>
              <a:off x="8197453" y="4022181"/>
              <a:ext cx="107157" cy="219247"/>
            </a:xfrm>
            <a:custGeom>
              <a:avLst/>
              <a:gdLst/>
              <a:ahLst/>
              <a:cxnLst/>
              <a:rect l="0" t="0" r="0" b="0"/>
              <a:pathLst>
                <a:path w="107157" h="219247">
                  <a:moveTo>
                    <a:pt x="0" y="76546"/>
                  </a:moveTo>
                  <a:lnTo>
                    <a:pt x="0" y="86027"/>
                  </a:lnTo>
                  <a:lnTo>
                    <a:pt x="16781" y="126865"/>
                  </a:lnTo>
                  <a:lnTo>
                    <a:pt x="34293" y="162773"/>
                  </a:lnTo>
                  <a:lnTo>
                    <a:pt x="59274" y="205811"/>
                  </a:lnTo>
                  <a:lnTo>
                    <a:pt x="71280" y="219246"/>
                  </a:lnTo>
                  <a:lnTo>
                    <a:pt x="46566" y="189807"/>
                  </a:lnTo>
                  <a:lnTo>
                    <a:pt x="40540" y="173517"/>
                  </a:lnTo>
                  <a:lnTo>
                    <a:pt x="35877" y="156355"/>
                  </a:lnTo>
                  <a:lnTo>
                    <a:pt x="15884" y="116931"/>
                  </a:lnTo>
                  <a:lnTo>
                    <a:pt x="10990" y="97882"/>
                  </a:lnTo>
                  <a:lnTo>
                    <a:pt x="10329" y="60402"/>
                  </a:lnTo>
                  <a:lnTo>
                    <a:pt x="16672" y="23745"/>
                  </a:lnTo>
                  <a:lnTo>
                    <a:pt x="19052" y="19517"/>
                  </a:lnTo>
                  <a:lnTo>
                    <a:pt x="26988" y="12174"/>
                  </a:lnTo>
                  <a:lnTo>
                    <a:pt x="37130" y="8248"/>
                  </a:lnTo>
                  <a:lnTo>
                    <a:pt x="80956" y="2544"/>
                  </a:lnTo>
                  <a:lnTo>
                    <a:pt x="86713" y="422"/>
                  </a:lnTo>
                  <a:lnTo>
                    <a:pt x="91543" y="0"/>
                  </a:lnTo>
                  <a:lnTo>
                    <a:pt x="107156" y="51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SMARTInkShape-225"/>
            <p:cNvSpPr/>
            <p:nvPr/>
          </p:nvSpPr>
          <p:spPr>
            <a:xfrm>
              <a:off x="8411766" y="3964781"/>
              <a:ext cx="71438" cy="125017"/>
            </a:xfrm>
            <a:custGeom>
              <a:avLst/>
              <a:gdLst/>
              <a:ahLst/>
              <a:cxnLst/>
              <a:rect l="0" t="0" r="0" b="0"/>
              <a:pathLst>
                <a:path w="71438" h="125017">
                  <a:moveTo>
                    <a:pt x="0" y="0"/>
                  </a:moveTo>
                  <a:lnTo>
                    <a:pt x="9713" y="23850"/>
                  </a:lnTo>
                  <a:lnTo>
                    <a:pt x="18092" y="40140"/>
                  </a:lnTo>
                  <a:lnTo>
                    <a:pt x="35760" y="83109"/>
                  </a:lnTo>
                  <a:lnTo>
                    <a:pt x="59725" y="118341"/>
                  </a:lnTo>
                  <a:lnTo>
                    <a:pt x="71437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SMARTInkShape-226"/>
            <p:cNvSpPr/>
            <p:nvPr/>
          </p:nvSpPr>
          <p:spPr>
            <a:xfrm>
              <a:off x="8349258" y="3848695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SMARTInkShape-227"/>
            <p:cNvSpPr/>
            <p:nvPr/>
          </p:nvSpPr>
          <p:spPr>
            <a:xfrm>
              <a:off x="8501063" y="3777258"/>
              <a:ext cx="115144" cy="193800"/>
            </a:xfrm>
            <a:custGeom>
              <a:avLst/>
              <a:gdLst/>
              <a:ahLst/>
              <a:cxnLst/>
              <a:rect l="0" t="0" r="0" b="0"/>
              <a:pathLst>
                <a:path w="115144" h="193800">
                  <a:moveTo>
                    <a:pt x="62507" y="0"/>
                  </a:moveTo>
                  <a:lnTo>
                    <a:pt x="45338" y="37287"/>
                  </a:lnTo>
                  <a:lnTo>
                    <a:pt x="37348" y="46337"/>
                  </a:lnTo>
                  <a:lnTo>
                    <a:pt x="30489" y="52344"/>
                  </a:lnTo>
                  <a:lnTo>
                    <a:pt x="21050" y="67875"/>
                  </a:lnTo>
                  <a:lnTo>
                    <a:pt x="5981" y="107863"/>
                  </a:lnTo>
                  <a:lnTo>
                    <a:pt x="1772" y="143636"/>
                  </a:lnTo>
                  <a:lnTo>
                    <a:pt x="6079" y="163388"/>
                  </a:lnTo>
                  <a:lnTo>
                    <a:pt x="14607" y="177788"/>
                  </a:lnTo>
                  <a:lnTo>
                    <a:pt x="29573" y="190482"/>
                  </a:lnTo>
                  <a:lnTo>
                    <a:pt x="37287" y="193799"/>
                  </a:lnTo>
                  <a:lnTo>
                    <a:pt x="56688" y="190926"/>
                  </a:lnTo>
                  <a:lnTo>
                    <a:pt x="81789" y="181066"/>
                  </a:lnTo>
                  <a:lnTo>
                    <a:pt x="105347" y="161881"/>
                  </a:lnTo>
                  <a:lnTo>
                    <a:pt x="111312" y="145699"/>
                  </a:lnTo>
                  <a:lnTo>
                    <a:pt x="115143" y="107714"/>
                  </a:lnTo>
                  <a:lnTo>
                    <a:pt x="111066" y="85273"/>
                  </a:lnTo>
                  <a:lnTo>
                    <a:pt x="98833" y="66056"/>
                  </a:lnTo>
                  <a:lnTo>
                    <a:pt x="65529" y="33932"/>
                  </a:lnTo>
                  <a:lnTo>
                    <a:pt x="55251" y="29964"/>
                  </a:lnTo>
                  <a:lnTo>
                    <a:pt x="33568" y="27730"/>
                  </a:lnTo>
                  <a:lnTo>
                    <a:pt x="27340" y="29400"/>
                  </a:lnTo>
                  <a:lnTo>
                    <a:pt x="17773" y="36548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SMARTInkShape-228"/>
            <p:cNvSpPr/>
            <p:nvPr/>
          </p:nvSpPr>
          <p:spPr>
            <a:xfrm>
              <a:off x="8617734" y="3661907"/>
              <a:ext cx="150670" cy="186789"/>
            </a:xfrm>
            <a:custGeom>
              <a:avLst/>
              <a:gdLst/>
              <a:ahLst/>
              <a:cxnLst/>
              <a:rect l="0" t="0" r="0" b="0"/>
              <a:pathLst>
                <a:path w="150670" h="186789">
                  <a:moveTo>
                    <a:pt x="61922" y="17124"/>
                  </a:moveTo>
                  <a:lnTo>
                    <a:pt x="57181" y="7643"/>
                  </a:lnTo>
                  <a:lnTo>
                    <a:pt x="54793" y="4851"/>
                  </a:lnTo>
                  <a:lnTo>
                    <a:pt x="49494" y="1748"/>
                  </a:lnTo>
                  <a:lnTo>
                    <a:pt x="31451" y="0"/>
                  </a:lnTo>
                  <a:lnTo>
                    <a:pt x="25732" y="2732"/>
                  </a:lnTo>
                  <a:lnTo>
                    <a:pt x="16734" y="13704"/>
                  </a:lnTo>
                  <a:lnTo>
                    <a:pt x="3865" y="36880"/>
                  </a:lnTo>
                  <a:lnTo>
                    <a:pt x="0" y="50545"/>
                  </a:lnTo>
                  <a:lnTo>
                    <a:pt x="12797" y="41107"/>
                  </a:lnTo>
                  <a:lnTo>
                    <a:pt x="16272" y="41051"/>
                  </a:lnTo>
                  <a:lnTo>
                    <a:pt x="19583" y="42005"/>
                  </a:lnTo>
                  <a:lnTo>
                    <a:pt x="23774" y="40657"/>
                  </a:lnTo>
                  <a:lnTo>
                    <a:pt x="33722" y="33867"/>
                  </a:lnTo>
                  <a:lnTo>
                    <a:pt x="40146" y="32255"/>
                  </a:lnTo>
                  <a:lnTo>
                    <a:pt x="63407" y="34726"/>
                  </a:lnTo>
                  <a:lnTo>
                    <a:pt x="97935" y="47096"/>
                  </a:lnTo>
                  <a:lnTo>
                    <a:pt x="135308" y="65654"/>
                  </a:lnTo>
                  <a:lnTo>
                    <a:pt x="144961" y="78688"/>
                  </a:lnTo>
                  <a:lnTo>
                    <a:pt x="149365" y="95117"/>
                  </a:lnTo>
                  <a:lnTo>
                    <a:pt x="150669" y="112553"/>
                  </a:lnTo>
                  <a:lnTo>
                    <a:pt x="146316" y="130286"/>
                  </a:lnTo>
                  <a:lnTo>
                    <a:pt x="138742" y="143368"/>
                  </a:lnTo>
                  <a:lnTo>
                    <a:pt x="121157" y="161822"/>
                  </a:lnTo>
                  <a:lnTo>
                    <a:pt x="87081" y="184029"/>
                  </a:lnTo>
                  <a:lnTo>
                    <a:pt x="70852" y="1867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SMARTInkShape-229"/>
            <p:cNvSpPr/>
            <p:nvPr/>
          </p:nvSpPr>
          <p:spPr>
            <a:xfrm>
              <a:off x="8813602" y="3562945"/>
              <a:ext cx="44649" cy="178595"/>
            </a:xfrm>
            <a:custGeom>
              <a:avLst/>
              <a:gdLst/>
              <a:ahLst/>
              <a:cxnLst/>
              <a:rect l="0" t="0" r="0" b="0"/>
              <a:pathLst>
                <a:path w="44649" h="178595">
                  <a:moveTo>
                    <a:pt x="0" y="0"/>
                  </a:moveTo>
                  <a:lnTo>
                    <a:pt x="992" y="31045"/>
                  </a:lnTo>
                  <a:lnTo>
                    <a:pt x="8102" y="59460"/>
                  </a:lnTo>
                  <a:lnTo>
                    <a:pt x="9676" y="74283"/>
                  </a:lnTo>
                  <a:lnTo>
                    <a:pt x="29911" y="113511"/>
                  </a:lnTo>
                  <a:lnTo>
                    <a:pt x="42897" y="151812"/>
                  </a:lnTo>
                  <a:lnTo>
                    <a:pt x="44648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SMARTInkShape-230"/>
            <p:cNvSpPr/>
            <p:nvPr/>
          </p:nvSpPr>
          <p:spPr>
            <a:xfrm>
              <a:off x="8733234" y="3482578"/>
              <a:ext cx="1" cy="35720"/>
            </a:xfrm>
            <a:custGeom>
              <a:avLst/>
              <a:gdLst/>
              <a:ahLst/>
              <a:cxnLst/>
              <a:rect l="0" t="0" r="0" b="0"/>
              <a:pathLst>
                <a:path w="1" h="35720">
                  <a:moveTo>
                    <a:pt x="0" y="0"/>
                  </a:moveTo>
                  <a:lnTo>
                    <a:pt x="0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SMARTInkShape-231"/>
            <p:cNvSpPr/>
            <p:nvPr/>
          </p:nvSpPr>
          <p:spPr>
            <a:xfrm>
              <a:off x="8930055" y="3286125"/>
              <a:ext cx="62141" cy="285751"/>
            </a:xfrm>
            <a:custGeom>
              <a:avLst/>
              <a:gdLst/>
              <a:ahLst/>
              <a:cxnLst/>
              <a:rect l="0" t="0" r="0" b="0"/>
              <a:pathLst>
                <a:path w="62141" h="285751">
                  <a:moveTo>
                    <a:pt x="8562" y="0"/>
                  </a:moveTo>
                  <a:lnTo>
                    <a:pt x="3821" y="0"/>
                  </a:lnTo>
                  <a:lnTo>
                    <a:pt x="2425" y="992"/>
                  </a:lnTo>
                  <a:lnTo>
                    <a:pt x="1494" y="2646"/>
                  </a:lnTo>
                  <a:lnTo>
                    <a:pt x="0" y="12429"/>
                  </a:lnTo>
                  <a:lnTo>
                    <a:pt x="698" y="31045"/>
                  </a:lnTo>
                  <a:lnTo>
                    <a:pt x="10661" y="74158"/>
                  </a:lnTo>
                  <a:lnTo>
                    <a:pt x="19538" y="115541"/>
                  </a:lnTo>
                  <a:lnTo>
                    <a:pt x="33282" y="154595"/>
                  </a:lnTo>
                  <a:lnTo>
                    <a:pt x="38731" y="162305"/>
                  </a:lnTo>
                  <a:lnTo>
                    <a:pt x="48534" y="206304"/>
                  </a:lnTo>
                  <a:lnTo>
                    <a:pt x="59663" y="243085"/>
                  </a:lnTo>
                  <a:lnTo>
                    <a:pt x="62140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SMARTInkShape-232"/>
            <p:cNvSpPr/>
            <p:nvPr/>
          </p:nvSpPr>
          <p:spPr>
            <a:xfrm>
              <a:off x="8858250" y="3402211"/>
              <a:ext cx="133946" cy="80368"/>
            </a:xfrm>
            <a:custGeom>
              <a:avLst/>
              <a:gdLst/>
              <a:ahLst/>
              <a:cxnLst/>
              <a:rect l="0" t="0" r="0" b="0"/>
              <a:pathLst>
                <a:path w="133946" h="80368">
                  <a:moveTo>
                    <a:pt x="0" y="80367"/>
                  </a:moveTo>
                  <a:lnTo>
                    <a:pt x="4741" y="75627"/>
                  </a:lnTo>
                  <a:lnTo>
                    <a:pt x="6137" y="75222"/>
                  </a:lnTo>
                  <a:lnTo>
                    <a:pt x="7068" y="75945"/>
                  </a:lnTo>
                  <a:lnTo>
                    <a:pt x="7689" y="77419"/>
                  </a:lnTo>
                  <a:lnTo>
                    <a:pt x="10086" y="76417"/>
                  </a:lnTo>
                  <a:lnTo>
                    <a:pt x="52293" y="36972"/>
                  </a:lnTo>
                  <a:lnTo>
                    <a:pt x="60613" y="31315"/>
                  </a:lnTo>
                  <a:lnTo>
                    <a:pt x="68611" y="26816"/>
                  </a:lnTo>
                  <a:lnTo>
                    <a:pt x="87269" y="13051"/>
                  </a:lnTo>
                  <a:lnTo>
                    <a:pt x="94349" y="9769"/>
                  </a:lnTo>
                  <a:lnTo>
                    <a:pt x="104904" y="3335"/>
                  </a:lnTo>
                  <a:lnTo>
                    <a:pt x="114754" y="1482"/>
                  </a:lnTo>
                  <a:lnTo>
                    <a:pt x="123101" y="3305"/>
                  </a:lnTo>
                  <a:lnTo>
                    <a:pt x="126716" y="5179"/>
                  </a:lnTo>
                  <a:lnTo>
                    <a:pt x="129125" y="5438"/>
                  </a:lnTo>
                  <a:lnTo>
                    <a:pt x="130732" y="4617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SMARTInkShape-233"/>
            <p:cNvSpPr/>
            <p:nvPr/>
          </p:nvSpPr>
          <p:spPr>
            <a:xfrm>
              <a:off x="9013839" y="3272051"/>
              <a:ext cx="103373" cy="75325"/>
            </a:xfrm>
            <a:custGeom>
              <a:avLst/>
              <a:gdLst/>
              <a:ahLst/>
              <a:cxnLst/>
              <a:rect l="0" t="0" r="0" b="0"/>
              <a:pathLst>
                <a:path w="103373" h="75325">
                  <a:moveTo>
                    <a:pt x="5145" y="5144"/>
                  </a:moveTo>
                  <a:lnTo>
                    <a:pt x="0" y="0"/>
                  </a:lnTo>
                  <a:lnTo>
                    <a:pt x="2197" y="2196"/>
                  </a:lnTo>
                  <a:lnTo>
                    <a:pt x="3835" y="6480"/>
                  </a:lnTo>
                  <a:lnTo>
                    <a:pt x="4273" y="9011"/>
                  </a:lnTo>
                  <a:lnTo>
                    <a:pt x="10049" y="14470"/>
                  </a:lnTo>
                  <a:lnTo>
                    <a:pt x="53900" y="48805"/>
                  </a:lnTo>
                  <a:lnTo>
                    <a:pt x="74161" y="70213"/>
                  </a:lnTo>
                  <a:lnTo>
                    <a:pt x="81459" y="73751"/>
                  </a:lnTo>
                  <a:lnTo>
                    <a:pt x="88011" y="75324"/>
                  </a:lnTo>
                  <a:lnTo>
                    <a:pt x="91146" y="74751"/>
                  </a:lnTo>
                  <a:lnTo>
                    <a:pt x="103372" y="676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SMARTInkShape-234"/>
            <p:cNvSpPr/>
            <p:nvPr/>
          </p:nvSpPr>
          <p:spPr>
            <a:xfrm>
              <a:off x="9072563" y="3170039"/>
              <a:ext cx="53579" cy="473275"/>
            </a:xfrm>
            <a:custGeom>
              <a:avLst/>
              <a:gdLst/>
              <a:ahLst/>
              <a:cxnLst/>
              <a:rect l="0" t="0" r="0" b="0"/>
              <a:pathLst>
                <a:path w="53579" h="473275">
                  <a:moveTo>
                    <a:pt x="53578" y="0"/>
                  </a:moveTo>
                  <a:lnTo>
                    <a:pt x="45888" y="7689"/>
                  </a:lnTo>
                  <a:lnTo>
                    <a:pt x="40275" y="22783"/>
                  </a:lnTo>
                  <a:lnTo>
                    <a:pt x="36618" y="65832"/>
                  </a:lnTo>
                  <a:lnTo>
                    <a:pt x="35896" y="101823"/>
                  </a:lnTo>
                  <a:lnTo>
                    <a:pt x="31013" y="141822"/>
                  </a:lnTo>
                  <a:lnTo>
                    <a:pt x="28040" y="178833"/>
                  </a:lnTo>
                  <a:lnTo>
                    <a:pt x="27159" y="211738"/>
                  </a:lnTo>
                  <a:lnTo>
                    <a:pt x="26899" y="249820"/>
                  </a:lnTo>
                  <a:lnTo>
                    <a:pt x="26821" y="287782"/>
                  </a:lnTo>
                  <a:lnTo>
                    <a:pt x="25803" y="329036"/>
                  </a:lnTo>
                  <a:lnTo>
                    <a:pt x="19101" y="370127"/>
                  </a:lnTo>
                  <a:lnTo>
                    <a:pt x="15261" y="411242"/>
                  </a:lnTo>
                  <a:lnTo>
                    <a:pt x="10805" y="428766"/>
                  </a:lnTo>
                  <a:lnTo>
                    <a:pt x="0" y="4732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6" name="SMARTInkShape-Group32"/>
          <p:cNvGrpSpPr/>
          <p:nvPr/>
        </p:nvGrpSpPr>
        <p:grpSpPr>
          <a:xfrm>
            <a:off x="7643813" y="3259336"/>
            <a:ext cx="1923799" cy="1909921"/>
            <a:chOff x="7643813" y="3259336"/>
            <a:chExt cx="1923799" cy="1909921"/>
          </a:xfrm>
        </p:grpSpPr>
        <p:sp>
          <p:nvSpPr>
            <p:cNvPr id="411" name="SMARTInkShape-235"/>
            <p:cNvSpPr/>
            <p:nvPr/>
          </p:nvSpPr>
          <p:spPr>
            <a:xfrm>
              <a:off x="7643813" y="4971809"/>
              <a:ext cx="98227" cy="197448"/>
            </a:xfrm>
            <a:custGeom>
              <a:avLst/>
              <a:gdLst/>
              <a:ahLst/>
              <a:cxnLst/>
              <a:rect l="0" t="0" r="0" b="0"/>
              <a:pathLst>
                <a:path w="98227" h="197448">
                  <a:moveTo>
                    <a:pt x="0" y="64535"/>
                  </a:moveTo>
                  <a:lnTo>
                    <a:pt x="4740" y="59794"/>
                  </a:lnTo>
                  <a:lnTo>
                    <a:pt x="6136" y="59390"/>
                  </a:lnTo>
                  <a:lnTo>
                    <a:pt x="7067" y="60113"/>
                  </a:lnTo>
                  <a:lnTo>
                    <a:pt x="21249" y="101563"/>
                  </a:lnTo>
                  <a:lnTo>
                    <a:pt x="26973" y="110758"/>
                  </a:lnTo>
                  <a:lnTo>
                    <a:pt x="60064" y="139592"/>
                  </a:lnTo>
                  <a:lnTo>
                    <a:pt x="92132" y="183014"/>
                  </a:lnTo>
                  <a:lnTo>
                    <a:pt x="95518" y="189291"/>
                  </a:lnTo>
                  <a:lnTo>
                    <a:pt x="96420" y="192354"/>
                  </a:lnTo>
                  <a:lnTo>
                    <a:pt x="97023" y="193404"/>
                  </a:lnTo>
                  <a:lnTo>
                    <a:pt x="97424" y="193112"/>
                  </a:lnTo>
                  <a:lnTo>
                    <a:pt x="97691" y="191925"/>
                  </a:lnTo>
                  <a:lnTo>
                    <a:pt x="97869" y="192125"/>
                  </a:lnTo>
                  <a:lnTo>
                    <a:pt x="98068" y="194994"/>
                  </a:lnTo>
                  <a:lnTo>
                    <a:pt x="97128" y="196156"/>
                  </a:lnTo>
                  <a:lnTo>
                    <a:pt x="93439" y="197447"/>
                  </a:lnTo>
                  <a:lnTo>
                    <a:pt x="81043" y="193433"/>
                  </a:lnTo>
                  <a:lnTo>
                    <a:pt x="64803" y="181220"/>
                  </a:lnTo>
                  <a:lnTo>
                    <a:pt x="42134" y="139981"/>
                  </a:lnTo>
                  <a:lnTo>
                    <a:pt x="22428" y="109319"/>
                  </a:lnTo>
                  <a:lnTo>
                    <a:pt x="18898" y="98330"/>
                  </a:lnTo>
                  <a:lnTo>
                    <a:pt x="12324" y="84580"/>
                  </a:lnTo>
                  <a:lnTo>
                    <a:pt x="10438" y="70467"/>
                  </a:lnTo>
                  <a:lnTo>
                    <a:pt x="16750" y="33844"/>
                  </a:lnTo>
                  <a:lnTo>
                    <a:pt x="19104" y="32168"/>
                  </a:lnTo>
                  <a:lnTo>
                    <a:pt x="63687" y="14664"/>
                  </a:lnTo>
                  <a:lnTo>
                    <a:pt x="67993" y="12604"/>
                  </a:lnTo>
                  <a:lnTo>
                    <a:pt x="79897" y="1964"/>
                  </a:lnTo>
                  <a:lnTo>
                    <a:pt x="84022" y="0"/>
                  </a:lnTo>
                  <a:lnTo>
                    <a:pt x="98226" y="20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SMARTInkShape-236"/>
            <p:cNvSpPr/>
            <p:nvPr/>
          </p:nvSpPr>
          <p:spPr>
            <a:xfrm>
              <a:off x="7770522" y="4877777"/>
              <a:ext cx="141182" cy="157146"/>
            </a:xfrm>
            <a:custGeom>
              <a:avLst/>
              <a:gdLst/>
              <a:ahLst/>
              <a:cxnLst/>
              <a:rect l="0" t="0" r="0" b="0"/>
              <a:pathLst>
                <a:path w="141182" h="157146">
                  <a:moveTo>
                    <a:pt x="60814" y="113918"/>
                  </a:moveTo>
                  <a:lnTo>
                    <a:pt x="61806" y="83456"/>
                  </a:lnTo>
                  <a:lnTo>
                    <a:pt x="68917" y="54510"/>
                  </a:lnTo>
                  <a:lnTo>
                    <a:pt x="69634" y="31963"/>
                  </a:lnTo>
                  <a:lnTo>
                    <a:pt x="64970" y="17316"/>
                  </a:lnTo>
                  <a:lnTo>
                    <a:pt x="53490" y="0"/>
                  </a:lnTo>
                  <a:lnTo>
                    <a:pt x="47307" y="1441"/>
                  </a:lnTo>
                  <a:lnTo>
                    <a:pt x="37944" y="6382"/>
                  </a:lnTo>
                  <a:lnTo>
                    <a:pt x="19426" y="21827"/>
                  </a:lnTo>
                  <a:lnTo>
                    <a:pt x="4023" y="49234"/>
                  </a:lnTo>
                  <a:lnTo>
                    <a:pt x="0" y="66531"/>
                  </a:lnTo>
                  <a:lnTo>
                    <a:pt x="8243" y="105804"/>
                  </a:lnTo>
                  <a:lnTo>
                    <a:pt x="14628" y="121226"/>
                  </a:lnTo>
                  <a:lnTo>
                    <a:pt x="35819" y="142686"/>
                  </a:lnTo>
                  <a:lnTo>
                    <a:pt x="45075" y="146548"/>
                  </a:lnTo>
                  <a:lnTo>
                    <a:pt x="84281" y="155367"/>
                  </a:lnTo>
                  <a:lnTo>
                    <a:pt x="95387" y="157145"/>
                  </a:lnTo>
                  <a:lnTo>
                    <a:pt x="141181" y="1407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SMARTInkShape-237"/>
            <p:cNvSpPr/>
            <p:nvPr/>
          </p:nvSpPr>
          <p:spPr>
            <a:xfrm>
              <a:off x="7904014" y="4768453"/>
              <a:ext cx="129889" cy="169665"/>
            </a:xfrm>
            <a:custGeom>
              <a:avLst/>
              <a:gdLst/>
              <a:ahLst/>
              <a:cxnLst/>
              <a:rect l="0" t="0" r="0" b="0"/>
              <a:pathLst>
                <a:path w="129889" h="169665">
                  <a:moveTo>
                    <a:pt x="7689" y="0"/>
                  </a:moveTo>
                  <a:lnTo>
                    <a:pt x="7689" y="7689"/>
                  </a:lnTo>
                  <a:lnTo>
                    <a:pt x="0" y="28938"/>
                  </a:lnTo>
                  <a:lnTo>
                    <a:pt x="579" y="30206"/>
                  </a:lnTo>
                  <a:lnTo>
                    <a:pt x="1957" y="30060"/>
                  </a:lnTo>
                  <a:lnTo>
                    <a:pt x="15055" y="21083"/>
                  </a:lnTo>
                  <a:lnTo>
                    <a:pt x="24523" y="19292"/>
                  </a:lnTo>
                  <a:lnTo>
                    <a:pt x="51914" y="23287"/>
                  </a:lnTo>
                  <a:lnTo>
                    <a:pt x="95534" y="15619"/>
                  </a:lnTo>
                  <a:lnTo>
                    <a:pt x="106263" y="12895"/>
                  </a:lnTo>
                  <a:lnTo>
                    <a:pt x="109123" y="13557"/>
                  </a:lnTo>
                  <a:lnTo>
                    <a:pt x="123196" y="26491"/>
                  </a:lnTo>
                  <a:lnTo>
                    <a:pt x="128479" y="36909"/>
                  </a:lnTo>
                  <a:lnTo>
                    <a:pt x="129888" y="42466"/>
                  </a:lnTo>
                  <a:lnTo>
                    <a:pt x="129834" y="47162"/>
                  </a:lnTo>
                  <a:lnTo>
                    <a:pt x="127130" y="55026"/>
                  </a:lnTo>
                  <a:lnTo>
                    <a:pt x="103169" y="92667"/>
                  </a:lnTo>
                  <a:lnTo>
                    <a:pt x="69956" y="133458"/>
                  </a:lnTo>
                  <a:lnTo>
                    <a:pt x="41596" y="157661"/>
                  </a:lnTo>
                  <a:lnTo>
                    <a:pt x="16619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SMARTInkShape-238"/>
            <p:cNvSpPr/>
            <p:nvPr/>
          </p:nvSpPr>
          <p:spPr>
            <a:xfrm>
              <a:off x="8029587" y="4590060"/>
              <a:ext cx="166454" cy="363732"/>
            </a:xfrm>
            <a:custGeom>
              <a:avLst/>
              <a:gdLst/>
              <a:ahLst/>
              <a:cxnLst/>
              <a:rect l="0" t="0" r="0" b="0"/>
              <a:pathLst>
                <a:path w="166454" h="363732">
                  <a:moveTo>
                    <a:pt x="24991" y="80167"/>
                  </a:moveTo>
                  <a:lnTo>
                    <a:pt x="20250" y="89648"/>
                  </a:lnTo>
                  <a:lnTo>
                    <a:pt x="22043" y="114505"/>
                  </a:lnTo>
                  <a:lnTo>
                    <a:pt x="31538" y="148355"/>
                  </a:lnTo>
                  <a:lnTo>
                    <a:pt x="58883" y="188961"/>
                  </a:lnTo>
                  <a:lnTo>
                    <a:pt x="78408" y="231331"/>
                  </a:lnTo>
                  <a:lnTo>
                    <a:pt x="96414" y="272056"/>
                  </a:lnTo>
                  <a:lnTo>
                    <a:pt x="124001" y="310860"/>
                  </a:lnTo>
                  <a:lnTo>
                    <a:pt x="152507" y="346235"/>
                  </a:lnTo>
                  <a:lnTo>
                    <a:pt x="158372" y="363731"/>
                  </a:lnTo>
                  <a:lnTo>
                    <a:pt x="137535" y="321088"/>
                  </a:lnTo>
                  <a:lnTo>
                    <a:pt x="124925" y="301261"/>
                  </a:lnTo>
                  <a:lnTo>
                    <a:pt x="86547" y="261295"/>
                  </a:lnTo>
                  <a:lnTo>
                    <a:pt x="77155" y="242027"/>
                  </a:lnTo>
                  <a:lnTo>
                    <a:pt x="70995" y="224534"/>
                  </a:lnTo>
                  <a:lnTo>
                    <a:pt x="49962" y="181407"/>
                  </a:lnTo>
                  <a:lnTo>
                    <a:pt x="30989" y="138125"/>
                  </a:lnTo>
                  <a:lnTo>
                    <a:pt x="13483" y="97231"/>
                  </a:lnTo>
                  <a:lnTo>
                    <a:pt x="4273" y="61520"/>
                  </a:lnTo>
                  <a:lnTo>
                    <a:pt x="0" y="38482"/>
                  </a:lnTo>
                  <a:lnTo>
                    <a:pt x="1386" y="32533"/>
                  </a:lnTo>
                  <a:lnTo>
                    <a:pt x="8217" y="20631"/>
                  </a:lnTo>
                  <a:lnTo>
                    <a:pt x="23218" y="7515"/>
                  </a:lnTo>
                  <a:lnTo>
                    <a:pt x="37102" y="3229"/>
                  </a:lnTo>
                  <a:lnTo>
                    <a:pt x="81237" y="0"/>
                  </a:lnTo>
                  <a:lnTo>
                    <a:pt x="120923" y="6894"/>
                  </a:lnTo>
                  <a:lnTo>
                    <a:pt x="127641" y="7505"/>
                  </a:lnTo>
                  <a:lnTo>
                    <a:pt x="133112" y="10890"/>
                  </a:lnTo>
                  <a:lnTo>
                    <a:pt x="152326" y="36427"/>
                  </a:lnTo>
                  <a:lnTo>
                    <a:pt x="155999" y="46175"/>
                  </a:lnTo>
                  <a:lnTo>
                    <a:pt x="158623" y="56129"/>
                  </a:lnTo>
                  <a:lnTo>
                    <a:pt x="165746" y="70605"/>
                  </a:lnTo>
                  <a:lnTo>
                    <a:pt x="166453" y="73792"/>
                  </a:lnTo>
                  <a:lnTo>
                    <a:pt x="164592" y="82625"/>
                  </a:lnTo>
                  <a:lnTo>
                    <a:pt x="160053" y="94983"/>
                  </a:lnTo>
                  <a:lnTo>
                    <a:pt x="158165" y="110691"/>
                  </a:lnTo>
                  <a:lnTo>
                    <a:pt x="151873" y="121181"/>
                  </a:lnTo>
                  <a:lnTo>
                    <a:pt x="120229" y="162261"/>
                  </a:lnTo>
                  <a:lnTo>
                    <a:pt x="111635" y="166262"/>
                  </a:lnTo>
                  <a:lnTo>
                    <a:pt x="102195" y="169033"/>
                  </a:lnTo>
                  <a:lnTo>
                    <a:pt x="94692" y="173572"/>
                  </a:lnTo>
                  <a:lnTo>
                    <a:pt x="91302" y="174187"/>
                  </a:lnTo>
                  <a:lnTo>
                    <a:pt x="88050" y="173605"/>
                  </a:lnTo>
                  <a:lnTo>
                    <a:pt x="78734" y="170690"/>
                  </a:lnTo>
                  <a:lnTo>
                    <a:pt x="69640" y="1694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SMARTInkShape-239"/>
            <p:cNvSpPr/>
            <p:nvPr/>
          </p:nvSpPr>
          <p:spPr>
            <a:xfrm>
              <a:off x="8197866" y="4456466"/>
              <a:ext cx="159908" cy="192417"/>
            </a:xfrm>
            <a:custGeom>
              <a:avLst/>
              <a:gdLst/>
              <a:ahLst/>
              <a:cxnLst/>
              <a:rect l="0" t="0" r="0" b="0"/>
              <a:pathLst>
                <a:path w="159908" h="192417">
                  <a:moveTo>
                    <a:pt x="71025" y="53026"/>
                  </a:moveTo>
                  <a:lnTo>
                    <a:pt x="71025" y="48286"/>
                  </a:lnTo>
                  <a:lnTo>
                    <a:pt x="70032" y="46889"/>
                  </a:lnTo>
                  <a:lnTo>
                    <a:pt x="68378" y="45958"/>
                  </a:lnTo>
                  <a:lnTo>
                    <a:pt x="66284" y="45338"/>
                  </a:lnTo>
                  <a:lnTo>
                    <a:pt x="64888" y="43932"/>
                  </a:lnTo>
                  <a:lnTo>
                    <a:pt x="63335" y="39724"/>
                  </a:lnTo>
                  <a:lnTo>
                    <a:pt x="61930" y="39197"/>
                  </a:lnTo>
                  <a:lnTo>
                    <a:pt x="60000" y="39838"/>
                  </a:lnTo>
                  <a:lnTo>
                    <a:pt x="55211" y="42204"/>
                  </a:lnTo>
                  <a:lnTo>
                    <a:pt x="49776" y="43255"/>
                  </a:lnTo>
                  <a:lnTo>
                    <a:pt x="47929" y="44528"/>
                  </a:lnTo>
                  <a:lnTo>
                    <a:pt x="46697" y="46369"/>
                  </a:lnTo>
                  <a:lnTo>
                    <a:pt x="44338" y="51060"/>
                  </a:lnTo>
                  <a:lnTo>
                    <a:pt x="39982" y="56452"/>
                  </a:lnTo>
                  <a:lnTo>
                    <a:pt x="34738" y="59510"/>
                  </a:lnTo>
                  <a:lnTo>
                    <a:pt x="29100" y="61861"/>
                  </a:lnTo>
                  <a:lnTo>
                    <a:pt x="14436" y="74242"/>
                  </a:lnTo>
                  <a:lnTo>
                    <a:pt x="11148" y="82630"/>
                  </a:lnTo>
                  <a:lnTo>
                    <a:pt x="8694" y="91980"/>
                  </a:lnTo>
                  <a:lnTo>
                    <a:pt x="2726" y="104807"/>
                  </a:lnTo>
                  <a:lnTo>
                    <a:pt x="0" y="138522"/>
                  </a:lnTo>
                  <a:lnTo>
                    <a:pt x="7312" y="170252"/>
                  </a:lnTo>
                  <a:lnTo>
                    <a:pt x="10627" y="177226"/>
                  </a:lnTo>
                  <a:lnTo>
                    <a:pt x="12900" y="180475"/>
                  </a:lnTo>
                  <a:lnTo>
                    <a:pt x="25580" y="189787"/>
                  </a:lnTo>
                  <a:lnTo>
                    <a:pt x="29815" y="190833"/>
                  </a:lnTo>
                  <a:lnTo>
                    <a:pt x="33630" y="190538"/>
                  </a:lnTo>
                  <a:lnTo>
                    <a:pt x="37165" y="189349"/>
                  </a:lnTo>
                  <a:lnTo>
                    <a:pt x="40514" y="189549"/>
                  </a:lnTo>
                  <a:lnTo>
                    <a:pt x="46880" y="192416"/>
                  </a:lnTo>
                  <a:lnTo>
                    <a:pt x="50960" y="191594"/>
                  </a:lnTo>
                  <a:lnTo>
                    <a:pt x="71765" y="181307"/>
                  </a:lnTo>
                  <a:lnTo>
                    <a:pt x="112740" y="178233"/>
                  </a:lnTo>
                  <a:lnTo>
                    <a:pt x="121977" y="175481"/>
                  </a:lnTo>
                  <a:lnTo>
                    <a:pt x="125828" y="173358"/>
                  </a:lnTo>
                  <a:lnTo>
                    <a:pt x="145285" y="149368"/>
                  </a:lnTo>
                  <a:lnTo>
                    <a:pt x="148678" y="137517"/>
                  </a:lnTo>
                  <a:lnTo>
                    <a:pt x="151178" y="124312"/>
                  </a:lnTo>
                  <a:lnTo>
                    <a:pt x="157171" y="109315"/>
                  </a:lnTo>
                  <a:lnTo>
                    <a:pt x="159907" y="79547"/>
                  </a:lnTo>
                  <a:lnTo>
                    <a:pt x="157491" y="72089"/>
                  </a:lnTo>
                  <a:lnTo>
                    <a:pt x="154102" y="65468"/>
                  </a:lnTo>
                  <a:lnTo>
                    <a:pt x="151203" y="56161"/>
                  </a:lnTo>
                  <a:lnTo>
                    <a:pt x="147008" y="50120"/>
                  </a:lnTo>
                  <a:lnTo>
                    <a:pt x="141837" y="46774"/>
                  </a:lnTo>
                  <a:lnTo>
                    <a:pt x="125692" y="39885"/>
                  </a:lnTo>
                  <a:lnTo>
                    <a:pt x="117480" y="31972"/>
                  </a:lnTo>
                  <a:lnTo>
                    <a:pt x="109531" y="22833"/>
                  </a:lnTo>
                  <a:lnTo>
                    <a:pt x="83828" y="3640"/>
                  </a:lnTo>
                  <a:lnTo>
                    <a:pt x="74268" y="690"/>
                  </a:lnTo>
                  <a:lnTo>
                    <a:pt x="68166" y="0"/>
                  </a:lnTo>
                  <a:lnTo>
                    <a:pt x="65151" y="1801"/>
                  </a:lnTo>
                  <a:lnTo>
                    <a:pt x="56165" y="11831"/>
                  </a:lnTo>
                  <a:lnTo>
                    <a:pt x="47219" y="17669"/>
                  </a:lnTo>
                  <a:lnTo>
                    <a:pt x="39276" y="30093"/>
                  </a:lnTo>
                  <a:lnTo>
                    <a:pt x="35306" y="440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SMARTInkShape-240"/>
            <p:cNvSpPr/>
            <p:nvPr/>
          </p:nvSpPr>
          <p:spPr>
            <a:xfrm>
              <a:off x="8314779" y="4296028"/>
              <a:ext cx="186285" cy="222133"/>
            </a:xfrm>
            <a:custGeom>
              <a:avLst/>
              <a:gdLst/>
              <a:ahLst/>
              <a:cxnLst/>
              <a:rect l="0" t="0" r="0" b="0"/>
              <a:pathLst>
                <a:path w="186285" h="222133">
                  <a:moveTo>
                    <a:pt x="7690" y="70589"/>
                  </a:moveTo>
                  <a:lnTo>
                    <a:pt x="622" y="87371"/>
                  </a:lnTo>
                  <a:lnTo>
                    <a:pt x="0" y="90707"/>
                  </a:lnTo>
                  <a:lnTo>
                    <a:pt x="580" y="93923"/>
                  </a:lnTo>
                  <a:lnTo>
                    <a:pt x="5991" y="106213"/>
                  </a:lnTo>
                  <a:lnTo>
                    <a:pt x="6557" y="109221"/>
                  </a:lnTo>
                  <a:lnTo>
                    <a:pt x="7927" y="111227"/>
                  </a:lnTo>
                  <a:lnTo>
                    <a:pt x="9832" y="112564"/>
                  </a:lnTo>
                  <a:lnTo>
                    <a:pt x="12095" y="113455"/>
                  </a:lnTo>
                  <a:lnTo>
                    <a:pt x="20019" y="124190"/>
                  </a:lnTo>
                  <a:lnTo>
                    <a:pt x="40457" y="163038"/>
                  </a:lnTo>
                  <a:lnTo>
                    <a:pt x="58624" y="201899"/>
                  </a:lnTo>
                  <a:lnTo>
                    <a:pt x="59505" y="205754"/>
                  </a:lnTo>
                  <a:lnTo>
                    <a:pt x="61085" y="208324"/>
                  </a:lnTo>
                  <a:lnTo>
                    <a:pt x="63130" y="210038"/>
                  </a:lnTo>
                  <a:lnTo>
                    <a:pt x="70749" y="215095"/>
                  </a:lnTo>
                  <a:lnTo>
                    <a:pt x="78637" y="221967"/>
                  </a:lnTo>
                  <a:lnTo>
                    <a:pt x="83722" y="217527"/>
                  </a:lnTo>
                  <a:lnTo>
                    <a:pt x="85167" y="217165"/>
                  </a:lnTo>
                  <a:lnTo>
                    <a:pt x="86131" y="217915"/>
                  </a:lnTo>
                  <a:lnTo>
                    <a:pt x="87944" y="222132"/>
                  </a:lnTo>
                  <a:lnTo>
                    <a:pt x="67064" y="201396"/>
                  </a:lnTo>
                  <a:lnTo>
                    <a:pt x="58245" y="183099"/>
                  </a:lnTo>
                  <a:lnTo>
                    <a:pt x="53505" y="156387"/>
                  </a:lnTo>
                  <a:lnTo>
                    <a:pt x="49923" y="126122"/>
                  </a:lnTo>
                  <a:lnTo>
                    <a:pt x="44695" y="100741"/>
                  </a:lnTo>
                  <a:lnTo>
                    <a:pt x="43790" y="87350"/>
                  </a:lnTo>
                  <a:lnTo>
                    <a:pt x="46224" y="80354"/>
                  </a:lnTo>
                  <a:lnTo>
                    <a:pt x="48262" y="77099"/>
                  </a:lnTo>
                  <a:lnTo>
                    <a:pt x="51131" y="63037"/>
                  </a:lnTo>
                  <a:lnTo>
                    <a:pt x="53260" y="26821"/>
                  </a:lnTo>
                  <a:lnTo>
                    <a:pt x="54936" y="23551"/>
                  </a:lnTo>
                  <a:lnTo>
                    <a:pt x="59446" y="17933"/>
                  </a:lnTo>
                  <a:lnTo>
                    <a:pt x="67564" y="5599"/>
                  </a:lnTo>
                  <a:lnTo>
                    <a:pt x="73326" y="2017"/>
                  </a:lnTo>
                  <a:lnTo>
                    <a:pt x="82149" y="0"/>
                  </a:lnTo>
                  <a:lnTo>
                    <a:pt x="88077" y="2175"/>
                  </a:lnTo>
                  <a:lnTo>
                    <a:pt x="132154" y="32248"/>
                  </a:lnTo>
                  <a:lnTo>
                    <a:pt x="138414" y="34697"/>
                  </a:lnTo>
                  <a:lnTo>
                    <a:pt x="144502" y="39093"/>
                  </a:lnTo>
                  <a:lnTo>
                    <a:pt x="147870" y="44354"/>
                  </a:lnTo>
                  <a:lnTo>
                    <a:pt x="150359" y="49999"/>
                  </a:lnTo>
                  <a:lnTo>
                    <a:pt x="168585" y="75895"/>
                  </a:lnTo>
                  <a:lnTo>
                    <a:pt x="177402" y="93658"/>
                  </a:lnTo>
                  <a:lnTo>
                    <a:pt x="182336" y="102670"/>
                  </a:lnTo>
                  <a:lnTo>
                    <a:pt x="186284" y="1330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SMARTInkShape-241"/>
            <p:cNvSpPr/>
            <p:nvPr/>
          </p:nvSpPr>
          <p:spPr>
            <a:xfrm>
              <a:off x="8504096" y="4152305"/>
              <a:ext cx="134684" cy="187524"/>
            </a:xfrm>
            <a:custGeom>
              <a:avLst/>
              <a:gdLst/>
              <a:ahLst/>
              <a:cxnLst/>
              <a:rect l="0" t="0" r="0" b="0"/>
              <a:pathLst>
                <a:path w="134684" h="187524">
                  <a:moveTo>
                    <a:pt x="59474" y="0"/>
                  </a:moveTo>
                  <a:lnTo>
                    <a:pt x="42305" y="0"/>
                  </a:lnTo>
                  <a:lnTo>
                    <a:pt x="38106" y="1984"/>
                  </a:lnTo>
                  <a:lnTo>
                    <a:pt x="30795" y="9481"/>
                  </a:lnTo>
                  <a:lnTo>
                    <a:pt x="17024" y="29470"/>
                  </a:lnTo>
                  <a:lnTo>
                    <a:pt x="3792" y="40702"/>
                  </a:lnTo>
                  <a:lnTo>
                    <a:pt x="0" y="47194"/>
                  </a:lnTo>
                  <a:lnTo>
                    <a:pt x="960" y="56032"/>
                  </a:lnTo>
                  <a:lnTo>
                    <a:pt x="2606" y="61167"/>
                  </a:lnTo>
                  <a:lnTo>
                    <a:pt x="5687" y="63599"/>
                  </a:lnTo>
                  <a:lnTo>
                    <a:pt x="9725" y="64227"/>
                  </a:lnTo>
                  <a:lnTo>
                    <a:pt x="24890" y="60371"/>
                  </a:lnTo>
                  <a:lnTo>
                    <a:pt x="54663" y="48335"/>
                  </a:lnTo>
                  <a:lnTo>
                    <a:pt x="70234" y="46287"/>
                  </a:lnTo>
                  <a:lnTo>
                    <a:pt x="87076" y="50668"/>
                  </a:lnTo>
                  <a:lnTo>
                    <a:pt x="130468" y="73224"/>
                  </a:lnTo>
                  <a:lnTo>
                    <a:pt x="133592" y="75605"/>
                  </a:lnTo>
                  <a:lnTo>
                    <a:pt x="134683" y="80168"/>
                  </a:lnTo>
                  <a:lnTo>
                    <a:pt x="131604" y="117236"/>
                  </a:lnTo>
                  <a:lnTo>
                    <a:pt x="121636" y="143215"/>
                  </a:lnTo>
                  <a:lnTo>
                    <a:pt x="93689" y="179314"/>
                  </a:lnTo>
                  <a:lnTo>
                    <a:pt x="59474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SMARTInkShape-242"/>
            <p:cNvSpPr/>
            <p:nvPr/>
          </p:nvSpPr>
          <p:spPr>
            <a:xfrm>
              <a:off x="8670727" y="4134445"/>
              <a:ext cx="71438" cy="125017"/>
            </a:xfrm>
            <a:custGeom>
              <a:avLst/>
              <a:gdLst/>
              <a:ahLst/>
              <a:cxnLst/>
              <a:rect l="0" t="0" r="0" b="0"/>
              <a:pathLst>
                <a:path w="71438" h="125017">
                  <a:moveTo>
                    <a:pt x="0" y="0"/>
                  </a:moveTo>
                  <a:lnTo>
                    <a:pt x="4740" y="0"/>
                  </a:lnTo>
                  <a:lnTo>
                    <a:pt x="9713" y="5292"/>
                  </a:lnTo>
                  <a:lnTo>
                    <a:pt x="34552" y="43774"/>
                  </a:lnTo>
                  <a:lnTo>
                    <a:pt x="53032" y="88312"/>
                  </a:lnTo>
                  <a:lnTo>
                    <a:pt x="65375" y="101009"/>
                  </a:lnTo>
                  <a:lnTo>
                    <a:pt x="71437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SMARTInkShape-243"/>
            <p:cNvSpPr/>
            <p:nvPr/>
          </p:nvSpPr>
          <p:spPr>
            <a:xfrm>
              <a:off x="8608219" y="4036219"/>
              <a:ext cx="8930" cy="17860"/>
            </a:xfrm>
            <a:custGeom>
              <a:avLst/>
              <a:gdLst/>
              <a:ahLst/>
              <a:cxnLst/>
              <a:rect l="0" t="0" r="0" b="0"/>
              <a:pathLst>
                <a:path w="8930" h="17860">
                  <a:moveTo>
                    <a:pt x="8929" y="0"/>
                  </a:moveTo>
                  <a:lnTo>
                    <a:pt x="8929" y="4740"/>
                  </a:lnTo>
                  <a:lnTo>
                    <a:pt x="0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SMARTInkShape-244"/>
            <p:cNvSpPr/>
            <p:nvPr/>
          </p:nvSpPr>
          <p:spPr>
            <a:xfrm>
              <a:off x="8742164" y="3920133"/>
              <a:ext cx="98118" cy="225839"/>
            </a:xfrm>
            <a:custGeom>
              <a:avLst/>
              <a:gdLst/>
              <a:ahLst/>
              <a:cxnLst/>
              <a:rect l="0" t="0" r="0" b="0"/>
              <a:pathLst>
                <a:path w="98118" h="225839">
                  <a:moveTo>
                    <a:pt x="0" y="116086"/>
                  </a:moveTo>
                  <a:lnTo>
                    <a:pt x="4741" y="111345"/>
                  </a:lnTo>
                  <a:lnTo>
                    <a:pt x="7129" y="111933"/>
                  </a:lnTo>
                  <a:lnTo>
                    <a:pt x="12429" y="117878"/>
                  </a:lnTo>
                  <a:lnTo>
                    <a:pt x="38385" y="160920"/>
                  </a:lnTo>
                  <a:lnTo>
                    <a:pt x="59699" y="183395"/>
                  </a:lnTo>
                  <a:lnTo>
                    <a:pt x="74354" y="194127"/>
                  </a:lnTo>
                  <a:lnTo>
                    <a:pt x="93991" y="219408"/>
                  </a:lnTo>
                  <a:lnTo>
                    <a:pt x="96345" y="225838"/>
                  </a:lnTo>
                  <a:lnTo>
                    <a:pt x="96972" y="224973"/>
                  </a:lnTo>
                  <a:lnTo>
                    <a:pt x="98117" y="187099"/>
                  </a:lnTo>
                  <a:lnTo>
                    <a:pt x="97224" y="147068"/>
                  </a:lnTo>
                  <a:lnTo>
                    <a:pt x="85865" y="105632"/>
                  </a:lnTo>
                  <a:lnTo>
                    <a:pt x="75712" y="73632"/>
                  </a:lnTo>
                  <a:lnTo>
                    <a:pt x="65864" y="30055"/>
                  </a:lnTo>
                  <a:lnTo>
                    <a:pt x="5357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SMARTInkShape-245"/>
            <p:cNvSpPr/>
            <p:nvPr/>
          </p:nvSpPr>
          <p:spPr>
            <a:xfrm>
              <a:off x="8859937" y="3879933"/>
              <a:ext cx="159048" cy="147704"/>
            </a:xfrm>
            <a:custGeom>
              <a:avLst/>
              <a:gdLst/>
              <a:ahLst/>
              <a:cxnLst/>
              <a:rect l="0" t="0" r="0" b="0"/>
              <a:pathLst>
                <a:path w="159048" h="147704">
                  <a:moveTo>
                    <a:pt x="42961" y="93778"/>
                  </a:moveTo>
                  <a:lnTo>
                    <a:pt x="50029" y="110559"/>
                  </a:lnTo>
                  <a:lnTo>
                    <a:pt x="50651" y="113895"/>
                  </a:lnTo>
                  <a:lnTo>
                    <a:pt x="52056" y="114135"/>
                  </a:lnTo>
                  <a:lnTo>
                    <a:pt x="56264" y="109109"/>
                  </a:lnTo>
                  <a:lnTo>
                    <a:pt x="60221" y="67342"/>
                  </a:lnTo>
                  <a:lnTo>
                    <a:pt x="59805" y="27001"/>
                  </a:lnTo>
                  <a:lnTo>
                    <a:pt x="56070" y="15813"/>
                  </a:lnTo>
                  <a:lnTo>
                    <a:pt x="53685" y="12036"/>
                  </a:lnTo>
                  <a:lnTo>
                    <a:pt x="39829" y="736"/>
                  </a:lnTo>
                  <a:lnTo>
                    <a:pt x="35912" y="0"/>
                  </a:lnTo>
                  <a:lnTo>
                    <a:pt x="26269" y="1828"/>
                  </a:lnTo>
                  <a:lnTo>
                    <a:pt x="22904" y="3704"/>
                  </a:lnTo>
                  <a:lnTo>
                    <a:pt x="20659" y="5948"/>
                  </a:lnTo>
                  <a:lnTo>
                    <a:pt x="17175" y="14063"/>
                  </a:lnTo>
                  <a:lnTo>
                    <a:pt x="4006" y="53209"/>
                  </a:lnTo>
                  <a:lnTo>
                    <a:pt x="0" y="77127"/>
                  </a:lnTo>
                  <a:lnTo>
                    <a:pt x="430" y="82677"/>
                  </a:lnTo>
                  <a:lnTo>
                    <a:pt x="1708" y="86378"/>
                  </a:lnTo>
                  <a:lnTo>
                    <a:pt x="36497" y="130089"/>
                  </a:lnTo>
                  <a:lnTo>
                    <a:pt x="44388" y="143320"/>
                  </a:lnTo>
                  <a:lnTo>
                    <a:pt x="49866" y="146650"/>
                  </a:lnTo>
                  <a:lnTo>
                    <a:pt x="63889" y="147703"/>
                  </a:lnTo>
                  <a:lnTo>
                    <a:pt x="103132" y="139274"/>
                  </a:lnTo>
                  <a:lnTo>
                    <a:pt x="130914" y="135948"/>
                  </a:lnTo>
                  <a:lnTo>
                    <a:pt x="159047" y="1294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SMARTInkShape-246"/>
            <p:cNvSpPr/>
            <p:nvPr/>
          </p:nvSpPr>
          <p:spPr>
            <a:xfrm>
              <a:off x="9001125" y="3683700"/>
              <a:ext cx="178595" cy="237656"/>
            </a:xfrm>
            <a:custGeom>
              <a:avLst/>
              <a:gdLst/>
              <a:ahLst/>
              <a:cxnLst/>
              <a:rect l="0" t="0" r="0" b="0"/>
              <a:pathLst>
                <a:path w="178595" h="237656">
                  <a:moveTo>
                    <a:pt x="0" y="66769"/>
                  </a:moveTo>
                  <a:lnTo>
                    <a:pt x="0" y="79197"/>
                  </a:lnTo>
                  <a:lnTo>
                    <a:pt x="4741" y="92500"/>
                  </a:lnTo>
                  <a:lnTo>
                    <a:pt x="27805" y="130313"/>
                  </a:lnTo>
                  <a:lnTo>
                    <a:pt x="60832" y="171728"/>
                  </a:lnTo>
                  <a:lnTo>
                    <a:pt x="94150" y="207521"/>
                  </a:lnTo>
                  <a:lnTo>
                    <a:pt x="104293" y="232486"/>
                  </a:lnTo>
                  <a:lnTo>
                    <a:pt x="105248" y="236778"/>
                  </a:lnTo>
                  <a:lnTo>
                    <a:pt x="105883" y="237655"/>
                  </a:lnTo>
                  <a:lnTo>
                    <a:pt x="106590" y="233338"/>
                  </a:lnTo>
                  <a:lnTo>
                    <a:pt x="102248" y="219751"/>
                  </a:lnTo>
                  <a:lnTo>
                    <a:pt x="76467" y="178562"/>
                  </a:lnTo>
                  <a:lnTo>
                    <a:pt x="63447" y="145313"/>
                  </a:lnTo>
                  <a:lnTo>
                    <a:pt x="51762" y="104042"/>
                  </a:lnTo>
                  <a:lnTo>
                    <a:pt x="46757" y="79356"/>
                  </a:lnTo>
                  <a:lnTo>
                    <a:pt x="51994" y="34863"/>
                  </a:lnTo>
                  <a:lnTo>
                    <a:pt x="53866" y="22823"/>
                  </a:lnTo>
                  <a:lnTo>
                    <a:pt x="55754" y="19612"/>
                  </a:lnTo>
                  <a:lnTo>
                    <a:pt x="65914" y="9719"/>
                  </a:lnTo>
                  <a:lnTo>
                    <a:pt x="74275" y="6687"/>
                  </a:lnTo>
                  <a:lnTo>
                    <a:pt x="83612" y="4347"/>
                  </a:lnTo>
                  <a:lnTo>
                    <a:pt x="91070" y="0"/>
                  </a:lnTo>
                  <a:lnTo>
                    <a:pt x="96432" y="428"/>
                  </a:lnTo>
                  <a:lnTo>
                    <a:pt x="110327" y="6195"/>
                  </a:lnTo>
                  <a:lnTo>
                    <a:pt x="121134" y="20665"/>
                  </a:lnTo>
                  <a:lnTo>
                    <a:pt x="135441" y="45832"/>
                  </a:lnTo>
                  <a:lnTo>
                    <a:pt x="155787" y="72133"/>
                  </a:lnTo>
                  <a:lnTo>
                    <a:pt x="178594" y="1292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SMARTInkShape-247"/>
            <p:cNvSpPr/>
            <p:nvPr/>
          </p:nvSpPr>
          <p:spPr>
            <a:xfrm>
              <a:off x="9188648" y="3548060"/>
              <a:ext cx="151806" cy="157761"/>
            </a:xfrm>
            <a:custGeom>
              <a:avLst/>
              <a:gdLst/>
              <a:ahLst/>
              <a:cxnLst/>
              <a:rect l="0" t="0" r="0" b="0"/>
              <a:pathLst>
                <a:path w="151806" h="157761">
                  <a:moveTo>
                    <a:pt x="0" y="157760"/>
                  </a:moveTo>
                  <a:lnTo>
                    <a:pt x="0" y="153020"/>
                  </a:lnTo>
                  <a:lnTo>
                    <a:pt x="8122" y="134408"/>
                  </a:lnTo>
                  <a:lnTo>
                    <a:pt x="37882" y="93853"/>
                  </a:lnTo>
                  <a:lnTo>
                    <a:pt x="43114" y="88366"/>
                  </a:lnTo>
                  <a:lnTo>
                    <a:pt x="58640" y="45900"/>
                  </a:lnTo>
                  <a:lnTo>
                    <a:pt x="69557" y="7063"/>
                  </a:lnTo>
                  <a:lnTo>
                    <a:pt x="69192" y="3717"/>
                  </a:lnTo>
                  <a:lnTo>
                    <a:pt x="67957" y="1487"/>
                  </a:lnTo>
                  <a:lnTo>
                    <a:pt x="66141" y="0"/>
                  </a:lnTo>
                  <a:lnTo>
                    <a:pt x="62945" y="1"/>
                  </a:lnTo>
                  <a:lnTo>
                    <a:pt x="39387" y="6294"/>
                  </a:lnTo>
                  <a:lnTo>
                    <a:pt x="23904" y="18298"/>
                  </a:lnTo>
                  <a:lnTo>
                    <a:pt x="14910" y="26921"/>
                  </a:lnTo>
                  <a:lnTo>
                    <a:pt x="11588" y="40740"/>
                  </a:lnTo>
                  <a:lnTo>
                    <a:pt x="12363" y="70832"/>
                  </a:lnTo>
                  <a:lnTo>
                    <a:pt x="21515" y="107075"/>
                  </a:lnTo>
                  <a:lnTo>
                    <a:pt x="27090" y="115390"/>
                  </a:lnTo>
                  <a:lnTo>
                    <a:pt x="69032" y="147028"/>
                  </a:lnTo>
                  <a:lnTo>
                    <a:pt x="72811" y="150606"/>
                  </a:lnTo>
                  <a:lnTo>
                    <a:pt x="84947" y="154580"/>
                  </a:lnTo>
                  <a:lnTo>
                    <a:pt x="98277" y="155355"/>
                  </a:lnTo>
                  <a:lnTo>
                    <a:pt x="107510" y="152392"/>
                  </a:lnTo>
                  <a:lnTo>
                    <a:pt x="151805" y="1131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SMARTInkShape-248"/>
            <p:cNvSpPr/>
            <p:nvPr/>
          </p:nvSpPr>
          <p:spPr>
            <a:xfrm>
              <a:off x="9304931" y="3357563"/>
              <a:ext cx="133548" cy="285751"/>
            </a:xfrm>
            <a:custGeom>
              <a:avLst/>
              <a:gdLst/>
              <a:ahLst/>
              <a:cxnLst/>
              <a:rect l="0" t="0" r="0" b="0"/>
              <a:pathLst>
                <a:path w="133548" h="285751">
                  <a:moveTo>
                    <a:pt x="62311" y="0"/>
                  </a:moveTo>
                  <a:lnTo>
                    <a:pt x="41574" y="37052"/>
                  </a:lnTo>
                  <a:lnTo>
                    <a:pt x="25740" y="66541"/>
                  </a:lnTo>
                  <a:lnTo>
                    <a:pt x="15299" y="78191"/>
                  </a:lnTo>
                  <a:lnTo>
                    <a:pt x="11127" y="79908"/>
                  </a:lnTo>
                  <a:lnTo>
                    <a:pt x="7352" y="80061"/>
                  </a:lnTo>
                  <a:lnTo>
                    <a:pt x="4836" y="82147"/>
                  </a:lnTo>
                  <a:lnTo>
                    <a:pt x="466" y="95717"/>
                  </a:lnTo>
                  <a:lnTo>
                    <a:pt x="0" y="102223"/>
                  </a:lnTo>
                  <a:lnTo>
                    <a:pt x="2537" y="107609"/>
                  </a:lnTo>
                  <a:lnTo>
                    <a:pt x="4602" y="110435"/>
                  </a:lnTo>
                  <a:lnTo>
                    <a:pt x="9543" y="113574"/>
                  </a:lnTo>
                  <a:lnTo>
                    <a:pt x="20548" y="115341"/>
                  </a:lnTo>
                  <a:lnTo>
                    <a:pt x="25540" y="115589"/>
                  </a:lnTo>
                  <a:lnTo>
                    <a:pt x="33732" y="113219"/>
                  </a:lnTo>
                  <a:lnTo>
                    <a:pt x="37305" y="111198"/>
                  </a:lnTo>
                  <a:lnTo>
                    <a:pt x="56556" y="108354"/>
                  </a:lnTo>
                  <a:lnTo>
                    <a:pt x="76370" y="112251"/>
                  </a:lnTo>
                  <a:lnTo>
                    <a:pt x="94809" y="119689"/>
                  </a:lnTo>
                  <a:lnTo>
                    <a:pt x="112841" y="137659"/>
                  </a:lnTo>
                  <a:lnTo>
                    <a:pt x="128589" y="162276"/>
                  </a:lnTo>
                  <a:lnTo>
                    <a:pt x="132220" y="175302"/>
                  </a:lnTo>
                  <a:lnTo>
                    <a:pt x="133547" y="202756"/>
                  </a:lnTo>
                  <a:lnTo>
                    <a:pt x="131013" y="211822"/>
                  </a:lnTo>
                  <a:lnTo>
                    <a:pt x="108837" y="255224"/>
                  </a:lnTo>
                  <a:lnTo>
                    <a:pt x="99195" y="265899"/>
                  </a:lnTo>
                  <a:lnTo>
                    <a:pt x="94838" y="268547"/>
                  </a:lnTo>
                  <a:lnTo>
                    <a:pt x="90941" y="269320"/>
                  </a:lnTo>
                  <a:lnTo>
                    <a:pt x="87351" y="268843"/>
                  </a:lnTo>
                  <a:lnTo>
                    <a:pt x="62311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SMARTInkShape-249"/>
            <p:cNvSpPr/>
            <p:nvPr/>
          </p:nvSpPr>
          <p:spPr>
            <a:xfrm>
              <a:off x="9438880" y="3259336"/>
              <a:ext cx="128732" cy="342701"/>
            </a:xfrm>
            <a:custGeom>
              <a:avLst/>
              <a:gdLst/>
              <a:ahLst/>
              <a:cxnLst/>
              <a:rect l="0" t="0" r="0" b="0"/>
              <a:pathLst>
                <a:path w="128732" h="342701">
                  <a:moveTo>
                    <a:pt x="89097" y="0"/>
                  </a:moveTo>
                  <a:lnTo>
                    <a:pt x="89097" y="4740"/>
                  </a:lnTo>
                  <a:lnTo>
                    <a:pt x="88104" y="5145"/>
                  </a:lnTo>
                  <a:lnTo>
                    <a:pt x="84356" y="2948"/>
                  </a:lnTo>
                  <a:lnTo>
                    <a:pt x="80975" y="3950"/>
                  </a:lnTo>
                  <a:lnTo>
                    <a:pt x="71927" y="10354"/>
                  </a:lnTo>
                  <a:lnTo>
                    <a:pt x="38293" y="45006"/>
                  </a:lnTo>
                  <a:lnTo>
                    <a:pt x="7498" y="65254"/>
                  </a:lnTo>
                  <a:lnTo>
                    <a:pt x="3222" y="73981"/>
                  </a:lnTo>
                  <a:lnTo>
                    <a:pt x="0" y="105569"/>
                  </a:lnTo>
                  <a:lnTo>
                    <a:pt x="1917" y="109075"/>
                  </a:lnTo>
                  <a:lnTo>
                    <a:pt x="5180" y="111412"/>
                  </a:lnTo>
                  <a:lnTo>
                    <a:pt x="15089" y="114008"/>
                  </a:lnTo>
                  <a:lnTo>
                    <a:pt x="43059" y="118321"/>
                  </a:lnTo>
                  <a:lnTo>
                    <a:pt x="63245" y="123693"/>
                  </a:lnTo>
                  <a:lnTo>
                    <a:pt x="72977" y="132366"/>
                  </a:lnTo>
                  <a:lnTo>
                    <a:pt x="89612" y="148691"/>
                  </a:lnTo>
                  <a:lnTo>
                    <a:pt x="99248" y="154389"/>
                  </a:lnTo>
                  <a:lnTo>
                    <a:pt x="101817" y="154520"/>
                  </a:lnTo>
                  <a:lnTo>
                    <a:pt x="103530" y="153615"/>
                  </a:lnTo>
                  <a:lnTo>
                    <a:pt x="110725" y="157901"/>
                  </a:lnTo>
                  <a:lnTo>
                    <a:pt x="118553" y="165428"/>
                  </a:lnTo>
                  <a:lnTo>
                    <a:pt x="122032" y="172081"/>
                  </a:lnTo>
                  <a:lnTo>
                    <a:pt x="128731" y="195626"/>
                  </a:lnTo>
                  <a:lnTo>
                    <a:pt x="125617" y="235737"/>
                  </a:lnTo>
                  <a:lnTo>
                    <a:pt x="116852" y="260437"/>
                  </a:lnTo>
                  <a:lnTo>
                    <a:pt x="90827" y="298517"/>
                  </a:lnTo>
                  <a:lnTo>
                    <a:pt x="63531" y="325865"/>
                  </a:lnTo>
                  <a:lnTo>
                    <a:pt x="43478" y="341409"/>
                  </a:lnTo>
                  <a:lnTo>
                    <a:pt x="39832" y="342700"/>
                  </a:lnTo>
                  <a:lnTo>
                    <a:pt x="17659" y="3303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6" name="SMARTInkShape-Group33"/>
          <p:cNvGrpSpPr/>
          <p:nvPr/>
        </p:nvGrpSpPr>
        <p:grpSpPr>
          <a:xfrm>
            <a:off x="7509867" y="4451194"/>
            <a:ext cx="1366203" cy="1521439"/>
            <a:chOff x="7509867" y="4451194"/>
            <a:chExt cx="1366203" cy="1521439"/>
          </a:xfrm>
        </p:grpSpPr>
        <p:sp>
          <p:nvSpPr>
            <p:cNvPr id="427" name="SMARTInkShape-250"/>
            <p:cNvSpPr/>
            <p:nvPr/>
          </p:nvSpPr>
          <p:spPr>
            <a:xfrm>
              <a:off x="7509867" y="5732859"/>
              <a:ext cx="151696" cy="239774"/>
            </a:xfrm>
            <a:custGeom>
              <a:avLst/>
              <a:gdLst/>
              <a:ahLst/>
              <a:cxnLst/>
              <a:rect l="0" t="0" r="0" b="0"/>
              <a:pathLst>
                <a:path w="151696" h="239774">
                  <a:moveTo>
                    <a:pt x="0" y="80368"/>
                  </a:moveTo>
                  <a:lnTo>
                    <a:pt x="0" y="118126"/>
                  </a:lnTo>
                  <a:lnTo>
                    <a:pt x="992" y="120422"/>
                  </a:lnTo>
                  <a:lnTo>
                    <a:pt x="2647" y="121953"/>
                  </a:lnTo>
                  <a:lnTo>
                    <a:pt x="4741" y="122974"/>
                  </a:lnTo>
                  <a:lnTo>
                    <a:pt x="6137" y="124647"/>
                  </a:lnTo>
                  <a:lnTo>
                    <a:pt x="7690" y="129151"/>
                  </a:lnTo>
                  <a:lnTo>
                    <a:pt x="9095" y="130749"/>
                  </a:lnTo>
                  <a:lnTo>
                    <a:pt x="24089" y="140794"/>
                  </a:lnTo>
                  <a:lnTo>
                    <a:pt x="32825" y="150086"/>
                  </a:lnTo>
                  <a:lnTo>
                    <a:pt x="62510" y="194433"/>
                  </a:lnTo>
                  <a:lnTo>
                    <a:pt x="83344" y="217172"/>
                  </a:lnTo>
                  <a:lnTo>
                    <a:pt x="89297" y="220544"/>
                  </a:lnTo>
                  <a:lnTo>
                    <a:pt x="95250" y="223036"/>
                  </a:lnTo>
                  <a:lnTo>
                    <a:pt x="101203" y="227450"/>
                  </a:lnTo>
                  <a:lnTo>
                    <a:pt x="104180" y="228032"/>
                  </a:lnTo>
                  <a:lnTo>
                    <a:pt x="107156" y="227428"/>
                  </a:lnTo>
                  <a:lnTo>
                    <a:pt x="110133" y="226032"/>
                  </a:lnTo>
                  <a:lnTo>
                    <a:pt x="113110" y="226095"/>
                  </a:lnTo>
                  <a:lnTo>
                    <a:pt x="130969" y="232500"/>
                  </a:lnTo>
                  <a:lnTo>
                    <a:pt x="141111" y="239773"/>
                  </a:lnTo>
                  <a:lnTo>
                    <a:pt x="141699" y="239224"/>
                  </a:lnTo>
                  <a:lnTo>
                    <a:pt x="150968" y="206920"/>
                  </a:lnTo>
                  <a:lnTo>
                    <a:pt x="151695" y="178172"/>
                  </a:lnTo>
                  <a:lnTo>
                    <a:pt x="143240" y="135593"/>
                  </a:lnTo>
                  <a:lnTo>
                    <a:pt x="141905" y="95172"/>
                  </a:lnTo>
                  <a:lnTo>
                    <a:pt x="127430" y="50928"/>
                  </a:lnTo>
                  <a:lnTo>
                    <a:pt x="124341" y="22839"/>
                  </a:lnTo>
                  <a:lnTo>
                    <a:pt x="116466" y="9531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SMARTInkShape-251"/>
            <p:cNvSpPr/>
            <p:nvPr/>
          </p:nvSpPr>
          <p:spPr>
            <a:xfrm>
              <a:off x="7688907" y="5654031"/>
              <a:ext cx="178149" cy="153845"/>
            </a:xfrm>
            <a:custGeom>
              <a:avLst/>
              <a:gdLst/>
              <a:ahLst/>
              <a:cxnLst/>
              <a:rect l="0" t="0" r="0" b="0"/>
              <a:pathLst>
                <a:path w="178149" h="153845">
                  <a:moveTo>
                    <a:pt x="35273" y="123477"/>
                  </a:moveTo>
                  <a:lnTo>
                    <a:pt x="35273" y="132958"/>
                  </a:lnTo>
                  <a:lnTo>
                    <a:pt x="32626" y="140258"/>
                  </a:lnTo>
                  <a:lnTo>
                    <a:pt x="30532" y="143594"/>
                  </a:lnTo>
                  <a:lnTo>
                    <a:pt x="29136" y="143834"/>
                  </a:lnTo>
                  <a:lnTo>
                    <a:pt x="28205" y="142009"/>
                  </a:lnTo>
                  <a:lnTo>
                    <a:pt x="27583" y="138808"/>
                  </a:lnTo>
                  <a:lnTo>
                    <a:pt x="38881" y="95682"/>
                  </a:lnTo>
                  <a:lnTo>
                    <a:pt x="50028" y="58428"/>
                  </a:lnTo>
                  <a:lnTo>
                    <a:pt x="52724" y="15986"/>
                  </a:lnTo>
                  <a:lnTo>
                    <a:pt x="53010" y="3654"/>
                  </a:lnTo>
                  <a:lnTo>
                    <a:pt x="52059" y="1923"/>
                  </a:lnTo>
                  <a:lnTo>
                    <a:pt x="50433" y="769"/>
                  </a:lnTo>
                  <a:lnTo>
                    <a:pt x="48356" y="0"/>
                  </a:lnTo>
                  <a:lnTo>
                    <a:pt x="45979" y="479"/>
                  </a:lnTo>
                  <a:lnTo>
                    <a:pt x="37894" y="5894"/>
                  </a:lnTo>
                  <a:lnTo>
                    <a:pt x="15214" y="28541"/>
                  </a:lnTo>
                  <a:lnTo>
                    <a:pt x="2937" y="50813"/>
                  </a:lnTo>
                  <a:lnTo>
                    <a:pt x="0" y="88773"/>
                  </a:lnTo>
                  <a:lnTo>
                    <a:pt x="2398" y="100777"/>
                  </a:lnTo>
                  <a:lnTo>
                    <a:pt x="12022" y="121308"/>
                  </a:lnTo>
                  <a:lnTo>
                    <a:pt x="20308" y="130120"/>
                  </a:lnTo>
                  <a:lnTo>
                    <a:pt x="51566" y="153108"/>
                  </a:lnTo>
                  <a:lnTo>
                    <a:pt x="65334" y="153844"/>
                  </a:lnTo>
                  <a:lnTo>
                    <a:pt x="81375" y="149872"/>
                  </a:lnTo>
                  <a:lnTo>
                    <a:pt x="125732" y="128311"/>
                  </a:lnTo>
                  <a:lnTo>
                    <a:pt x="178148" y="877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SMARTInkShape-252"/>
            <p:cNvSpPr/>
            <p:nvPr/>
          </p:nvSpPr>
          <p:spPr>
            <a:xfrm>
              <a:off x="7715801" y="5357813"/>
              <a:ext cx="240552" cy="320456"/>
            </a:xfrm>
            <a:custGeom>
              <a:avLst/>
              <a:gdLst/>
              <a:ahLst/>
              <a:cxnLst/>
              <a:rect l="0" t="0" r="0" b="0"/>
              <a:pathLst>
                <a:path w="240552" h="320456">
                  <a:moveTo>
                    <a:pt x="8379" y="0"/>
                  </a:moveTo>
                  <a:lnTo>
                    <a:pt x="3638" y="0"/>
                  </a:lnTo>
                  <a:lnTo>
                    <a:pt x="2242" y="1984"/>
                  </a:lnTo>
                  <a:lnTo>
                    <a:pt x="0" y="19427"/>
                  </a:lnTo>
                  <a:lnTo>
                    <a:pt x="2258" y="41474"/>
                  </a:lnTo>
                  <a:lnTo>
                    <a:pt x="11910" y="84480"/>
                  </a:lnTo>
                  <a:lnTo>
                    <a:pt x="25190" y="114659"/>
                  </a:lnTo>
                  <a:lnTo>
                    <a:pt x="36024" y="125373"/>
                  </a:lnTo>
                  <a:lnTo>
                    <a:pt x="41691" y="128230"/>
                  </a:lnTo>
                  <a:lnTo>
                    <a:pt x="50635" y="139343"/>
                  </a:lnTo>
                  <a:lnTo>
                    <a:pt x="73322" y="180929"/>
                  </a:lnTo>
                  <a:lnTo>
                    <a:pt x="99751" y="222663"/>
                  </a:lnTo>
                  <a:lnTo>
                    <a:pt x="139469" y="264880"/>
                  </a:lnTo>
                  <a:lnTo>
                    <a:pt x="146015" y="274159"/>
                  </a:lnTo>
                  <a:lnTo>
                    <a:pt x="157862" y="304159"/>
                  </a:lnTo>
                  <a:lnTo>
                    <a:pt x="159724" y="318049"/>
                  </a:lnTo>
                  <a:lnTo>
                    <a:pt x="157894" y="319189"/>
                  </a:lnTo>
                  <a:lnTo>
                    <a:pt x="150567" y="320455"/>
                  </a:lnTo>
                  <a:lnTo>
                    <a:pt x="146827" y="317816"/>
                  </a:lnTo>
                  <a:lnTo>
                    <a:pt x="122431" y="277700"/>
                  </a:lnTo>
                  <a:lnTo>
                    <a:pt x="102874" y="239349"/>
                  </a:lnTo>
                  <a:lnTo>
                    <a:pt x="90803" y="205702"/>
                  </a:lnTo>
                  <a:lnTo>
                    <a:pt x="86371" y="163238"/>
                  </a:lnTo>
                  <a:lnTo>
                    <a:pt x="83721" y="140019"/>
                  </a:lnTo>
                  <a:lnTo>
                    <a:pt x="85851" y="123084"/>
                  </a:lnTo>
                  <a:lnTo>
                    <a:pt x="90105" y="114236"/>
                  </a:lnTo>
                  <a:lnTo>
                    <a:pt x="95303" y="110302"/>
                  </a:lnTo>
                  <a:lnTo>
                    <a:pt x="103808" y="107096"/>
                  </a:lnTo>
                  <a:lnTo>
                    <a:pt x="109662" y="102830"/>
                  </a:lnTo>
                  <a:lnTo>
                    <a:pt x="112611" y="102287"/>
                  </a:lnTo>
                  <a:lnTo>
                    <a:pt x="115570" y="102918"/>
                  </a:lnTo>
                  <a:lnTo>
                    <a:pt x="143688" y="115711"/>
                  </a:lnTo>
                  <a:lnTo>
                    <a:pt x="162682" y="137472"/>
                  </a:lnTo>
                  <a:lnTo>
                    <a:pt x="188123" y="177134"/>
                  </a:lnTo>
                  <a:lnTo>
                    <a:pt x="218781" y="218351"/>
                  </a:lnTo>
                  <a:lnTo>
                    <a:pt x="240551" y="2411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SMARTInkShape-253"/>
            <p:cNvSpPr/>
            <p:nvPr/>
          </p:nvSpPr>
          <p:spPr>
            <a:xfrm>
              <a:off x="7965724" y="5333531"/>
              <a:ext cx="133504" cy="201190"/>
            </a:xfrm>
            <a:custGeom>
              <a:avLst/>
              <a:gdLst/>
              <a:ahLst/>
              <a:cxnLst/>
              <a:rect l="0" t="0" r="0" b="0"/>
              <a:pathLst>
                <a:path w="133504" h="201190">
                  <a:moveTo>
                    <a:pt x="17417" y="167157"/>
                  </a:moveTo>
                  <a:lnTo>
                    <a:pt x="17417" y="176637"/>
                  </a:lnTo>
                  <a:lnTo>
                    <a:pt x="18409" y="179430"/>
                  </a:lnTo>
                  <a:lnTo>
                    <a:pt x="20063" y="181292"/>
                  </a:lnTo>
                  <a:lnTo>
                    <a:pt x="22157" y="182533"/>
                  </a:lnTo>
                  <a:lnTo>
                    <a:pt x="24546" y="182369"/>
                  </a:lnTo>
                  <a:lnTo>
                    <a:pt x="29845" y="179540"/>
                  </a:lnTo>
                  <a:lnTo>
                    <a:pt x="38408" y="162888"/>
                  </a:lnTo>
                  <a:lnTo>
                    <a:pt x="53156" y="121946"/>
                  </a:lnTo>
                  <a:lnTo>
                    <a:pt x="68351" y="78594"/>
                  </a:lnTo>
                  <a:lnTo>
                    <a:pt x="70472" y="44712"/>
                  </a:lnTo>
                  <a:lnTo>
                    <a:pt x="66100" y="20854"/>
                  </a:lnTo>
                  <a:lnTo>
                    <a:pt x="58520" y="5958"/>
                  </a:lnTo>
                  <a:lnTo>
                    <a:pt x="52883" y="1255"/>
                  </a:lnTo>
                  <a:lnTo>
                    <a:pt x="49990" y="0"/>
                  </a:lnTo>
                  <a:lnTo>
                    <a:pt x="46078" y="1149"/>
                  </a:lnTo>
                  <a:lnTo>
                    <a:pt x="15074" y="21965"/>
                  </a:lnTo>
                  <a:lnTo>
                    <a:pt x="7115" y="31851"/>
                  </a:lnTo>
                  <a:lnTo>
                    <a:pt x="2917" y="42859"/>
                  </a:lnTo>
                  <a:lnTo>
                    <a:pt x="0" y="83283"/>
                  </a:lnTo>
                  <a:lnTo>
                    <a:pt x="4355" y="125341"/>
                  </a:lnTo>
                  <a:lnTo>
                    <a:pt x="12004" y="156421"/>
                  </a:lnTo>
                  <a:lnTo>
                    <a:pt x="20302" y="169992"/>
                  </a:lnTo>
                  <a:lnTo>
                    <a:pt x="29613" y="178338"/>
                  </a:lnTo>
                  <a:lnTo>
                    <a:pt x="43410" y="184029"/>
                  </a:lnTo>
                  <a:lnTo>
                    <a:pt x="83813" y="197184"/>
                  </a:lnTo>
                  <a:lnTo>
                    <a:pt x="103125" y="201189"/>
                  </a:lnTo>
                  <a:lnTo>
                    <a:pt x="109282" y="198774"/>
                  </a:lnTo>
                  <a:lnTo>
                    <a:pt x="133503" y="17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SMARTInkShape-254"/>
            <p:cNvSpPr/>
            <p:nvPr/>
          </p:nvSpPr>
          <p:spPr>
            <a:xfrm>
              <a:off x="8072438" y="5136348"/>
              <a:ext cx="196454" cy="318470"/>
            </a:xfrm>
            <a:custGeom>
              <a:avLst/>
              <a:gdLst/>
              <a:ahLst/>
              <a:cxnLst/>
              <a:rect l="0" t="0" r="0" b="0"/>
              <a:pathLst>
                <a:path w="196454" h="318470">
                  <a:moveTo>
                    <a:pt x="0" y="123238"/>
                  </a:moveTo>
                  <a:lnTo>
                    <a:pt x="992" y="150742"/>
                  </a:lnTo>
                  <a:lnTo>
                    <a:pt x="15230" y="187637"/>
                  </a:lnTo>
                  <a:lnTo>
                    <a:pt x="29811" y="225903"/>
                  </a:lnTo>
                  <a:lnTo>
                    <a:pt x="47818" y="264197"/>
                  </a:lnTo>
                  <a:lnTo>
                    <a:pt x="59311" y="298807"/>
                  </a:lnTo>
                  <a:lnTo>
                    <a:pt x="62079" y="310409"/>
                  </a:lnTo>
                  <a:lnTo>
                    <a:pt x="64206" y="313504"/>
                  </a:lnTo>
                  <a:lnTo>
                    <a:pt x="70008" y="318469"/>
                  </a:lnTo>
                  <a:lnTo>
                    <a:pt x="70485" y="317884"/>
                  </a:lnTo>
                  <a:lnTo>
                    <a:pt x="71014" y="314588"/>
                  </a:lnTo>
                  <a:lnTo>
                    <a:pt x="70163" y="313313"/>
                  </a:lnTo>
                  <a:lnTo>
                    <a:pt x="68603" y="312462"/>
                  </a:lnTo>
                  <a:lnTo>
                    <a:pt x="66571" y="311895"/>
                  </a:lnTo>
                  <a:lnTo>
                    <a:pt x="50045" y="283461"/>
                  </a:lnTo>
                  <a:lnTo>
                    <a:pt x="33060" y="243997"/>
                  </a:lnTo>
                  <a:lnTo>
                    <a:pt x="27035" y="203573"/>
                  </a:lnTo>
                  <a:lnTo>
                    <a:pt x="20027" y="164128"/>
                  </a:lnTo>
                  <a:lnTo>
                    <a:pt x="11416" y="122679"/>
                  </a:lnTo>
                  <a:lnTo>
                    <a:pt x="9147" y="80402"/>
                  </a:lnTo>
                  <a:lnTo>
                    <a:pt x="10018" y="67489"/>
                  </a:lnTo>
                  <a:lnTo>
                    <a:pt x="13713" y="55135"/>
                  </a:lnTo>
                  <a:lnTo>
                    <a:pt x="16087" y="52039"/>
                  </a:lnTo>
                  <a:lnTo>
                    <a:pt x="18662" y="50968"/>
                  </a:lnTo>
                  <a:lnTo>
                    <a:pt x="21371" y="51245"/>
                  </a:lnTo>
                  <a:lnTo>
                    <a:pt x="27027" y="56845"/>
                  </a:lnTo>
                  <a:lnTo>
                    <a:pt x="58713" y="98630"/>
                  </a:lnTo>
                  <a:lnTo>
                    <a:pt x="71276" y="118855"/>
                  </a:lnTo>
                  <a:lnTo>
                    <a:pt x="89282" y="156796"/>
                  </a:lnTo>
                  <a:lnTo>
                    <a:pt x="96460" y="184768"/>
                  </a:lnTo>
                  <a:lnTo>
                    <a:pt x="96056" y="187078"/>
                  </a:lnTo>
                  <a:lnTo>
                    <a:pt x="94795" y="187626"/>
                  </a:lnTo>
                  <a:lnTo>
                    <a:pt x="92963" y="186999"/>
                  </a:lnTo>
                  <a:lnTo>
                    <a:pt x="91740" y="185589"/>
                  </a:lnTo>
                  <a:lnTo>
                    <a:pt x="82371" y="157989"/>
                  </a:lnTo>
                  <a:lnTo>
                    <a:pt x="74494" y="120942"/>
                  </a:lnTo>
                  <a:lnTo>
                    <a:pt x="73335" y="87941"/>
                  </a:lnTo>
                  <a:lnTo>
                    <a:pt x="77843" y="49169"/>
                  </a:lnTo>
                  <a:lnTo>
                    <a:pt x="80611" y="20924"/>
                  </a:lnTo>
                  <a:lnTo>
                    <a:pt x="82514" y="16334"/>
                  </a:lnTo>
                  <a:lnTo>
                    <a:pt x="92698" y="4225"/>
                  </a:lnTo>
                  <a:lnTo>
                    <a:pt x="98415" y="890"/>
                  </a:lnTo>
                  <a:lnTo>
                    <a:pt x="101329" y="0"/>
                  </a:lnTo>
                  <a:lnTo>
                    <a:pt x="104263" y="400"/>
                  </a:lnTo>
                  <a:lnTo>
                    <a:pt x="123038" y="8413"/>
                  </a:lnTo>
                  <a:lnTo>
                    <a:pt x="144611" y="27174"/>
                  </a:lnTo>
                  <a:lnTo>
                    <a:pt x="154413" y="46157"/>
                  </a:lnTo>
                  <a:lnTo>
                    <a:pt x="164920" y="89049"/>
                  </a:lnTo>
                  <a:lnTo>
                    <a:pt x="172999" y="110021"/>
                  </a:lnTo>
                  <a:lnTo>
                    <a:pt x="178752" y="117364"/>
                  </a:lnTo>
                  <a:lnTo>
                    <a:pt x="181675" y="119322"/>
                  </a:lnTo>
                  <a:lnTo>
                    <a:pt x="196453" y="1410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SMARTInkShape-255"/>
            <p:cNvSpPr/>
            <p:nvPr/>
          </p:nvSpPr>
          <p:spPr>
            <a:xfrm>
              <a:off x="8295680" y="4970103"/>
              <a:ext cx="133946" cy="199242"/>
            </a:xfrm>
            <a:custGeom>
              <a:avLst/>
              <a:gdLst/>
              <a:ahLst/>
              <a:cxnLst/>
              <a:rect l="0" t="0" r="0" b="0"/>
              <a:pathLst>
                <a:path w="133946" h="199242">
                  <a:moveTo>
                    <a:pt x="0" y="191256"/>
                  </a:moveTo>
                  <a:lnTo>
                    <a:pt x="20736" y="173165"/>
                  </a:lnTo>
                  <a:lnTo>
                    <a:pt x="37499" y="161445"/>
                  </a:lnTo>
                  <a:lnTo>
                    <a:pt x="56502" y="122051"/>
                  </a:lnTo>
                  <a:lnTo>
                    <a:pt x="67563" y="86857"/>
                  </a:lnTo>
                  <a:lnTo>
                    <a:pt x="78485" y="46478"/>
                  </a:lnTo>
                  <a:lnTo>
                    <a:pt x="76885" y="37283"/>
                  </a:lnTo>
                  <a:lnTo>
                    <a:pt x="67773" y="15211"/>
                  </a:lnTo>
                  <a:lnTo>
                    <a:pt x="62201" y="8834"/>
                  </a:lnTo>
                  <a:lnTo>
                    <a:pt x="45800" y="0"/>
                  </a:lnTo>
                  <a:lnTo>
                    <a:pt x="41448" y="253"/>
                  </a:lnTo>
                  <a:lnTo>
                    <a:pt x="37554" y="2404"/>
                  </a:lnTo>
                  <a:lnTo>
                    <a:pt x="19434" y="24858"/>
                  </a:lnTo>
                  <a:lnTo>
                    <a:pt x="13599" y="40904"/>
                  </a:lnTo>
                  <a:lnTo>
                    <a:pt x="9545" y="84292"/>
                  </a:lnTo>
                  <a:lnTo>
                    <a:pt x="9010" y="114553"/>
                  </a:lnTo>
                  <a:lnTo>
                    <a:pt x="28367" y="157980"/>
                  </a:lnTo>
                  <a:lnTo>
                    <a:pt x="46172" y="189424"/>
                  </a:lnTo>
                  <a:lnTo>
                    <a:pt x="50625" y="193011"/>
                  </a:lnTo>
                  <a:lnTo>
                    <a:pt x="60864" y="196997"/>
                  </a:lnTo>
                  <a:lnTo>
                    <a:pt x="77786" y="199241"/>
                  </a:lnTo>
                  <a:lnTo>
                    <a:pt x="95367" y="195165"/>
                  </a:lnTo>
                  <a:lnTo>
                    <a:pt x="118093" y="186884"/>
                  </a:lnTo>
                  <a:lnTo>
                    <a:pt x="133945" y="1912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SMARTInkShape-256"/>
            <p:cNvSpPr/>
            <p:nvPr/>
          </p:nvSpPr>
          <p:spPr>
            <a:xfrm>
              <a:off x="8420695" y="4787863"/>
              <a:ext cx="169665" cy="278881"/>
            </a:xfrm>
            <a:custGeom>
              <a:avLst/>
              <a:gdLst/>
              <a:ahLst/>
              <a:cxnLst/>
              <a:rect l="0" t="0" r="0" b="0"/>
              <a:pathLst>
                <a:path w="169665" h="278881">
                  <a:moveTo>
                    <a:pt x="0" y="78817"/>
                  </a:moveTo>
                  <a:lnTo>
                    <a:pt x="993" y="109861"/>
                  </a:lnTo>
                  <a:lnTo>
                    <a:pt x="16224" y="146397"/>
                  </a:lnTo>
                  <a:lnTo>
                    <a:pt x="33925" y="184917"/>
                  </a:lnTo>
                  <a:lnTo>
                    <a:pt x="50366" y="223353"/>
                  </a:lnTo>
                  <a:lnTo>
                    <a:pt x="69664" y="267502"/>
                  </a:lnTo>
                  <a:lnTo>
                    <a:pt x="70913" y="277708"/>
                  </a:lnTo>
                  <a:lnTo>
                    <a:pt x="70095" y="278880"/>
                  </a:lnTo>
                  <a:lnTo>
                    <a:pt x="68558" y="278669"/>
                  </a:lnTo>
                  <a:lnTo>
                    <a:pt x="66542" y="277536"/>
                  </a:lnTo>
                  <a:lnTo>
                    <a:pt x="46521" y="234854"/>
                  </a:lnTo>
                  <a:lnTo>
                    <a:pt x="28630" y="193386"/>
                  </a:lnTo>
                  <a:lnTo>
                    <a:pt x="19987" y="156459"/>
                  </a:lnTo>
                  <a:lnTo>
                    <a:pt x="13750" y="117366"/>
                  </a:lnTo>
                  <a:lnTo>
                    <a:pt x="10359" y="72820"/>
                  </a:lnTo>
                  <a:lnTo>
                    <a:pt x="10204" y="33719"/>
                  </a:lnTo>
                  <a:lnTo>
                    <a:pt x="13796" y="16109"/>
                  </a:lnTo>
                  <a:lnTo>
                    <a:pt x="17135" y="10222"/>
                  </a:lnTo>
                  <a:lnTo>
                    <a:pt x="21345" y="6299"/>
                  </a:lnTo>
                  <a:lnTo>
                    <a:pt x="34106" y="775"/>
                  </a:lnTo>
                  <a:lnTo>
                    <a:pt x="37620" y="0"/>
                  </a:lnTo>
                  <a:lnTo>
                    <a:pt x="46816" y="1785"/>
                  </a:lnTo>
                  <a:lnTo>
                    <a:pt x="63151" y="5722"/>
                  </a:lnTo>
                  <a:lnTo>
                    <a:pt x="68890" y="6274"/>
                  </a:lnTo>
                  <a:lnTo>
                    <a:pt x="80557" y="14826"/>
                  </a:lnTo>
                  <a:lnTo>
                    <a:pt x="99476" y="39828"/>
                  </a:lnTo>
                  <a:lnTo>
                    <a:pt x="122927" y="83984"/>
                  </a:lnTo>
                  <a:lnTo>
                    <a:pt x="138631" y="123154"/>
                  </a:lnTo>
                  <a:lnTo>
                    <a:pt x="142610" y="141342"/>
                  </a:lnTo>
                  <a:lnTo>
                    <a:pt x="144682" y="144313"/>
                  </a:lnTo>
                  <a:lnTo>
                    <a:pt x="147056" y="146293"/>
                  </a:lnTo>
                  <a:lnTo>
                    <a:pt x="157004" y="168875"/>
                  </a:lnTo>
                  <a:lnTo>
                    <a:pt x="163162" y="201666"/>
                  </a:lnTo>
                  <a:lnTo>
                    <a:pt x="165329" y="205365"/>
                  </a:lnTo>
                  <a:lnTo>
                    <a:pt x="166775" y="206838"/>
                  </a:lnTo>
                  <a:lnTo>
                    <a:pt x="169664" y="2038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SMARTInkShape-257"/>
            <p:cNvSpPr/>
            <p:nvPr/>
          </p:nvSpPr>
          <p:spPr>
            <a:xfrm>
              <a:off x="8592328" y="4607719"/>
              <a:ext cx="140907" cy="231124"/>
            </a:xfrm>
            <a:custGeom>
              <a:avLst/>
              <a:gdLst/>
              <a:ahLst/>
              <a:cxnLst/>
              <a:rect l="0" t="0" r="0" b="0"/>
              <a:pathLst>
                <a:path w="140907" h="231124">
                  <a:moveTo>
                    <a:pt x="114117" y="0"/>
                  </a:moveTo>
                  <a:lnTo>
                    <a:pt x="101689" y="24858"/>
                  </a:lnTo>
                  <a:lnTo>
                    <a:pt x="98886" y="27486"/>
                  </a:lnTo>
                  <a:lnTo>
                    <a:pt x="96025" y="28246"/>
                  </a:lnTo>
                  <a:lnTo>
                    <a:pt x="79565" y="27076"/>
                  </a:lnTo>
                  <a:lnTo>
                    <a:pt x="68665" y="32209"/>
                  </a:lnTo>
                  <a:lnTo>
                    <a:pt x="30698" y="65830"/>
                  </a:lnTo>
                  <a:lnTo>
                    <a:pt x="9502" y="102156"/>
                  </a:lnTo>
                  <a:lnTo>
                    <a:pt x="1326" y="127556"/>
                  </a:lnTo>
                  <a:lnTo>
                    <a:pt x="0" y="153549"/>
                  </a:lnTo>
                  <a:lnTo>
                    <a:pt x="6442" y="183961"/>
                  </a:lnTo>
                  <a:lnTo>
                    <a:pt x="26749" y="214664"/>
                  </a:lnTo>
                  <a:lnTo>
                    <a:pt x="45897" y="225441"/>
                  </a:lnTo>
                  <a:lnTo>
                    <a:pt x="61969" y="226534"/>
                  </a:lnTo>
                  <a:lnTo>
                    <a:pt x="79034" y="225697"/>
                  </a:lnTo>
                  <a:lnTo>
                    <a:pt x="118390" y="231123"/>
                  </a:lnTo>
                  <a:lnTo>
                    <a:pt x="140906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SMARTInkShape-258"/>
            <p:cNvSpPr/>
            <p:nvPr/>
          </p:nvSpPr>
          <p:spPr>
            <a:xfrm>
              <a:off x="8752044" y="4451194"/>
              <a:ext cx="124026" cy="262170"/>
            </a:xfrm>
            <a:custGeom>
              <a:avLst/>
              <a:gdLst/>
              <a:ahLst/>
              <a:cxnLst/>
              <a:rect l="0" t="0" r="0" b="0"/>
              <a:pathLst>
                <a:path w="124026" h="262170">
                  <a:moveTo>
                    <a:pt x="25839" y="201173"/>
                  </a:moveTo>
                  <a:lnTo>
                    <a:pt x="25839" y="205914"/>
                  </a:lnTo>
                  <a:lnTo>
                    <a:pt x="26831" y="206318"/>
                  </a:lnTo>
                  <a:lnTo>
                    <a:pt x="30580" y="204121"/>
                  </a:lnTo>
                  <a:lnTo>
                    <a:pt x="31976" y="204130"/>
                  </a:lnTo>
                  <a:lnTo>
                    <a:pt x="32907" y="205130"/>
                  </a:lnTo>
                  <a:lnTo>
                    <a:pt x="33528" y="206787"/>
                  </a:lnTo>
                  <a:lnTo>
                    <a:pt x="42155" y="203338"/>
                  </a:lnTo>
                  <a:lnTo>
                    <a:pt x="48622" y="199640"/>
                  </a:lnTo>
                  <a:lnTo>
                    <a:pt x="52934" y="195190"/>
                  </a:lnTo>
                  <a:lnTo>
                    <a:pt x="75058" y="156077"/>
                  </a:lnTo>
                  <a:lnTo>
                    <a:pt x="105515" y="114670"/>
                  </a:lnTo>
                  <a:lnTo>
                    <a:pt x="108722" y="110762"/>
                  </a:lnTo>
                  <a:lnTo>
                    <a:pt x="113235" y="86300"/>
                  </a:lnTo>
                  <a:lnTo>
                    <a:pt x="108624" y="46448"/>
                  </a:lnTo>
                  <a:lnTo>
                    <a:pt x="104037" y="29168"/>
                  </a:lnTo>
                  <a:lnTo>
                    <a:pt x="101784" y="23995"/>
                  </a:lnTo>
                  <a:lnTo>
                    <a:pt x="93987" y="15602"/>
                  </a:lnTo>
                  <a:lnTo>
                    <a:pt x="84901" y="9557"/>
                  </a:lnTo>
                  <a:lnTo>
                    <a:pt x="70983" y="3030"/>
                  </a:lnTo>
                  <a:lnTo>
                    <a:pt x="67841" y="616"/>
                  </a:lnTo>
                  <a:lnTo>
                    <a:pt x="65746" y="0"/>
                  </a:lnTo>
                  <a:lnTo>
                    <a:pt x="64350" y="582"/>
                  </a:lnTo>
                  <a:lnTo>
                    <a:pt x="63419" y="1961"/>
                  </a:lnTo>
                  <a:lnTo>
                    <a:pt x="52629" y="8643"/>
                  </a:lnTo>
                  <a:lnTo>
                    <a:pt x="45022" y="19362"/>
                  </a:lnTo>
                  <a:lnTo>
                    <a:pt x="27998" y="61035"/>
                  </a:lnTo>
                  <a:lnTo>
                    <a:pt x="13801" y="98576"/>
                  </a:lnTo>
                  <a:lnTo>
                    <a:pt x="3861" y="135276"/>
                  </a:lnTo>
                  <a:lnTo>
                    <a:pt x="0" y="175295"/>
                  </a:lnTo>
                  <a:lnTo>
                    <a:pt x="1977" y="197805"/>
                  </a:lnTo>
                  <a:lnTo>
                    <a:pt x="11534" y="236226"/>
                  </a:lnTo>
                  <a:lnTo>
                    <a:pt x="17166" y="246518"/>
                  </a:lnTo>
                  <a:lnTo>
                    <a:pt x="20056" y="249263"/>
                  </a:lnTo>
                  <a:lnTo>
                    <a:pt x="28561" y="252312"/>
                  </a:lnTo>
                  <a:lnTo>
                    <a:pt x="33607" y="253125"/>
                  </a:lnTo>
                  <a:lnTo>
                    <a:pt x="61108" y="249285"/>
                  </a:lnTo>
                  <a:lnTo>
                    <a:pt x="70617" y="251661"/>
                  </a:lnTo>
                  <a:lnTo>
                    <a:pt x="97685" y="261412"/>
                  </a:lnTo>
                  <a:lnTo>
                    <a:pt x="103502" y="262169"/>
                  </a:lnTo>
                  <a:lnTo>
                    <a:pt x="107380" y="261680"/>
                  </a:lnTo>
                  <a:lnTo>
                    <a:pt x="109965" y="260363"/>
                  </a:lnTo>
                  <a:lnTo>
                    <a:pt x="111689" y="258492"/>
                  </a:lnTo>
                  <a:lnTo>
                    <a:pt x="116250" y="256414"/>
                  </a:lnTo>
                  <a:lnTo>
                    <a:pt x="118855" y="255860"/>
                  </a:lnTo>
                  <a:lnTo>
                    <a:pt x="120592" y="254498"/>
                  </a:lnTo>
                  <a:lnTo>
                    <a:pt x="122521" y="250339"/>
                  </a:lnTo>
                  <a:lnTo>
                    <a:pt x="123036" y="249826"/>
                  </a:lnTo>
                  <a:lnTo>
                    <a:pt x="123379" y="250476"/>
                  </a:lnTo>
                  <a:lnTo>
                    <a:pt x="124025" y="259242"/>
                  </a:lnTo>
                  <a:lnTo>
                    <a:pt x="123046" y="259729"/>
                  </a:lnTo>
                  <a:lnTo>
                    <a:pt x="115136" y="2547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1" name="SMARTInkShape-Group34"/>
          <p:cNvGrpSpPr/>
          <p:nvPr/>
        </p:nvGrpSpPr>
        <p:grpSpPr>
          <a:xfrm>
            <a:off x="7956542" y="5233308"/>
            <a:ext cx="714186" cy="786752"/>
            <a:chOff x="7956542" y="5233308"/>
            <a:chExt cx="714186" cy="786752"/>
          </a:xfrm>
        </p:grpSpPr>
        <p:sp>
          <p:nvSpPr>
            <p:cNvPr id="437" name="SMARTInkShape-259"/>
            <p:cNvSpPr/>
            <p:nvPr/>
          </p:nvSpPr>
          <p:spPr>
            <a:xfrm>
              <a:off x="7956542" y="5884664"/>
              <a:ext cx="214123" cy="135396"/>
            </a:xfrm>
            <a:custGeom>
              <a:avLst/>
              <a:gdLst/>
              <a:ahLst/>
              <a:cxnLst/>
              <a:rect l="0" t="0" r="0" b="0"/>
              <a:pathLst>
                <a:path w="214123" h="135396">
                  <a:moveTo>
                    <a:pt x="62317" y="0"/>
                  </a:moveTo>
                  <a:lnTo>
                    <a:pt x="54628" y="27806"/>
                  </a:lnTo>
                  <a:lnTo>
                    <a:pt x="59232" y="37493"/>
                  </a:lnTo>
                  <a:lnTo>
                    <a:pt x="73614" y="55142"/>
                  </a:lnTo>
                  <a:lnTo>
                    <a:pt x="79905" y="59234"/>
                  </a:lnTo>
                  <a:lnTo>
                    <a:pt x="86010" y="62045"/>
                  </a:lnTo>
                  <a:lnTo>
                    <a:pt x="102986" y="75627"/>
                  </a:lnTo>
                  <a:lnTo>
                    <a:pt x="104313" y="75223"/>
                  </a:lnTo>
                  <a:lnTo>
                    <a:pt x="105197" y="73961"/>
                  </a:lnTo>
                  <a:lnTo>
                    <a:pt x="104795" y="72127"/>
                  </a:lnTo>
                  <a:lnTo>
                    <a:pt x="99122" y="63971"/>
                  </a:lnTo>
                  <a:lnTo>
                    <a:pt x="95872" y="63158"/>
                  </a:lnTo>
                  <a:lnTo>
                    <a:pt x="77073" y="62546"/>
                  </a:lnTo>
                  <a:lnTo>
                    <a:pt x="42118" y="41161"/>
                  </a:lnTo>
                  <a:lnTo>
                    <a:pt x="37937" y="41331"/>
                  </a:lnTo>
                  <a:lnTo>
                    <a:pt x="19357" y="48734"/>
                  </a:lnTo>
                  <a:lnTo>
                    <a:pt x="7146" y="56883"/>
                  </a:lnTo>
                  <a:lnTo>
                    <a:pt x="3070" y="62654"/>
                  </a:lnTo>
                  <a:lnTo>
                    <a:pt x="775" y="71481"/>
                  </a:lnTo>
                  <a:lnTo>
                    <a:pt x="0" y="83352"/>
                  </a:lnTo>
                  <a:lnTo>
                    <a:pt x="6976" y="107525"/>
                  </a:lnTo>
                  <a:lnTo>
                    <a:pt x="12255" y="116581"/>
                  </a:lnTo>
                  <a:lnTo>
                    <a:pt x="30286" y="131997"/>
                  </a:lnTo>
                  <a:lnTo>
                    <a:pt x="36003" y="134631"/>
                  </a:lnTo>
                  <a:lnTo>
                    <a:pt x="40806" y="135395"/>
                  </a:lnTo>
                  <a:lnTo>
                    <a:pt x="73118" y="132152"/>
                  </a:lnTo>
                  <a:lnTo>
                    <a:pt x="107335" y="119847"/>
                  </a:lnTo>
                  <a:lnTo>
                    <a:pt x="149678" y="115589"/>
                  </a:lnTo>
                  <a:lnTo>
                    <a:pt x="160015" y="111565"/>
                  </a:lnTo>
                  <a:lnTo>
                    <a:pt x="181863" y="86640"/>
                  </a:lnTo>
                  <a:lnTo>
                    <a:pt x="214122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SMARTInkShape-260"/>
            <p:cNvSpPr/>
            <p:nvPr/>
          </p:nvSpPr>
          <p:spPr>
            <a:xfrm>
              <a:off x="8137004" y="5634633"/>
              <a:ext cx="239044" cy="201506"/>
            </a:xfrm>
            <a:custGeom>
              <a:avLst/>
              <a:gdLst/>
              <a:ahLst/>
              <a:cxnLst/>
              <a:rect l="0" t="0" r="0" b="0"/>
              <a:pathLst>
                <a:path w="239044" h="201506">
                  <a:moveTo>
                    <a:pt x="122957" y="0"/>
                  </a:moveTo>
                  <a:lnTo>
                    <a:pt x="122957" y="4740"/>
                  </a:lnTo>
                  <a:lnTo>
                    <a:pt x="113476" y="17169"/>
                  </a:lnTo>
                  <a:lnTo>
                    <a:pt x="106176" y="22514"/>
                  </a:lnTo>
                  <a:lnTo>
                    <a:pt x="77091" y="32363"/>
                  </a:lnTo>
                  <a:lnTo>
                    <a:pt x="50538" y="35277"/>
                  </a:lnTo>
                  <a:lnTo>
                    <a:pt x="40831" y="40814"/>
                  </a:lnTo>
                  <a:lnTo>
                    <a:pt x="35464" y="45068"/>
                  </a:lnTo>
                  <a:lnTo>
                    <a:pt x="29501" y="55088"/>
                  </a:lnTo>
                  <a:lnTo>
                    <a:pt x="12092" y="96809"/>
                  </a:lnTo>
                  <a:lnTo>
                    <a:pt x="0" y="133207"/>
                  </a:lnTo>
                  <a:lnTo>
                    <a:pt x="1298" y="138414"/>
                  </a:lnTo>
                  <a:lnTo>
                    <a:pt x="28524" y="178908"/>
                  </a:lnTo>
                  <a:lnTo>
                    <a:pt x="44816" y="196656"/>
                  </a:lnTo>
                  <a:lnTo>
                    <a:pt x="52840" y="201505"/>
                  </a:lnTo>
                  <a:lnTo>
                    <a:pt x="58353" y="200812"/>
                  </a:lnTo>
                  <a:lnTo>
                    <a:pt x="72416" y="194752"/>
                  </a:lnTo>
                  <a:lnTo>
                    <a:pt x="115536" y="155612"/>
                  </a:lnTo>
                  <a:lnTo>
                    <a:pt x="131783" y="141908"/>
                  </a:lnTo>
                  <a:lnTo>
                    <a:pt x="136801" y="129547"/>
                  </a:lnTo>
                  <a:lnTo>
                    <a:pt x="140581" y="86557"/>
                  </a:lnTo>
                  <a:lnTo>
                    <a:pt x="134633" y="47892"/>
                  </a:lnTo>
                  <a:lnTo>
                    <a:pt x="133107" y="32530"/>
                  </a:lnTo>
                  <a:lnTo>
                    <a:pt x="130716" y="27640"/>
                  </a:lnTo>
                  <a:lnTo>
                    <a:pt x="127137" y="24380"/>
                  </a:lnTo>
                  <a:lnTo>
                    <a:pt x="115266" y="19791"/>
                  </a:lnTo>
                  <a:lnTo>
                    <a:pt x="111876" y="19147"/>
                  </a:lnTo>
                  <a:lnTo>
                    <a:pt x="102366" y="13500"/>
                  </a:lnTo>
                  <a:lnTo>
                    <a:pt x="98923" y="8315"/>
                  </a:lnTo>
                  <a:lnTo>
                    <a:pt x="96712" y="1643"/>
                  </a:lnTo>
                  <a:lnTo>
                    <a:pt x="108645" y="20261"/>
                  </a:lnTo>
                  <a:lnTo>
                    <a:pt x="150000" y="44626"/>
                  </a:lnTo>
                  <a:lnTo>
                    <a:pt x="192556" y="62506"/>
                  </a:lnTo>
                  <a:lnTo>
                    <a:pt x="213103" y="74413"/>
                  </a:lnTo>
                  <a:lnTo>
                    <a:pt x="217781" y="74414"/>
                  </a:lnTo>
                  <a:lnTo>
                    <a:pt x="239043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SMARTInkShape-261"/>
            <p:cNvSpPr/>
            <p:nvPr/>
          </p:nvSpPr>
          <p:spPr>
            <a:xfrm>
              <a:off x="8322469" y="5434259"/>
              <a:ext cx="123496" cy="241873"/>
            </a:xfrm>
            <a:custGeom>
              <a:avLst/>
              <a:gdLst/>
              <a:ahLst/>
              <a:cxnLst/>
              <a:rect l="0" t="0" r="0" b="0"/>
              <a:pathLst>
                <a:path w="123496" h="241873">
                  <a:moveTo>
                    <a:pt x="0" y="84288"/>
                  </a:moveTo>
                  <a:lnTo>
                    <a:pt x="0" y="89028"/>
                  </a:lnTo>
                  <a:lnTo>
                    <a:pt x="14258" y="106648"/>
                  </a:lnTo>
                  <a:lnTo>
                    <a:pt x="49293" y="146885"/>
                  </a:lnTo>
                  <a:lnTo>
                    <a:pt x="90258" y="183732"/>
                  </a:lnTo>
                  <a:lnTo>
                    <a:pt x="108926" y="209323"/>
                  </a:lnTo>
                  <a:lnTo>
                    <a:pt x="123495" y="241786"/>
                  </a:lnTo>
                  <a:lnTo>
                    <a:pt x="123009" y="241872"/>
                  </a:lnTo>
                  <a:lnTo>
                    <a:pt x="119824" y="239323"/>
                  </a:lnTo>
                  <a:lnTo>
                    <a:pt x="109695" y="224457"/>
                  </a:lnTo>
                  <a:lnTo>
                    <a:pt x="84113" y="202537"/>
                  </a:lnTo>
                  <a:lnTo>
                    <a:pt x="53446" y="160947"/>
                  </a:lnTo>
                  <a:lnTo>
                    <a:pt x="39257" y="123059"/>
                  </a:lnTo>
                  <a:lnTo>
                    <a:pt x="23887" y="83318"/>
                  </a:lnTo>
                  <a:lnTo>
                    <a:pt x="12075" y="39912"/>
                  </a:lnTo>
                  <a:lnTo>
                    <a:pt x="10327" y="30500"/>
                  </a:lnTo>
                  <a:lnTo>
                    <a:pt x="12197" y="23009"/>
                  </a:lnTo>
                  <a:lnTo>
                    <a:pt x="14084" y="19623"/>
                  </a:lnTo>
                  <a:lnTo>
                    <a:pt x="37646" y="1016"/>
                  </a:lnTo>
                  <a:lnTo>
                    <a:pt x="41964" y="0"/>
                  </a:lnTo>
                  <a:lnTo>
                    <a:pt x="80367" y="128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SMARTInkShape-262"/>
            <p:cNvSpPr/>
            <p:nvPr/>
          </p:nvSpPr>
          <p:spPr>
            <a:xfrm>
              <a:off x="8484221" y="5233308"/>
              <a:ext cx="186507" cy="219264"/>
            </a:xfrm>
            <a:custGeom>
              <a:avLst/>
              <a:gdLst/>
              <a:ahLst/>
              <a:cxnLst/>
              <a:rect l="0" t="0" r="0" b="0"/>
              <a:pathLst>
                <a:path w="186507" h="219264">
                  <a:moveTo>
                    <a:pt x="25771" y="195942"/>
                  </a:moveTo>
                  <a:lnTo>
                    <a:pt x="25771" y="203631"/>
                  </a:lnTo>
                  <a:lnTo>
                    <a:pt x="41995" y="167208"/>
                  </a:lnTo>
                  <a:lnTo>
                    <a:pt x="57808" y="142779"/>
                  </a:lnTo>
                  <a:lnTo>
                    <a:pt x="88419" y="114809"/>
                  </a:lnTo>
                  <a:lnTo>
                    <a:pt x="99345" y="90102"/>
                  </a:lnTo>
                  <a:lnTo>
                    <a:pt x="110933" y="48182"/>
                  </a:lnTo>
                  <a:lnTo>
                    <a:pt x="114523" y="21800"/>
                  </a:lnTo>
                  <a:lnTo>
                    <a:pt x="112181" y="16681"/>
                  </a:lnTo>
                  <a:lnTo>
                    <a:pt x="110167" y="13927"/>
                  </a:lnTo>
                  <a:lnTo>
                    <a:pt x="97851" y="5310"/>
                  </a:lnTo>
                  <a:lnTo>
                    <a:pt x="86374" y="1214"/>
                  </a:lnTo>
                  <a:lnTo>
                    <a:pt x="71950" y="0"/>
                  </a:lnTo>
                  <a:lnTo>
                    <a:pt x="50368" y="9121"/>
                  </a:lnTo>
                  <a:lnTo>
                    <a:pt x="39018" y="18983"/>
                  </a:lnTo>
                  <a:lnTo>
                    <a:pt x="18907" y="50965"/>
                  </a:lnTo>
                  <a:lnTo>
                    <a:pt x="4137" y="91084"/>
                  </a:lnTo>
                  <a:lnTo>
                    <a:pt x="0" y="113676"/>
                  </a:lnTo>
                  <a:lnTo>
                    <a:pt x="1829" y="150625"/>
                  </a:lnTo>
                  <a:lnTo>
                    <a:pt x="12296" y="193645"/>
                  </a:lnTo>
                  <a:lnTo>
                    <a:pt x="29717" y="211026"/>
                  </a:lnTo>
                  <a:lnTo>
                    <a:pt x="42738" y="217529"/>
                  </a:lnTo>
                  <a:lnTo>
                    <a:pt x="48989" y="219263"/>
                  </a:lnTo>
                  <a:lnTo>
                    <a:pt x="90760" y="215207"/>
                  </a:lnTo>
                  <a:lnTo>
                    <a:pt x="131638" y="212994"/>
                  </a:lnTo>
                  <a:lnTo>
                    <a:pt x="156357" y="206727"/>
                  </a:lnTo>
                  <a:lnTo>
                    <a:pt x="186506" y="1691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6" name="SMARTInkShape-Group35"/>
          <p:cNvGrpSpPr/>
          <p:nvPr/>
        </p:nvGrpSpPr>
        <p:grpSpPr>
          <a:xfrm>
            <a:off x="8058362" y="5348883"/>
            <a:ext cx="826678" cy="1069983"/>
            <a:chOff x="8058362" y="5348883"/>
            <a:chExt cx="826678" cy="1069983"/>
          </a:xfrm>
        </p:grpSpPr>
        <p:sp>
          <p:nvSpPr>
            <p:cNvPr id="442" name="SMARTInkShape-263"/>
            <p:cNvSpPr/>
            <p:nvPr/>
          </p:nvSpPr>
          <p:spPr>
            <a:xfrm>
              <a:off x="8058362" y="6092922"/>
              <a:ext cx="398053" cy="325944"/>
            </a:xfrm>
            <a:custGeom>
              <a:avLst/>
              <a:gdLst/>
              <a:ahLst/>
              <a:cxnLst/>
              <a:rect l="0" t="0" r="0" b="0"/>
              <a:pathLst>
                <a:path w="398053" h="325944">
                  <a:moveTo>
                    <a:pt x="5146" y="175719"/>
                  </a:moveTo>
                  <a:lnTo>
                    <a:pt x="5146" y="170574"/>
                  </a:lnTo>
                  <a:lnTo>
                    <a:pt x="5146" y="172771"/>
                  </a:lnTo>
                  <a:lnTo>
                    <a:pt x="5146" y="170104"/>
                  </a:lnTo>
                  <a:lnTo>
                    <a:pt x="4154" y="168999"/>
                  </a:lnTo>
                  <a:lnTo>
                    <a:pt x="405" y="167771"/>
                  </a:lnTo>
                  <a:lnTo>
                    <a:pt x="0" y="165460"/>
                  </a:lnTo>
                  <a:lnTo>
                    <a:pt x="6481" y="147491"/>
                  </a:lnTo>
                  <a:lnTo>
                    <a:pt x="27334" y="112838"/>
                  </a:lnTo>
                  <a:lnTo>
                    <a:pt x="56674" y="72760"/>
                  </a:lnTo>
                  <a:lnTo>
                    <a:pt x="84226" y="33967"/>
                  </a:lnTo>
                  <a:lnTo>
                    <a:pt x="104331" y="6827"/>
                  </a:lnTo>
                  <a:lnTo>
                    <a:pt x="114051" y="1437"/>
                  </a:lnTo>
                  <a:lnTo>
                    <a:pt x="119421" y="0"/>
                  </a:lnTo>
                  <a:lnTo>
                    <a:pt x="130680" y="1049"/>
                  </a:lnTo>
                  <a:lnTo>
                    <a:pt x="151874" y="6388"/>
                  </a:lnTo>
                  <a:lnTo>
                    <a:pt x="153566" y="8261"/>
                  </a:lnTo>
                  <a:lnTo>
                    <a:pt x="155447" y="12988"/>
                  </a:lnTo>
                  <a:lnTo>
                    <a:pt x="156892" y="55976"/>
                  </a:lnTo>
                  <a:lnTo>
                    <a:pt x="152193" y="88536"/>
                  </a:lnTo>
                  <a:lnTo>
                    <a:pt x="144516" y="129602"/>
                  </a:lnTo>
                  <a:lnTo>
                    <a:pt x="132738" y="171789"/>
                  </a:lnTo>
                  <a:lnTo>
                    <a:pt x="128279" y="206635"/>
                  </a:lnTo>
                  <a:lnTo>
                    <a:pt x="120674" y="245733"/>
                  </a:lnTo>
                  <a:lnTo>
                    <a:pt x="113955" y="285019"/>
                  </a:lnTo>
                  <a:lnTo>
                    <a:pt x="112792" y="305559"/>
                  </a:lnTo>
                  <a:lnTo>
                    <a:pt x="113621" y="309904"/>
                  </a:lnTo>
                  <a:lnTo>
                    <a:pt x="115166" y="312800"/>
                  </a:lnTo>
                  <a:lnTo>
                    <a:pt x="117188" y="314732"/>
                  </a:lnTo>
                  <a:lnTo>
                    <a:pt x="119434" y="319523"/>
                  </a:lnTo>
                  <a:lnTo>
                    <a:pt x="120033" y="322190"/>
                  </a:lnTo>
                  <a:lnTo>
                    <a:pt x="122417" y="323968"/>
                  </a:lnTo>
                  <a:lnTo>
                    <a:pt x="130358" y="325943"/>
                  </a:lnTo>
                  <a:lnTo>
                    <a:pt x="140501" y="324175"/>
                  </a:lnTo>
                  <a:lnTo>
                    <a:pt x="154722" y="317601"/>
                  </a:lnTo>
                  <a:lnTo>
                    <a:pt x="162905" y="310215"/>
                  </a:lnTo>
                  <a:lnTo>
                    <a:pt x="194915" y="266264"/>
                  </a:lnTo>
                  <a:lnTo>
                    <a:pt x="223285" y="235698"/>
                  </a:lnTo>
                  <a:lnTo>
                    <a:pt x="266803" y="208992"/>
                  </a:lnTo>
                  <a:lnTo>
                    <a:pt x="308118" y="181350"/>
                  </a:lnTo>
                  <a:lnTo>
                    <a:pt x="328520" y="161733"/>
                  </a:lnTo>
                  <a:lnTo>
                    <a:pt x="348126" y="134643"/>
                  </a:lnTo>
                  <a:lnTo>
                    <a:pt x="398052" y="953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SMARTInkShape-264"/>
            <p:cNvSpPr/>
            <p:nvPr/>
          </p:nvSpPr>
          <p:spPr>
            <a:xfrm>
              <a:off x="8340328" y="5859503"/>
              <a:ext cx="187525" cy="275193"/>
            </a:xfrm>
            <a:custGeom>
              <a:avLst/>
              <a:gdLst/>
              <a:ahLst/>
              <a:cxnLst/>
              <a:rect l="0" t="0" r="0" b="0"/>
              <a:pathLst>
                <a:path w="187525" h="275193">
                  <a:moveTo>
                    <a:pt x="0" y="275192"/>
                  </a:moveTo>
                  <a:lnTo>
                    <a:pt x="4741" y="270452"/>
                  </a:lnTo>
                  <a:lnTo>
                    <a:pt x="7068" y="262833"/>
                  </a:lnTo>
                  <a:lnTo>
                    <a:pt x="10086" y="250848"/>
                  </a:lnTo>
                  <a:lnTo>
                    <a:pt x="24197" y="209013"/>
                  </a:lnTo>
                  <a:lnTo>
                    <a:pt x="36162" y="170198"/>
                  </a:lnTo>
                  <a:lnTo>
                    <a:pt x="42861" y="157091"/>
                  </a:lnTo>
                  <a:lnTo>
                    <a:pt x="55804" y="138555"/>
                  </a:lnTo>
                  <a:lnTo>
                    <a:pt x="69049" y="100593"/>
                  </a:lnTo>
                  <a:lnTo>
                    <a:pt x="75580" y="70441"/>
                  </a:lnTo>
                  <a:lnTo>
                    <a:pt x="72550" y="29990"/>
                  </a:lnTo>
                  <a:lnTo>
                    <a:pt x="71658" y="2303"/>
                  </a:lnTo>
                  <a:lnTo>
                    <a:pt x="70592" y="0"/>
                  </a:lnTo>
                  <a:lnTo>
                    <a:pt x="68890" y="449"/>
                  </a:lnTo>
                  <a:lnTo>
                    <a:pt x="36014" y="38528"/>
                  </a:lnTo>
                  <a:lnTo>
                    <a:pt x="24782" y="62195"/>
                  </a:lnTo>
                  <a:lnTo>
                    <a:pt x="19227" y="98843"/>
                  </a:lnTo>
                  <a:lnTo>
                    <a:pt x="19257" y="137723"/>
                  </a:lnTo>
                  <a:lnTo>
                    <a:pt x="24116" y="177685"/>
                  </a:lnTo>
                  <a:lnTo>
                    <a:pt x="31178" y="221905"/>
                  </a:lnTo>
                  <a:lnTo>
                    <a:pt x="43854" y="243749"/>
                  </a:lnTo>
                  <a:lnTo>
                    <a:pt x="54548" y="251295"/>
                  </a:lnTo>
                  <a:lnTo>
                    <a:pt x="90601" y="267820"/>
                  </a:lnTo>
                  <a:lnTo>
                    <a:pt x="107736" y="267616"/>
                  </a:lnTo>
                  <a:lnTo>
                    <a:pt x="122628" y="261572"/>
                  </a:lnTo>
                  <a:lnTo>
                    <a:pt x="135860" y="254256"/>
                  </a:lnTo>
                  <a:lnTo>
                    <a:pt x="148357" y="251004"/>
                  </a:lnTo>
                  <a:lnTo>
                    <a:pt x="153475" y="247161"/>
                  </a:lnTo>
                  <a:lnTo>
                    <a:pt x="187524" y="1948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SMARTInkShape-265"/>
            <p:cNvSpPr/>
            <p:nvPr/>
          </p:nvSpPr>
          <p:spPr>
            <a:xfrm>
              <a:off x="8532910" y="5692400"/>
              <a:ext cx="236044" cy="203201"/>
            </a:xfrm>
            <a:custGeom>
              <a:avLst/>
              <a:gdLst/>
              <a:ahLst/>
              <a:cxnLst/>
              <a:rect l="0" t="0" r="0" b="0"/>
              <a:pathLst>
                <a:path w="236044" h="203201">
                  <a:moveTo>
                    <a:pt x="111028" y="4741"/>
                  </a:moveTo>
                  <a:lnTo>
                    <a:pt x="111028" y="0"/>
                  </a:lnTo>
                  <a:lnTo>
                    <a:pt x="109043" y="588"/>
                  </a:lnTo>
                  <a:lnTo>
                    <a:pt x="81429" y="21037"/>
                  </a:lnTo>
                  <a:lnTo>
                    <a:pt x="75420" y="23542"/>
                  </a:lnTo>
                  <a:lnTo>
                    <a:pt x="70422" y="24220"/>
                  </a:lnTo>
                  <a:lnTo>
                    <a:pt x="66098" y="23680"/>
                  </a:lnTo>
                  <a:lnTo>
                    <a:pt x="50531" y="27660"/>
                  </a:lnTo>
                  <a:lnTo>
                    <a:pt x="33351" y="35124"/>
                  </a:lnTo>
                  <a:lnTo>
                    <a:pt x="24249" y="43379"/>
                  </a:lnTo>
                  <a:lnTo>
                    <a:pt x="16897" y="55648"/>
                  </a:lnTo>
                  <a:lnTo>
                    <a:pt x="4092" y="93216"/>
                  </a:lnTo>
                  <a:lnTo>
                    <a:pt x="0" y="111532"/>
                  </a:lnTo>
                  <a:lnTo>
                    <a:pt x="3166" y="147016"/>
                  </a:lnTo>
                  <a:lnTo>
                    <a:pt x="8849" y="157602"/>
                  </a:lnTo>
                  <a:lnTo>
                    <a:pt x="48782" y="201227"/>
                  </a:lnTo>
                  <a:lnTo>
                    <a:pt x="54648" y="203200"/>
                  </a:lnTo>
                  <a:lnTo>
                    <a:pt x="69103" y="202747"/>
                  </a:lnTo>
                  <a:lnTo>
                    <a:pt x="89235" y="196914"/>
                  </a:lnTo>
                  <a:lnTo>
                    <a:pt x="103027" y="188901"/>
                  </a:lnTo>
                  <a:lnTo>
                    <a:pt x="130443" y="163706"/>
                  </a:lnTo>
                  <a:lnTo>
                    <a:pt x="134539" y="157082"/>
                  </a:lnTo>
                  <a:lnTo>
                    <a:pt x="136359" y="148847"/>
                  </a:lnTo>
                  <a:lnTo>
                    <a:pt x="136393" y="126483"/>
                  </a:lnTo>
                  <a:lnTo>
                    <a:pt x="129567" y="96154"/>
                  </a:lnTo>
                  <a:lnTo>
                    <a:pt x="116410" y="70852"/>
                  </a:lnTo>
                  <a:lnTo>
                    <a:pt x="109121" y="63889"/>
                  </a:lnTo>
                  <a:lnTo>
                    <a:pt x="75902" y="43091"/>
                  </a:lnTo>
                  <a:lnTo>
                    <a:pt x="72728" y="42214"/>
                  </a:lnTo>
                  <a:lnTo>
                    <a:pt x="71604" y="40637"/>
                  </a:lnTo>
                  <a:lnTo>
                    <a:pt x="71847" y="38593"/>
                  </a:lnTo>
                  <a:lnTo>
                    <a:pt x="73000" y="36239"/>
                  </a:lnTo>
                  <a:lnTo>
                    <a:pt x="73770" y="35661"/>
                  </a:lnTo>
                  <a:lnTo>
                    <a:pt x="74282" y="36268"/>
                  </a:lnTo>
                  <a:lnTo>
                    <a:pt x="75106" y="44372"/>
                  </a:lnTo>
                  <a:lnTo>
                    <a:pt x="84729" y="57383"/>
                  </a:lnTo>
                  <a:lnTo>
                    <a:pt x="100149" y="69066"/>
                  </a:lnTo>
                  <a:lnTo>
                    <a:pt x="139880" y="83883"/>
                  </a:lnTo>
                  <a:lnTo>
                    <a:pt x="182737" y="109543"/>
                  </a:lnTo>
                  <a:lnTo>
                    <a:pt x="199853" y="117483"/>
                  </a:lnTo>
                  <a:lnTo>
                    <a:pt x="210367" y="116695"/>
                  </a:lnTo>
                  <a:lnTo>
                    <a:pt x="220663" y="113037"/>
                  </a:lnTo>
                  <a:lnTo>
                    <a:pt x="236043" y="1029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SMARTInkShape-266"/>
            <p:cNvSpPr/>
            <p:nvPr/>
          </p:nvSpPr>
          <p:spPr>
            <a:xfrm>
              <a:off x="8688953" y="5348883"/>
              <a:ext cx="196087" cy="271045"/>
            </a:xfrm>
            <a:custGeom>
              <a:avLst/>
              <a:gdLst/>
              <a:ahLst/>
              <a:cxnLst/>
              <a:rect l="0" t="0" r="0" b="0"/>
              <a:pathLst>
                <a:path w="196087" h="271045">
                  <a:moveTo>
                    <a:pt x="8563" y="0"/>
                  </a:moveTo>
                  <a:lnTo>
                    <a:pt x="8563" y="4740"/>
                  </a:lnTo>
                  <a:lnTo>
                    <a:pt x="7570" y="6137"/>
                  </a:lnTo>
                  <a:lnTo>
                    <a:pt x="5916" y="7068"/>
                  </a:lnTo>
                  <a:lnTo>
                    <a:pt x="3822" y="7688"/>
                  </a:lnTo>
                  <a:lnTo>
                    <a:pt x="2426" y="9094"/>
                  </a:lnTo>
                  <a:lnTo>
                    <a:pt x="873" y="13302"/>
                  </a:lnTo>
                  <a:lnTo>
                    <a:pt x="0" y="30730"/>
                  </a:lnTo>
                  <a:lnTo>
                    <a:pt x="16462" y="69311"/>
                  </a:lnTo>
                  <a:lnTo>
                    <a:pt x="33935" y="99570"/>
                  </a:lnTo>
                  <a:lnTo>
                    <a:pt x="69415" y="135985"/>
                  </a:lnTo>
                  <a:lnTo>
                    <a:pt x="88440" y="156047"/>
                  </a:lnTo>
                  <a:lnTo>
                    <a:pt x="94556" y="160585"/>
                  </a:lnTo>
                  <a:lnTo>
                    <a:pt x="103997" y="173567"/>
                  </a:lnTo>
                  <a:lnTo>
                    <a:pt x="123289" y="207697"/>
                  </a:lnTo>
                  <a:lnTo>
                    <a:pt x="142766" y="224038"/>
                  </a:lnTo>
                  <a:lnTo>
                    <a:pt x="179740" y="244283"/>
                  </a:lnTo>
                  <a:lnTo>
                    <a:pt x="189699" y="257809"/>
                  </a:lnTo>
                  <a:lnTo>
                    <a:pt x="194824" y="271044"/>
                  </a:lnTo>
                  <a:lnTo>
                    <a:pt x="195245" y="270984"/>
                  </a:lnTo>
                  <a:lnTo>
                    <a:pt x="196086" y="2678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5" name="SMARTInkShape-Group36"/>
          <p:cNvGrpSpPr/>
          <p:nvPr/>
        </p:nvGrpSpPr>
        <p:grpSpPr>
          <a:xfrm>
            <a:off x="5125641" y="5912755"/>
            <a:ext cx="1259087" cy="445184"/>
            <a:chOff x="5125641" y="5912755"/>
            <a:chExt cx="1259087" cy="445184"/>
          </a:xfrm>
        </p:grpSpPr>
        <p:sp>
          <p:nvSpPr>
            <p:cNvPr id="447" name="SMARTInkShape-267"/>
            <p:cNvSpPr/>
            <p:nvPr/>
          </p:nvSpPr>
          <p:spPr>
            <a:xfrm>
              <a:off x="5269043" y="5912755"/>
              <a:ext cx="195927" cy="445184"/>
            </a:xfrm>
            <a:custGeom>
              <a:avLst/>
              <a:gdLst/>
              <a:ahLst/>
              <a:cxnLst/>
              <a:rect l="0" t="0" r="0" b="0"/>
              <a:pathLst>
                <a:path w="195927" h="445184">
                  <a:moveTo>
                    <a:pt x="195926" y="61206"/>
                  </a:moveTo>
                  <a:lnTo>
                    <a:pt x="191185" y="65946"/>
                  </a:lnTo>
                  <a:lnTo>
                    <a:pt x="188797" y="66351"/>
                  </a:lnTo>
                  <a:lnTo>
                    <a:pt x="186212" y="65628"/>
                  </a:lnTo>
                  <a:lnTo>
                    <a:pt x="183497" y="64154"/>
                  </a:lnTo>
                  <a:lnTo>
                    <a:pt x="162000" y="35099"/>
                  </a:lnTo>
                  <a:lnTo>
                    <a:pt x="148655" y="15480"/>
                  </a:lnTo>
                  <a:lnTo>
                    <a:pt x="139859" y="11117"/>
                  </a:lnTo>
                  <a:lnTo>
                    <a:pt x="99342" y="5288"/>
                  </a:lnTo>
                  <a:lnTo>
                    <a:pt x="77681" y="651"/>
                  </a:lnTo>
                  <a:lnTo>
                    <a:pt x="69471" y="0"/>
                  </a:lnTo>
                  <a:lnTo>
                    <a:pt x="55057" y="4569"/>
                  </a:lnTo>
                  <a:lnTo>
                    <a:pt x="43028" y="13214"/>
                  </a:lnTo>
                  <a:lnTo>
                    <a:pt x="30678" y="30229"/>
                  </a:lnTo>
                  <a:lnTo>
                    <a:pt x="14545" y="70760"/>
                  </a:lnTo>
                  <a:lnTo>
                    <a:pt x="2143" y="114867"/>
                  </a:lnTo>
                  <a:lnTo>
                    <a:pt x="0" y="155259"/>
                  </a:lnTo>
                  <a:lnTo>
                    <a:pt x="5713" y="194327"/>
                  </a:lnTo>
                  <a:lnTo>
                    <a:pt x="8048" y="234950"/>
                  </a:lnTo>
                  <a:lnTo>
                    <a:pt x="13038" y="268349"/>
                  </a:lnTo>
                  <a:lnTo>
                    <a:pt x="20800" y="304924"/>
                  </a:lnTo>
                  <a:lnTo>
                    <a:pt x="32610" y="346211"/>
                  </a:lnTo>
                  <a:lnTo>
                    <a:pt x="37073" y="382454"/>
                  </a:lnTo>
                  <a:lnTo>
                    <a:pt x="44121" y="4451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SMARTInkShape-268"/>
            <p:cNvSpPr/>
            <p:nvPr/>
          </p:nvSpPr>
          <p:spPr>
            <a:xfrm>
              <a:off x="5125641" y="6116836"/>
              <a:ext cx="267891" cy="116087"/>
            </a:xfrm>
            <a:custGeom>
              <a:avLst/>
              <a:gdLst/>
              <a:ahLst/>
              <a:cxnLst/>
              <a:rect l="0" t="0" r="0" b="0"/>
              <a:pathLst>
                <a:path w="267891" h="116087">
                  <a:moveTo>
                    <a:pt x="0" y="116086"/>
                  </a:moveTo>
                  <a:lnTo>
                    <a:pt x="4740" y="116086"/>
                  </a:lnTo>
                  <a:lnTo>
                    <a:pt x="42900" y="78799"/>
                  </a:lnTo>
                  <a:lnTo>
                    <a:pt x="59084" y="69748"/>
                  </a:lnTo>
                  <a:lnTo>
                    <a:pt x="72892" y="63741"/>
                  </a:lnTo>
                  <a:lnTo>
                    <a:pt x="92814" y="51188"/>
                  </a:lnTo>
                  <a:lnTo>
                    <a:pt x="131002" y="43294"/>
                  </a:lnTo>
                  <a:lnTo>
                    <a:pt x="168792" y="35318"/>
                  </a:lnTo>
                  <a:lnTo>
                    <a:pt x="207636" y="28474"/>
                  </a:lnTo>
                  <a:lnTo>
                    <a:pt x="26789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SMARTInkShape-269"/>
            <p:cNvSpPr/>
            <p:nvPr/>
          </p:nvSpPr>
          <p:spPr>
            <a:xfrm>
              <a:off x="5438180" y="6063286"/>
              <a:ext cx="114137" cy="223215"/>
            </a:xfrm>
            <a:custGeom>
              <a:avLst/>
              <a:gdLst/>
              <a:ahLst/>
              <a:cxnLst/>
              <a:rect l="0" t="0" r="0" b="0"/>
              <a:pathLst>
                <a:path w="114137" h="223215">
                  <a:moveTo>
                    <a:pt x="0" y="151777"/>
                  </a:moveTo>
                  <a:lnTo>
                    <a:pt x="4740" y="147036"/>
                  </a:lnTo>
                  <a:lnTo>
                    <a:pt x="7068" y="142063"/>
                  </a:lnTo>
                  <a:lnTo>
                    <a:pt x="7688" y="139348"/>
                  </a:lnTo>
                  <a:lnTo>
                    <a:pt x="25990" y="112484"/>
                  </a:lnTo>
                  <a:lnTo>
                    <a:pt x="49047" y="92899"/>
                  </a:lnTo>
                  <a:lnTo>
                    <a:pt x="90491" y="64444"/>
                  </a:lnTo>
                  <a:lnTo>
                    <a:pt x="109506" y="30584"/>
                  </a:lnTo>
                  <a:lnTo>
                    <a:pt x="114136" y="12129"/>
                  </a:lnTo>
                  <a:lnTo>
                    <a:pt x="113794" y="8077"/>
                  </a:lnTo>
                  <a:lnTo>
                    <a:pt x="112573" y="5375"/>
                  </a:lnTo>
                  <a:lnTo>
                    <a:pt x="110767" y="3574"/>
                  </a:lnTo>
                  <a:lnTo>
                    <a:pt x="106115" y="1573"/>
                  </a:lnTo>
                  <a:lnTo>
                    <a:pt x="64070" y="0"/>
                  </a:lnTo>
                  <a:lnTo>
                    <a:pt x="47205" y="4720"/>
                  </a:lnTo>
                  <a:lnTo>
                    <a:pt x="38178" y="14981"/>
                  </a:lnTo>
                  <a:lnTo>
                    <a:pt x="12002" y="57243"/>
                  </a:lnTo>
                  <a:lnTo>
                    <a:pt x="5995" y="68751"/>
                  </a:lnTo>
                  <a:lnTo>
                    <a:pt x="5310" y="83126"/>
                  </a:lnTo>
                  <a:lnTo>
                    <a:pt x="13458" y="127633"/>
                  </a:lnTo>
                  <a:lnTo>
                    <a:pt x="26993" y="165562"/>
                  </a:lnTo>
                  <a:lnTo>
                    <a:pt x="32833" y="182708"/>
                  </a:lnTo>
                  <a:lnTo>
                    <a:pt x="38735" y="190329"/>
                  </a:lnTo>
                  <a:lnTo>
                    <a:pt x="98226" y="2232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SMARTInkShape-270"/>
            <p:cNvSpPr/>
            <p:nvPr/>
          </p:nvSpPr>
          <p:spPr>
            <a:xfrm>
              <a:off x="5589984" y="6063296"/>
              <a:ext cx="107158" cy="184941"/>
            </a:xfrm>
            <a:custGeom>
              <a:avLst/>
              <a:gdLst/>
              <a:ahLst/>
              <a:cxnLst/>
              <a:rect l="0" t="0" r="0" b="0"/>
              <a:pathLst>
                <a:path w="107158" h="184941">
                  <a:moveTo>
                    <a:pt x="0" y="62470"/>
                  </a:moveTo>
                  <a:lnTo>
                    <a:pt x="0" y="54781"/>
                  </a:lnTo>
                  <a:lnTo>
                    <a:pt x="993" y="68043"/>
                  </a:lnTo>
                  <a:lnTo>
                    <a:pt x="18092" y="107270"/>
                  </a:lnTo>
                  <a:lnTo>
                    <a:pt x="41682" y="149605"/>
                  </a:lnTo>
                  <a:lnTo>
                    <a:pt x="53056" y="184940"/>
                  </a:lnTo>
                  <a:lnTo>
                    <a:pt x="46346" y="171732"/>
                  </a:lnTo>
                  <a:lnTo>
                    <a:pt x="38113" y="144134"/>
                  </a:lnTo>
                  <a:lnTo>
                    <a:pt x="35930" y="104586"/>
                  </a:lnTo>
                  <a:lnTo>
                    <a:pt x="38427" y="79579"/>
                  </a:lnTo>
                  <a:lnTo>
                    <a:pt x="43420" y="39721"/>
                  </a:lnTo>
                  <a:lnTo>
                    <a:pt x="50543" y="4729"/>
                  </a:lnTo>
                  <a:lnTo>
                    <a:pt x="51555" y="2148"/>
                  </a:lnTo>
                  <a:lnTo>
                    <a:pt x="52229" y="1419"/>
                  </a:lnTo>
                  <a:lnTo>
                    <a:pt x="87836" y="0"/>
                  </a:lnTo>
                  <a:lnTo>
                    <a:pt x="91300" y="979"/>
                  </a:lnTo>
                  <a:lnTo>
                    <a:pt x="107157" y="178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SMARTInkShape-271"/>
            <p:cNvSpPr/>
            <p:nvPr/>
          </p:nvSpPr>
          <p:spPr>
            <a:xfrm>
              <a:off x="5777508" y="6056811"/>
              <a:ext cx="116087" cy="140393"/>
            </a:xfrm>
            <a:custGeom>
              <a:avLst/>
              <a:gdLst/>
              <a:ahLst/>
              <a:cxnLst/>
              <a:rect l="0" t="0" r="0" b="0"/>
              <a:pathLst>
                <a:path w="116087" h="140393">
                  <a:moveTo>
                    <a:pt x="0" y="15377"/>
                  </a:moveTo>
                  <a:lnTo>
                    <a:pt x="0" y="5896"/>
                  </a:lnTo>
                  <a:lnTo>
                    <a:pt x="992" y="3103"/>
                  </a:lnTo>
                  <a:lnTo>
                    <a:pt x="2645" y="1241"/>
                  </a:lnTo>
                  <a:lnTo>
                    <a:pt x="4740" y="0"/>
                  </a:lnTo>
                  <a:lnTo>
                    <a:pt x="7129" y="164"/>
                  </a:lnTo>
                  <a:lnTo>
                    <a:pt x="12429" y="2993"/>
                  </a:lnTo>
                  <a:lnTo>
                    <a:pt x="37500" y="41638"/>
                  </a:lnTo>
                  <a:lnTo>
                    <a:pt x="56066" y="86059"/>
                  </a:lnTo>
                  <a:lnTo>
                    <a:pt x="116086" y="1403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SMARTInkShape-272"/>
            <p:cNvSpPr/>
            <p:nvPr/>
          </p:nvSpPr>
          <p:spPr>
            <a:xfrm>
              <a:off x="5866805" y="6022394"/>
              <a:ext cx="80368" cy="174810"/>
            </a:xfrm>
            <a:custGeom>
              <a:avLst/>
              <a:gdLst/>
              <a:ahLst/>
              <a:cxnLst/>
              <a:rect l="0" t="0" r="0" b="0"/>
              <a:pathLst>
                <a:path w="80368" h="174810">
                  <a:moveTo>
                    <a:pt x="80367" y="5145"/>
                  </a:moveTo>
                  <a:lnTo>
                    <a:pt x="80367" y="405"/>
                  </a:lnTo>
                  <a:lnTo>
                    <a:pt x="79375" y="0"/>
                  </a:lnTo>
                  <a:lnTo>
                    <a:pt x="75626" y="2197"/>
                  </a:lnTo>
                  <a:lnTo>
                    <a:pt x="63197" y="13753"/>
                  </a:lnTo>
                  <a:lnTo>
                    <a:pt x="51688" y="34484"/>
                  </a:lnTo>
                  <a:lnTo>
                    <a:pt x="35785" y="75100"/>
                  </a:lnTo>
                  <a:lnTo>
                    <a:pt x="24714" y="112413"/>
                  </a:lnTo>
                  <a:lnTo>
                    <a:pt x="0" y="1748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SMARTInkShape-273"/>
            <p:cNvSpPr/>
            <p:nvPr/>
          </p:nvSpPr>
          <p:spPr>
            <a:xfrm>
              <a:off x="6014727" y="5947172"/>
              <a:ext cx="153411" cy="253018"/>
            </a:xfrm>
            <a:custGeom>
              <a:avLst/>
              <a:gdLst/>
              <a:ahLst/>
              <a:cxnLst/>
              <a:rect l="0" t="0" r="0" b="0"/>
              <a:pathLst>
                <a:path w="153411" h="253018">
                  <a:moveTo>
                    <a:pt x="102109" y="0"/>
                  </a:moveTo>
                  <a:lnTo>
                    <a:pt x="102109" y="9481"/>
                  </a:lnTo>
                  <a:lnTo>
                    <a:pt x="96817" y="19427"/>
                  </a:lnTo>
                  <a:lnTo>
                    <a:pt x="76791" y="46840"/>
                  </a:lnTo>
                  <a:lnTo>
                    <a:pt x="52349" y="64410"/>
                  </a:lnTo>
                  <a:lnTo>
                    <a:pt x="28014" y="104797"/>
                  </a:lnTo>
                  <a:lnTo>
                    <a:pt x="13463" y="140829"/>
                  </a:lnTo>
                  <a:lnTo>
                    <a:pt x="4075" y="177988"/>
                  </a:lnTo>
                  <a:lnTo>
                    <a:pt x="0" y="201145"/>
                  </a:lnTo>
                  <a:lnTo>
                    <a:pt x="1495" y="221358"/>
                  </a:lnTo>
                  <a:lnTo>
                    <a:pt x="5467" y="232327"/>
                  </a:lnTo>
                  <a:lnTo>
                    <a:pt x="7915" y="235252"/>
                  </a:lnTo>
                  <a:lnTo>
                    <a:pt x="41309" y="250044"/>
                  </a:lnTo>
                  <a:lnTo>
                    <a:pt x="49669" y="253017"/>
                  </a:lnTo>
                  <a:lnTo>
                    <a:pt x="80397" y="252460"/>
                  </a:lnTo>
                  <a:lnTo>
                    <a:pt x="100416" y="246010"/>
                  </a:lnTo>
                  <a:lnTo>
                    <a:pt x="117372" y="228334"/>
                  </a:lnTo>
                  <a:lnTo>
                    <a:pt x="148003" y="187738"/>
                  </a:lnTo>
                  <a:lnTo>
                    <a:pt x="152272" y="177366"/>
                  </a:lnTo>
                  <a:lnTo>
                    <a:pt x="153410" y="171822"/>
                  </a:lnTo>
                  <a:lnTo>
                    <a:pt x="148108" y="136393"/>
                  </a:lnTo>
                  <a:lnTo>
                    <a:pt x="134637" y="97177"/>
                  </a:lnTo>
                  <a:lnTo>
                    <a:pt x="122902" y="65277"/>
                  </a:lnTo>
                  <a:lnTo>
                    <a:pt x="108057" y="50378"/>
                  </a:lnTo>
                  <a:lnTo>
                    <a:pt x="96815" y="47195"/>
                  </a:lnTo>
                  <a:lnTo>
                    <a:pt x="74825" y="45152"/>
                  </a:lnTo>
                  <a:lnTo>
                    <a:pt x="30671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SMARTInkShape-274"/>
            <p:cNvSpPr/>
            <p:nvPr/>
          </p:nvSpPr>
          <p:spPr>
            <a:xfrm>
              <a:off x="6224037" y="5962791"/>
              <a:ext cx="160691" cy="212741"/>
            </a:xfrm>
            <a:custGeom>
              <a:avLst/>
              <a:gdLst/>
              <a:ahLst/>
              <a:cxnLst/>
              <a:rect l="0" t="0" r="0" b="0"/>
              <a:pathLst>
                <a:path w="160691" h="212741">
                  <a:moveTo>
                    <a:pt x="8885" y="2240"/>
                  </a:moveTo>
                  <a:lnTo>
                    <a:pt x="7893" y="40805"/>
                  </a:lnTo>
                  <a:lnTo>
                    <a:pt x="3740" y="59748"/>
                  </a:lnTo>
                  <a:lnTo>
                    <a:pt x="8012" y="96244"/>
                  </a:lnTo>
                  <a:lnTo>
                    <a:pt x="15841" y="135315"/>
                  </a:lnTo>
                  <a:lnTo>
                    <a:pt x="26943" y="175958"/>
                  </a:lnTo>
                  <a:lnTo>
                    <a:pt x="29853" y="183537"/>
                  </a:lnTo>
                  <a:lnTo>
                    <a:pt x="30441" y="197249"/>
                  </a:lnTo>
                  <a:lnTo>
                    <a:pt x="27474" y="212740"/>
                  </a:lnTo>
                  <a:lnTo>
                    <a:pt x="27231" y="212026"/>
                  </a:lnTo>
                  <a:lnTo>
                    <a:pt x="26961" y="205942"/>
                  </a:lnTo>
                  <a:lnTo>
                    <a:pt x="24194" y="199269"/>
                  </a:lnTo>
                  <a:lnTo>
                    <a:pt x="8661" y="168525"/>
                  </a:lnTo>
                  <a:lnTo>
                    <a:pt x="2535" y="144114"/>
                  </a:lnTo>
                  <a:lnTo>
                    <a:pt x="464" y="99718"/>
                  </a:lnTo>
                  <a:lnTo>
                    <a:pt x="56" y="59419"/>
                  </a:lnTo>
                  <a:lnTo>
                    <a:pt x="0" y="48158"/>
                  </a:lnTo>
                  <a:lnTo>
                    <a:pt x="1969" y="43766"/>
                  </a:lnTo>
                  <a:lnTo>
                    <a:pt x="37198" y="1857"/>
                  </a:lnTo>
                  <a:lnTo>
                    <a:pt x="41650" y="0"/>
                  </a:lnTo>
                  <a:lnTo>
                    <a:pt x="51890" y="583"/>
                  </a:lnTo>
                  <a:lnTo>
                    <a:pt x="80770" y="10034"/>
                  </a:lnTo>
                  <a:lnTo>
                    <a:pt x="122177" y="34812"/>
                  </a:lnTo>
                  <a:lnTo>
                    <a:pt x="160690" y="290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5157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456610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-8661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 rapid series of knocks </a:t>
            </a:r>
            <a:r>
              <a:rPr lang="en-US" sz="3200" u="sng" dirty="0" smtClean="0"/>
              <a:t>reverberated</a:t>
            </a:r>
            <a:r>
              <a:rPr lang="en-US" sz="3200" dirty="0" smtClean="0"/>
              <a:t> through the house as his wife attempted to open the door.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1752600" y="2438400"/>
            <a:ext cx="55626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reverberated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2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701637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5072" y="-86618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Teacher’s sentence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838855" y="2819400"/>
            <a:ext cx="35052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9398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215664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5072" y="-86618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Teacher’s sentence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838855" y="2819400"/>
            <a:ext cx="35052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016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321290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-8661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his relaxed pose, I noticed he wore an expression of gentleness and simplicity upon his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tranquil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face.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838855" y="2819400"/>
            <a:ext cx="35052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tranquil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444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442844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-8661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Simon proceeded to tell me the story of the Reverend Smiley in as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monotonous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voice as I had ever heard.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1676400" y="2819400"/>
            <a:ext cx="54102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monotonous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245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814678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5072" y="-86618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Watching a man tell such a strange story without ever smiling was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exquisitely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absurd!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286000" y="2819400"/>
            <a:ext cx="45720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exquisitely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82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832702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-8661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 I no longer believed the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vagabond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Jim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Smiley was the same as the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Reverend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Smiley, I took my leave.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438400" y="2819400"/>
            <a:ext cx="41910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vagabond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6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342730"/>
              </p:ext>
            </p:extLst>
          </p:nvPr>
        </p:nvGraphicFramePr>
        <p:xfrm>
          <a:off x="0" y="1371600"/>
          <a:ext cx="9144000" cy="5138291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44055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7733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-4566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 Kennedy became a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martyr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who was prayed to for favors that only one who had died for a cause would understand.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838855" y="2819400"/>
            <a:ext cx="35052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martyr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01" name="SMARTInkShape-89"/>
          <p:cNvSpPr/>
          <p:nvPr/>
        </p:nvSpPr>
        <p:spPr>
          <a:xfrm>
            <a:off x="4089883" y="879558"/>
            <a:ext cx="4705860" cy="181651"/>
          </a:xfrm>
          <a:custGeom>
            <a:avLst/>
            <a:gdLst/>
            <a:ahLst/>
            <a:cxnLst/>
            <a:rect l="0" t="0" r="0" b="0"/>
            <a:pathLst>
              <a:path w="4705860" h="181651">
                <a:moveTo>
                  <a:pt x="8844" y="84848"/>
                </a:moveTo>
                <a:lnTo>
                  <a:pt x="8844" y="76286"/>
                </a:lnTo>
                <a:lnTo>
                  <a:pt x="8844" y="84490"/>
                </a:lnTo>
                <a:lnTo>
                  <a:pt x="4103" y="84742"/>
                </a:lnTo>
                <a:lnTo>
                  <a:pt x="3699" y="83785"/>
                </a:lnTo>
                <a:lnTo>
                  <a:pt x="5896" y="80076"/>
                </a:lnTo>
                <a:lnTo>
                  <a:pt x="5886" y="78690"/>
                </a:lnTo>
                <a:lnTo>
                  <a:pt x="4887" y="77766"/>
                </a:lnTo>
                <a:lnTo>
                  <a:pt x="3230" y="77150"/>
                </a:lnTo>
                <a:lnTo>
                  <a:pt x="2124" y="75748"/>
                </a:lnTo>
                <a:lnTo>
                  <a:pt x="569" y="71017"/>
                </a:lnTo>
                <a:lnTo>
                  <a:pt x="350" y="71659"/>
                </a:lnTo>
                <a:lnTo>
                  <a:pt x="0" y="75077"/>
                </a:lnTo>
                <a:lnTo>
                  <a:pt x="8735" y="84733"/>
                </a:lnTo>
                <a:lnTo>
                  <a:pt x="8834" y="77150"/>
                </a:lnTo>
                <a:lnTo>
                  <a:pt x="16531" y="68338"/>
                </a:lnTo>
                <a:lnTo>
                  <a:pt x="22146" y="67389"/>
                </a:lnTo>
                <a:lnTo>
                  <a:pt x="30093" y="67107"/>
                </a:lnTo>
                <a:lnTo>
                  <a:pt x="31940" y="68060"/>
                </a:lnTo>
                <a:lnTo>
                  <a:pt x="33171" y="69687"/>
                </a:lnTo>
                <a:lnTo>
                  <a:pt x="33991" y="71764"/>
                </a:lnTo>
                <a:lnTo>
                  <a:pt x="35531" y="72157"/>
                </a:lnTo>
                <a:lnTo>
                  <a:pt x="47917" y="67865"/>
                </a:lnTo>
                <a:lnTo>
                  <a:pt x="53660" y="62087"/>
                </a:lnTo>
                <a:lnTo>
                  <a:pt x="59520" y="54888"/>
                </a:lnTo>
                <a:lnTo>
                  <a:pt x="65432" y="51689"/>
                </a:lnTo>
                <a:lnTo>
                  <a:pt x="80285" y="49466"/>
                </a:lnTo>
                <a:lnTo>
                  <a:pt x="96928" y="49196"/>
                </a:lnTo>
                <a:lnTo>
                  <a:pt x="105209" y="51805"/>
                </a:lnTo>
                <a:lnTo>
                  <a:pt x="112196" y="55280"/>
                </a:lnTo>
                <a:lnTo>
                  <a:pt x="118609" y="56824"/>
                </a:lnTo>
                <a:lnTo>
                  <a:pt x="136947" y="52670"/>
                </a:lnTo>
                <a:lnTo>
                  <a:pt x="144492" y="55003"/>
                </a:lnTo>
                <a:lnTo>
                  <a:pt x="147893" y="54037"/>
                </a:lnTo>
                <a:lnTo>
                  <a:pt x="154318" y="47673"/>
                </a:lnTo>
                <a:lnTo>
                  <a:pt x="157420" y="46174"/>
                </a:lnTo>
                <a:lnTo>
                  <a:pt x="160480" y="46167"/>
                </a:lnTo>
                <a:lnTo>
                  <a:pt x="172174" y="48252"/>
                </a:lnTo>
                <a:lnTo>
                  <a:pt x="181646" y="49732"/>
                </a:lnTo>
                <a:lnTo>
                  <a:pt x="193549" y="55151"/>
                </a:lnTo>
                <a:lnTo>
                  <a:pt x="219279" y="58796"/>
                </a:lnTo>
                <a:lnTo>
                  <a:pt x="225732" y="62686"/>
                </a:lnTo>
                <a:lnTo>
                  <a:pt x="229835" y="63128"/>
                </a:lnTo>
                <a:lnTo>
                  <a:pt x="273670" y="58230"/>
                </a:lnTo>
                <a:lnTo>
                  <a:pt x="289497" y="59102"/>
                </a:lnTo>
                <a:lnTo>
                  <a:pt x="331558" y="74311"/>
                </a:lnTo>
                <a:lnTo>
                  <a:pt x="350990" y="76593"/>
                </a:lnTo>
                <a:lnTo>
                  <a:pt x="358685" y="80518"/>
                </a:lnTo>
                <a:lnTo>
                  <a:pt x="370704" y="80278"/>
                </a:lnTo>
                <a:lnTo>
                  <a:pt x="386959" y="78848"/>
                </a:lnTo>
                <a:lnTo>
                  <a:pt x="429733" y="86015"/>
                </a:lnTo>
                <a:lnTo>
                  <a:pt x="452882" y="89336"/>
                </a:lnTo>
                <a:lnTo>
                  <a:pt x="494790" y="86029"/>
                </a:lnTo>
                <a:lnTo>
                  <a:pt x="532245" y="85081"/>
                </a:lnTo>
                <a:lnTo>
                  <a:pt x="563603" y="79750"/>
                </a:lnTo>
                <a:lnTo>
                  <a:pt x="582770" y="83889"/>
                </a:lnTo>
                <a:lnTo>
                  <a:pt x="607024" y="91531"/>
                </a:lnTo>
                <a:lnTo>
                  <a:pt x="630924" y="93334"/>
                </a:lnTo>
                <a:lnTo>
                  <a:pt x="672616" y="84658"/>
                </a:lnTo>
                <a:lnTo>
                  <a:pt x="684522" y="80464"/>
                </a:lnTo>
                <a:lnTo>
                  <a:pt x="696429" y="80585"/>
                </a:lnTo>
                <a:lnTo>
                  <a:pt x="738101" y="89339"/>
                </a:lnTo>
                <a:lnTo>
                  <a:pt x="778781" y="93518"/>
                </a:lnTo>
                <a:lnTo>
                  <a:pt x="786939" y="93662"/>
                </a:lnTo>
                <a:lnTo>
                  <a:pt x="827892" y="85395"/>
                </a:lnTo>
                <a:lnTo>
                  <a:pt x="869322" y="85862"/>
                </a:lnTo>
                <a:lnTo>
                  <a:pt x="903689" y="93228"/>
                </a:lnTo>
                <a:lnTo>
                  <a:pt x="921255" y="93669"/>
                </a:lnTo>
                <a:lnTo>
                  <a:pt x="940416" y="88612"/>
                </a:lnTo>
                <a:lnTo>
                  <a:pt x="952497" y="90814"/>
                </a:lnTo>
                <a:lnTo>
                  <a:pt x="967211" y="88049"/>
                </a:lnTo>
                <a:lnTo>
                  <a:pt x="1006395" y="98237"/>
                </a:lnTo>
                <a:lnTo>
                  <a:pt x="1023971" y="101383"/>
                </a:lnTo>
                <a:lnTo>
                  <a:pt x="1046695" y="97301"/>
                </a:lnTo>
                <a:lnTo>
                  <a:pt x="1059393" y="99673"/>
                </a:lnTo>
                <a:lnTo>
                  <a:pt x="1098429" y="94210"/>
                </a:lnTo>
                <a:lnTo>
                  <a:pt x="1110245" y="94962"/>
                </a:lnTo>
                <a:lnTo>
                  <a:pt x="1151848" y="104813"/>
                </a:lnTo>
                <a:lnTo>
                  <a:pt x="1169704" y="109615"/>
                </a:lnTo>
                <a:lnTo>
                  <a:pt x="1181610" y="109746"/>
                </a:lnTo>
                <a:lnTo>
                  <a:pt x="1223281" y="100561"/>
                </a:lnTo>
                <a:lnTo>
                  <a:pt x="1229234" y="98300"/>
                </a:lnTo>
                <a:lnTo>
                  <a:pt x="1243786" y="98434"/>
                </a:lnTo>
                <a:lnTo>
                  <a:pt x="1285237" y="102332"/>
                </a:lnTo>
                <a:lnTo>
                  <a:pt x="1327428" y="102686"/>
                </a:lnTo>
                <a:lnTo>
                  <a:pt x="1357404" y="101711"/>
                </a:lnTo>
                <a:lnTo>
                  <a:pt x="1401813" y="93613"/>
                </a:lnTo>
                <a:lnTo>
                  <a:pt x="1441296" y="85748"/>
                </a:lnTo>
                <a:lnTo>
                  <a:pt x="1482729" y="84967"/>
                </a:lnTo>
                <a:lnTo>
                  <a:pt x="1519887" y="84864"/>
                </a:lnTo>
                <a:lnTo>
                  <a:pt x="1549320" y="84851"/>
                </a:lnTo>
                <a:lnTo>
                  <a:pt x="1580379" y="73567"/>
                </a:lnTo>
                <a:lnTo>
                  <a:pt x="1606652" y="72514"/>
                </a:lnTo>
                <a:lnTo>
                  <a:pt x="1635691" y="68080"/>
                </a:lnTo>
                <a:lnTo>
                  <a:pt x="1676266" y="74200"/>
                </a:lnTo>
                <a:lnTo>
                  <a:pt x="1714278" y="74700"/>
                </a:lnTo>
                <a:lnTo>
                  <a:pt x="1753829" y="65812"/>
                </a:lnTo>
                <a:lnTo>
                  <a:pt x="1778016" y="55947"/>
                </a:lnTo>
                <a:lnTo>
                  <a:pt x="1821714" y="57585"/>
                </a:lnTo>
                <a:lnTo>
                  <a:pt x="1863592" y="57997"/>
                </a:lnTo>
                <a:lnTo>
                  <a:pt x="1902767" y="58051"/>
                </a:lnTo>
                <a:lnTo>
                  <a:pt x="1927980" y="57065"/>
                </a:lnTo>
                <a:lnTo>
                  <a:pt x="1949451" y="52914"/>
                </a:lnTo>
                <a:lnTo>
                  <a:pt x="1974224" y="54109"/>
                </a:lnTo>
                <a:lnTo>
                  <a:pt x="2000416" y="46195"/>
                </a:lnTo>
                <a:lnTo>
                  <a:pt x="2044846" y="48547"/>
                </a:lnTo>
                <a:lnTo>
                  <a:pt x="2089465" y="49053"/>
                </a:lnTo>
                <a:lnTo>
                  <a:pt x="2125181" y="49114"/>
                </a:lnTo>
                <a:lnTo>
                  <a:pt x="2167035" y="48134"/>
                </a:lnTo>
                <a:lnTo>
                  <a:pt x="2209368" y="41441"/>
                </a:lnTo>
                <a:lnTo>
                  <a:pt x="2248157" y="34308"/>
                </a:lnTo>
                <a:lnTo>
                  <a:pt x="2288157" y="31870"/>
                </a:lnTo>
                <a:lnTo>
                  <a:pt x="2329241" y="31389"/>
                </a:lnTo>
                <a:lnTo>
                  <a:pt x="2366020" y="36438"/>
                </a:lnTo>
                <a:lnTo>
                  <a:pt x="2404594" y="32585"/>
                </a:lnTo>
                <a:lnTo>
                  <a:pt x="2425974" y="29870"/>
                </a:lnTo>
                <a:lnTo>
                  <a:pt x="2466597" y="17250"/>
                </a:lnTo>
                <a:lnTo>
                  <a:pt x="2500846" y="14548"/>
                </a:lnTo>
                <a:lnTo>
                  <a:pt x="2536129" y="16394"/>
                </a:lnTo>
                <a:lnTo>
                  <a:pt x="2578866" y="21166"/>
                </a:lnTo>
                <a:lnTo>
                  <a:pt x="2623100" y="22108"/>
                </a:lnTo>
                <a:lnTo>
                  <a:pt x="2658231" y="21280"/>
                </a:lnTo>
                <a:lnTo>
                  <a:pt x="2692784" y="16183"/>
                </a:lnTo>
                <a:lnTo>
                  <a:pt x="2734275" y="11313"/>
                </a:lnTo>
                <a:lnTo>
                  <a:pt x="2768674" y="6505"/>
                </a:lnTo>
                <a:lnTo>
                  <a:pt x="2804000" y="5081"/>
                </a:lnTo>
                <a:lnTo>
                  <a:pt x="2839603" y="4659"/>
                </a:lnTo>
                <a:lnTo>
                  <a:pt x="2882449" y="4516"/>
                </a:lnTo>
                <a:lnTo>
                  <a:pt x="2915213" y="4491"/>
                </a:lnTo>
                <a:lnTo>
                  <a:pt x="2954796" y="9225"/>
                </a:lnTo>
                <a:lnTo>
                  <a:pt x="2993203" y="7430"/>
                </a:lnTo>
                <a:lnTo>
                  <a:pt x="3029719" y="5355"/>
                </a:lnTo>
                <a:lnTo>
                  <a:pt x="3065674" y="0"/>
                </a:lnTo>
                <a:lnTo>
                  <a:pt x="3101463" y="1610"/>
                </a:lnTo>
                <a:lnTo>
                  <a:pt x="3141942" y="8371"/>
                </a:lnTo>
                <a:lnTo>
                  <a:pt x="3180615" y="16658"/>
                </a:lnTo>
                <a:lnTo>
                  <a:pt x="3217209" y="25397"/>
                </a:lnTo>
                <a:lnTo>
                  <a:pt x="3253187" y="24790"/>
                </a:lnTo>
                <a:lnTo>
                  <a:pt x="3288983" y="27807"/>
                </a:lnTo>
                <a:lnTo>
                  <a:pt x="3324724" y="25503"/>
                </a:lnTo>
                <a:lnTo>
                  <a:pt x="3360451" y="23278"/>
                </a:lnTo>
                <a:lnTo>
                  <a:pt x="3396171" y="22618"/>
                </a:lnTo>
                <a:lnTo>
                  <a:pt x="3431890" y="27163"/>
                </a:lnTo>
                <a:lnTo>
                  <a:pt x="3473379" y="37588"/>
                </a:lnTo>
                <a:lnTo>
                  <a:pt x="3507132" y="45269"/>
                </a:lnTo>
                <a:lnTo>
                  <a:pt x="3551447" y="48367"/>
                </a:lnTo>
                <a:lnTo>
                  <a:pt x="3589158" y="53719"/>
                </a:lnTo>
                <a:lnTo>
                  <a:pt x="3632399" y="51065"/>
                </a:lnTo>
                <a:lnTo>
                  <a:pt x="3676512" y="49512"/>
                </a:lnTo>
                <a:lnTo>
                  <a:pt x="3718924" y="53945"/>
                </a:lnTo>
                <a:lnTo>
                  <a:pt x="3759382" y="58239"/>
                </a:lnTo>
                <a:lnTo>
                  <a:pt x="3792958" y="64948"/>
                </a:lnTo>
                <a:lnTo>
                  <a:pt x="3828041" y="71235"/>
                </a:lnTo>
                <a:lnTo>
                  <a:pt x="3862579" y="69680"/>
                </a:lnTo>
                <a:lnTo>
                  <a:pt x="3904065" y="71746"/>
                </a:lnTo>
                <a:lnTo>
                  <a:pt x="3926835" y="71088"/>
                </a:lnTo>
                <a:lnTo>
                  <a:pt x="3971144" y="84188"/>
                </a:lnTo>
                <a:lnTo>
                  <a:pt x="4008854" y="96624"/>
                </a:lnTo>
                <a:lnTo>
                  <a:pt x="4051102" y="106651"/>
                </a:lnTo>
                <a:lnTo>
                  <a:pt x="4091787" y="106426"/>
                </a:lnTo>
                <a:lnTo>
                  <a:pt x="4113453" y="108329"/>
                </a:lnTo>
                <a:lnTo>
                  <a:pt x="4154263" y="106758"/>
                </a:lnTo>
                <a:lnTo>
                  <a:pt x="4195507" y="110674"/>
                </a:lnTo>
                <a:lnTo>
                  <a:pt x="4239447" y="124713"/>
                </a:lnTo>
                <a:lnTo>
                  <a:pt x="4283697" y="135423"/>
                </a:lnTo>
                <a:lnTo>
                  <a:pt x="4321396" y="142574"/>
                </a:lnTo>
                <a:lnTo>
                  <a:pt x="4363641" y="141267"/>
                </a:lnTo>
                <a:lnTo>
                  <a:pt x="4401679" y="143213"/>
                </a:lnTo>
                <a:lnTo>
                  <a:pt x="4419856" y="141546"/>
                </a:lnTo>
                <a:lnTo>
                  <a:pt x="4458424" y="145914"/>
                </a:lnTo>
                <a:lnTo>
                  <a:pt x="4499225" y="151812"/>
                </a:lnTo>
                <a:lnTo>
                  <a:pt x="4535948" y="161539"/>
                </a:lnTo>
                <a:lnTo>
                  <a:pt x="4576070" y="169472"/>
                </a:lnTo>
                <a:lnTo>
                  <a:pt x="4591621" y="169422"/>
                </a:lnTo>
                <a:lnTo>
                  <a:pt x="4633673" y="164777"/>
                </a:lnTo>
                <a:lnTo>
                  <a:pt x="4647649" y="160721"/>
                </a:lnTo>
                <a:lnTo>
                  <a:pt x="4654154" y="161227"/>
                </a:lnTo>
                <a:lnTo>
                  <a:pt x="4682758" y="173742"/>
                </a:lnTo>
                <a:lnTo>
                  <a:pt x="4684505" y="175861"/>
                </a:lnTo>
                <a:lnTo>
                  <a:pt x="4685670" y="178265"/>
                </a:lnTo>
                <a:lnTo>
                  <a:pt x="4687439" y="179869"/>
                </a:lnTo>
                <a:lnTo>
                  <a:pt x="4692050" y="181650"/>
                </a:lnTo>
                <a:lnTo>
                  <a:pt x="4694668" y="181133"/>
                </a:lnTo>
                <a:lnTo>
                  <a:pt x="4705859" y="17414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SMARTInkShape-167"/>
          <p:cNvSpPr/>
          <p:nvPr/>
        </p:nvSpPr>
        <p:spPr>
          <a:xfrm>
            <a:off x="4580930" y="6849070"/>
            <a:ext cx="31298" cy="1"/>
          </a:xfrm>
          <a:custGeom>
            <a:avLst/>
            <a:gdLst/>
            <a:ahLst/>
            <a:cxnLst/>
            <a:rect l="0" t="0" r="0" b="0"/>
            <a:pathLst>
              <a:path w="31298" h="1">
                <a:moveTo>
                  <a:pt x="31297" y="0"/>
                </a:moveTo>
                <a:lnTo>
                  <a:pt x="8958" y="0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1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359649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-1041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other girls seemed to enjoy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humiliating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every chance they got because I was different from them.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514600" y="2743200"/>
            <a:ext cx="41148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humiliate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54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5801</TotalTime>
  <Words>1347</Words>
  <Application>Microsoft Office PowerPoint</Application>
  <PresentationFormat>On-screen Show (4:3)</PresentationFormat>
  <Paragraphs>226</Paragraphs>
  <Slides>33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Vocabulary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2nd Hour 9/29 Write the word that goes in each blank on your paper.</vt:lpstr>
      <vt:lpstr>PowerPoint Presentation</vt:lpstr>
      <vt:lpstr>PowerPoint Presentation</vt:lpstr>
      <vt:lpstr>7th Hour 9/30 Write the word that goes in each blank on your paper.</vt:lpstr>
      <vt:lpstr>2nd Hour 10/1 Write the word that goes in each blank on your paper.</vt:lpstr>
      <vt:lpstr>7th Hour 10/1 Write the word that goes in each blank on your paper.</vt:lpstr>
      <vt:lpstr>10/20 Write the word that goes in each blank on your paper.</vt:lpstr>
      <vt:lpstr>10/21 Write the word that goes in each blank on your paper.</vt:lpstr>
      <vt:lpstr>10/22 Write the word that goes in each blank on your paper.</vt:lpstr>
      <vt:lpstr>10/23 Write the word that goes in each blank on your paper.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Karen</dc:creator>
  <cp:lastModifiedBy>Karen Milano</cp:lastModifiedBy>
  <cp:revision>55</cp:revision>
  <cp:lastPrinted>2015-10-28T21:04:00Z</cp:lastPrinted>
  <dcterms:created xsi:type="dcterms:W3CDTF">2015-08-20T02:22:51Z</dcterms:created>
  <dcterms:modified xsi:type="dcterms:W3CDTF">2015-11-05T20:54:42Z</dcterms:modified>
</cp:coreProperties>
</file>