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81" r:id="rId14"/>
    <p:sldId id="272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18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4463" y="0"/>
            <a:ext cx="3024187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CECEB-C91B-4357-B4DE-180F2641C6A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411638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0550"/>
            <a:ext cx="5583238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18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4463" y="8685213"/>
            <a:ext cx="3024187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9F1F4-331A-475B-8CCA-E1E1F44BD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8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3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79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5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67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51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F1F4-331A-475B-8CCA-E1E1F44BD81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7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4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5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3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1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9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2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4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4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818A-3811-4399-BFC9-873E0884DA6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9818A-3811-4399-BFC9-873E0884DA6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82299-8BF6-4B74-9C76-C196DBCE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8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Vocabulary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of the Day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Connection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7502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894880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104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mother always talked to me about virtue,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morality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other subjects that did not interest me.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723745" y="2743200"/>
            <a:ext cx="3677055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morality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82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14354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10418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felt great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elation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because Eugene had asked be to come to his house to study with him!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838855" y="2743200"/>
            <a:ext cx="3505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elation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1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737687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057400" y="2743200"/>
            <a:ext cx="5029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discreet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-1041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school was such a huge place that it took me days and many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discreet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questions to discover what classes the new boy was in.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7" name="SMARTInkShape-Group36"/>
          <p:cNvGrpSpPr/>
          <p:nvPr/>
        </p:nvGrpSpPr>
        <p:grpSpPr>
          <a:xfrm>
            <a:off x="246890" y="1393031"/>
            <a:ext cx="4072833" cy="973337"/>
            <a:chOff x="246890" y="1393031"/>
            <a:chExt cx="4072833" cy="973337"/>
          </a:xfrm>
        </p:grpSpPr>
        <p:sp>
          <p:nvSpPr>
            <p:cNvPr id="5" name="SMARTInkShape-95"/>
            <p:cNvSpPr/>
            <p:nvPr/>
          </p:nvSpPr>
          <p:spPr>
            <a:xfrm>
              <a:off x="330398" y="1393031"/>
              <a:ext cx="196455" cy="430648"/>
            </a:xfrm>
            <a:custGeom>
              <a:avLst/>
              <a:gdLst/>
              <a:ahLst/>
              <a:cxnLst/>
              <a:rect l="0" t="0" r="0" b="0"/>
              <a:pathLst>
                <a:path w="196455" h="430648">
                  <a:moveTo>
                    <a:pt x="0" y="0"/>
                  </a:moveTo>
                  <a:lnTo>
                    <a:pt x="993" y="20756"/>
                  </a:lnTo>
                  <a:lnTo>
                    <a:pt x="7068" y="59148"/>
                  </a:lnTo>
                  <a:lnTo>
                    <a:pt x="8562" y="99989"/>
                  </a:lnTo>
                  <a:lnTo>
                    <a:pt x="8821" y="135019"/>
                  </a:lnTo>
                  <a:lnTo>
                    <a:pt x="8898" y="176817"/>
                  </a:lnTo>
                  <a:lnTo>
                    <a:pt x="8921" y="215881"/>
                  </a:lnTo>
                  <a:lnTo>
                    <a:pt x="8926" y="248413"/>
                  </a:lnTo>
                  <a:lnTo>
                    <a:pt x="8928" y="284039"/>
                  </a:lnTo>
                  <a:lnTo>
                    <a:pt x="8929" y="316409"/>
                  </a:lnTo>
                  <a:lnTo>
                    <a:pt x="4189" y="353043"/>
                  </a:lnTo>
                  <a:lnTo>
                    <a:pt x="1820" y="392088"/>
                  </a:lnTo>
                  <a:lnTo>
                    <a:pt x="8175" y="430170"/>
                  </a:lnTo>
                  <a:lnTo>
                    <a:pt x="8427" y="430647"/>
                  </a:lnTo>
                  <a:lnTo>
                    <a:pt x="8595" y="429973"/>
                  </a:lnTo>
                  <a:lnTo>
                    <a:pt x="1818" y="409375"/>
                  </a:lnTo>
                  <a:lnTo>
                    <a:pt x="160" y="372279"/>
                  </a:lnTo>
                  <a:lnTo>
                    <a:pt x="2694" y="347438"/>
                  </a:lnTo>
                  <a:lnTo>
                    <a:pt x="7698" y="302896"/>
                  </a:lnTo>
                  <a:lnTo>
                    <a:pt x="8565" y="265585"/>
                  </a:lnTo>
                  <a:lnTo>
                    <a:pt x="13562" y="234135"/>
                  </a:lnTo>
                  <a:lnTo>
                    <a:pt x="18596" y="223122"/>
                  </a:lnTo>
                  <a:lnTo>
                    <a:pt x="29911" y="211313"/>
                  </a:lnTo>
                  <a:lnTo>
                    <a:pt x="35784" y="208018"/>
                  </a:lnTo>
                  <a:lnTo>
                    <a:pt x="58732" y="200585"/>
                  </a:lnTo>
                  <a:lnTo>
                    <a:pt x="73728" y="202589"/>
                  </a:lnTo>
                  <a:lnTo>
                    <a:pt x="87669" y="212079"/>
                  </a:lnTo>
                  <a:lnTo>
                    <a:pt x="123186" y="252906"/>
                  </a:lnTo>
                  <a:lnTo>
                    <a:pt x="146078" y="278197"/>
                  </a:lnTo>
                  <a:lnTo>
                    <a:pt x="162786" y="292332"/>
                  </a:lnTo>
                  <a:lnTo>
                    <a:pt x="173469" y="313497"/>
                  </a:lnTo>
                  <a:lnTo>
                    <a:pt x="184281" y="356202"/>
                  </a:lnTo>
                  <a:lnTo>
                    <a:pt x="187555" y="370014"/>
                  </a:lnTo>
                  <a:lnTo>
                    <a:pt x="196454" y="3839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96"/>
            <p:cNvSpPr/>
            <p:nvPr/>
          </p:nvSpPr>
          <p:spPr>
            <a:xfrm>
              <a:off x="625591" y="1616281"/>
              <a:ext cx="258449" cy="233133"/>
            </a:xfrm>
            <a:custGeom>
              <a:avLst/>
              <a:gdLst/>
              <a:ahLst/>
              <a:cxnLst/>
              <a:rect l="0" t="0" r="0" b="0"/>
              <a:pathLst>
                <a:path w="258449" h="233133">
                  <a:moveTo>
                    <a:pt x="187011" y="71430"/>
                  </a:moveTo>
                  <a:lnTo>
                    <a:pt x="174582" y="29403"/>
                  </a:lnTo>
                  <a:lnTo>
                    <a:pt x="161279" y="5510"/>
                  </a:lnTo>
                  <a:lnTo>
                    <a:pt x="156958" y="1686"/>
                  </a:lnTo>
                  <a:lnTo>
                    <a:pt x="153085" y="129"/>
                  </a:lnTo>
                  <a:lnTo>
                    <a:pt x="114163" y="4"/>
                  </a:lnTo>
                  <a:lnTo>
                    <a:pt x="105703" y="0"/>
                  </a:lnTo>
                  <a:lnTo>
                    <a:pt x="91012" y="5288"/>
                  </a:lnTo>
                  <a:lnTo>
                    <a:pt x="74231" y="14129"/>
                  </a:lnTo>
                  <a:lnTo>
                    <a:pt x="54931" y="21857"/>
                  </a:lnTo>
                  <a:lnTo>
                    <a:pt x="33113" y="39544"/>
                  </a:lnTo>
                  <a:lnTo>
                    <a:pt x="24354" y="52628"/>
                  </a:lnTo>
                  <a:lnTo>
                    <a:pt x="11140" y="90341"/>
                  </a:lnTo>
                  <a:lnTo>
                    <a:pt x="2083" y="125216"/>
                  </a:lnTo>
                  <a:lnTo>
                    <a:pt x="0" y="151287"/>
                  </a:lnTo>
                  <a:lnTo>
                    <a:pt x="9120" y="176892"/>
                  </a:lnTo>
                  <a:lnTo>
                    <a:pt x="36116" y="218123"/>
                  </a:lnTo>
                  <a:lnTo>
                    <a:pt x="49170" y="230223"/>
                  </a:lnTo>
                  <a:lnTo>
                    <a:pt x="55430" y="232855"/>
                  </a:lnTo>
                  <a:lnTo>
                    <a:pt x="67676" y="233132"/>
                  </a:lnTo>
                  <a:lnTo>
                    <a:pt x="111331" y="212132"/>
                  </a:lnTo>
                  <a:lnTo>
                    <a:pt x="143464" y="185851"/>
                  </a:lnTo>
                  <a:lnTo>
                    <a:pt x="158453" y="166518"/>
                  </a:lnTo>
                  <a:lnTo>
                    <a:pt x="164397" y="153048"/>
                  </a:lnTo>
                  <a:lnTo>
                    <a:pt x="175802" y="111766"/>
                  </a:lnTo>
                  <a:lnTo>
                    <a:pt x="177881" y="68491"/>
                  </a:lnTo>
                  <a:lnTo>
                    <a:pt x="177947" y="63518"/>
                  </a:lnTo>
                  <a:lnTo>
                    <a:pt x="177000" y="60202"/>
                  </a:lnTo>
                  <a:lnTo>
                    <a:pt x="175376" y="57992"/>
                  </a:lnTo>
                  <a:lnTo>
                    <a:pt x="173301" y="56518"/>
                  </a:lnTo>
                  <a:lnTo>
                    <a:pt x="171918" y="54543"/>
                  </a:lnTo>
                  <a:lnTo>
                    <a:pt x="169259" y="45085"/>
                  </a:lnTo>
                  <a:lnTo>
                    <a:pt x="181590" y="89655"/>
                  </a:lnTo>
                  <a:lnTo>
                    <a:pt x="198964" y="127523"/>
                  </a:lnTo>
                  <a:lnTo>
                    <a:pt x="227941" y="167342"/>
                  </a:lnTo>
                  <a:lnTo>
                    <a:pt x="258448" y="205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97"/>
            <p:cNvSpPr/>
            <p:nvPr/>
          </p:nvSpPr>
          <p:spPr>
            <a:xfrm>
              <a:off x="964406" y="1669852"/>
              <a:ext cx="116087" cy="160735"/>
            </a:xfrm>
            <a:custGeom>
              <a:avLst/>
              <a:gdLst/>
              <a:ahLst/>
              <a:cxnLst/>
              <a:rect l="0" t="0" r="0" b="0"/>
              <a:pathLst>
                <a:path w="116087" h="160735">
                  <a:moveTo>
                    <a:pt x="0" y="0"/>
                  </a:moveTo>
                  <a:lnTo>
                    <a:pt x="4741" y="0"/>
                  </a:lnTo>
                  <a:lnTo>
                    <a:pt x="9714" y="2645"/>
                  </a:lnTo>
                  <a:lnTo>
                    <a:pt x="15231" y="8121"/>
                  </a:lnTo>
                  <a:lnTo>
                    <a:pt x="39902" y="51420"/>
                  </a:lnTo>
                  <a:lnTo>
                    <a:pt x="63880" y="90384"/>
                  </a:lnTo>
                  <a:lnTo>
                    <a:pt x="82802" y="127020"/>
                  </a:lnTo>
                  <a:lnTo>
                    <a:pt x="93356" y="141781"/>
                  </a:lnTo>
                  <a:lnTo>
                    <a:pt x="116086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98"/>
            <p:cNvSpPr/>
            <p:nvPr/>
          </p:nvSpPr>
          <p:spPr>
            <a:xfrm>
              <a:off x="1089422" y="1616273"/>
              <a:ext cx="89298" cy="232173"/>
            </a:xfrm>
            <a:custGeom>
              <a:avLst/>
              <a:gdLst/>
              <a:ahLst/>
              <a:cxnLst/>
              <a:rect l="0" t="0" r="0" b="0"/>
              <a:pathLst>
                <a:path w="89298" h="232173">
                  <a:moveTo>
                    <a:pt x="89297" y="0"/>
                  </a:moveTo>
                  <a:lnTo>
                    <a:pt x="89297" y="4741"/>
                  </a:lnTo>
                  <a:lnTo>
                    <a:pt x="84005" y="9714"/>
                  </a:lnTo>
                  <a:lnTo>
                    <a:pt x="75039" y="17216"/>
                  </a:lnTo>
                  <a:lnTo>
                    <a:pt x="52056" y="45189"/>
                  </a:lnTo>
                  <a:lnTo>
                    <a:pt x="37362" y="79536"/>
                  </a:lnTo>
                  <a:lnTo>
                    <a:pt x="16604" y="121103"/>
                  </a:lnTo>
                  <a:lnTo>
                    <a:pt x="2311" y="165363"/>
                  </a:lnTo>
                  <a:lnTo>
                    <a:pt x="304" y="208528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99"/>
            <p:cNvSpPr/>
            <p:nvPr/>
          </p:nvSpPr>
          <p:spPr>
            <a:xfrm>
              <a:off x="1268019" y="1625203"/>
              <a:ext cx="17857" cy="188142"/>
            </a:xfrm>
            <a:custGeom>
              <a:avLst/>
              <a:gdLst/>
              <a:ahLst/>
              <a:cxnLst/>
              <a:rect l="0" t="0" r="0" b="0"/>
              <a:pathLst>
                <a:path w="17857" h="188142">
                  <a:moveTo>
                    <a:pt x="17856" y="0"/>
                  </a:moveTo>
                  <a:lnTo>
                    <a:pt x="13115" y="4741"/>
                  </a:lnTo>
                  <a:lnTo>
                    <a:pt x="5427" y="21910"/>
                  </a:lnTo>
                  <a:lnTo>
                    <a:pt x="1069" y="56363"/>
                  </a:lnTo>
                  <a:lnTo>
                    <a:pt x="209" y="100945"/>
                  </a:lnTo>
                  <a:lnTo>
                    <a:pt x="38" y="139223"/>
                  </a:lnTo>
                  <a:lnTo>
                    <a:pt x="0" y="183704"/>
                  </a:lnTo>
                  <a:lnTo>
                    <a:pt x="991" y="186961"/>
                  </a:lnTo>
                  <a:lnTo>
                    <a:pt x="2644" y="188141"/>
                  </a:lnTo>
                  <a:lnTo>
                    <a:pt x="8926" y="187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00"/>
            <p:cNvSpPr/>
            <p:nvPr/>
          </p:nvSpPr>
          <p:spPr>
            <a:xfrm>
              <a:off x="1403198" y="1603760"/>
              <a:ext cx="195217" cy="235757"/>
            </a:xfrm>
            <a:custGeom>
              <a:avLst/>
              <a:gdLst/>
              <a:ahLst/>
              <a:cxnLst/>
              <a:rect l="0" t="0" r="0" b="0"/>
              <a:pathLst>
                <a:path w="195217" h="235757">
                  <a:moveTo>
                    <a:pt x="7693" y="66092"/>
                  </a:moveTo>
                  <a:lnTo>
                    <a:pt x="7693" y="105171"/>
                  </a:lnTo>
                  <a:lnTo>
                    <a:pt x="7693" y="140619"/>
                  </a:lnTo>
                  <a:lnTo>
                    <a:pt x="7693" y="183270"/>
                  </a:lnTo>
                  <a:lnTo>
                    <a:pt x="7693" y="226390"/>
                  </a:lnTo>
                  <a:lnTo>
                    <a:pt x="7693" y="229512"/>
                  </a:lnTo>
                  <a:lnTo>
                    <a:pt x="6700" y="229609"/>
                  </a:lnTo>
                  <a:lnTo>
                    <a:pt x="2952" y="224425"/>
                  </a:lnTo>
                  <a:lnTo>
                    <a:pt x="4" y="210350"/>
                  </a:lnTo>
                  <a:lnTo>
                    <a:pt x="0" y="167421"/>
                  </a:lnTo>
                  <a:lnTo>
                    <a:pt x="5879" y="127632"/>
                  </a:lnTo>
                  <a:lnTo>
                    <a:pt x="12075" y="90375"/>
                  </a:lnTo>
                  <a:lnTo>
                    <a:pt x="20015" y="49584"/>
                  </a:lnTo>
                  <a:lnTo>
                    <a:pt x="23911" y="25041"/>
                  </a:lnTo>
                  <a:lnTo>
                    <a:pt x="26443" y="19873"/>
                  </a:lnTo>
                  <a:lnTo>
                    <a:pt x="34547" y="11485"/>
                  </a:lnTo>
                  <a:lnTo>
                    <a:pt x="55006" y="1184"/>
                  </a:lnTo>
                  <a:lnTo>
                    <a:pt x="60071" y="0"/>
                  </a:lnTo>
                  <a:lnTo>
                    <a:pt x="63448" y="202"/>
                  </a:lnTo>
                  <a:lnTo>
                    <a:pt x="99403" y="20555"/>
                  </a:lnTo>
                  <a:lnTo>
                    <a:pt x="115013" y="36945"/>
                  </a:lnTo>
                  <a:lnTo>
                    <a:pt x="136305" y="80656"/>
                  </a:lnTo>
                  <a:lnTo>
                    <a:pt x="156974" y="120599"/>
                  </a:lnTo>
                  <a:lnTo>
                    <a:pt x="170905" y="148406"/>
                  </a:lnTo>
                  <a:lnTo>
                    <a:pt x="183211" y="183554"/>
                  </a:lnTo>
                  <a:lnTo>
                    <a:pt x="195216" y="2357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01"/>
            <p:cNvSpPr/>
            <p:nvPr/>
          </p:nvSpPr>
          <p:spPr>
            <a:xfrm>
              <a:off x="1661120" y="1621959"/>
              <a:ext cx="256988" cy="493435"/>
            </a:xfrm>
            <a:custGeom>
              <a:avLst/>
              <a:gdLst/>
              <a:ahLst/>
              <a:cxnLst/>
              <a:rect l="0" t="0" r="0" b="0"/>
              <a:pathLst>
                <a:path w="256988" h="493435">
                  <a:moveTo>
                    <a:pt x="169466" y="30033"/>
                  </a:moveTo>
                  <a:lnTo>
                    <a:pt x="169466" y="25293"/>
                  </a:lnTo>
                  <a:lnTo>
                    <a:pt x="164725" y="12864"/>
                  </a:lnTo>
                  <a:lnTo>
                    <a:pt x="157107" y="4874"/>
                  </a:lnTo>
                  <a:lnTo>
                    <a:pt x="152297" y="1354"/>
                  </a:lnTo>
                  <a:lnTo>
                    <a:pt x="146113" y="0"/>
                  </a:lnTo>
                  <a:lnTo>
                    <a:pt x="124182" y="2834"/>
                  </a:lnTo>
                  <a:lnTo>
                    <a:pt x="95845" y="15327"/>
                  </a:lnTo>
                  <a:lnTo>
                    <a:pt x="52562" y="49290"/>
                  </a:lnTo>
                  <a:lnTo>
                    <a:pt x="37373" y="64071"/>
                  </a:lnTo>
                  <a:lnTo>
                    <a:pt x="15455" y="106247"/>
                  </a:lnTo>
                  <a:lnTo>
                    <a:pt x="3188" y="142653"/>
                  </a:lnTo>
                  <a:lnTo>
                    <a:pt x="99" y="181534"/>
                  </a:lnTo>
                  <a:lnTo>
                    <a:pt x="0" y="187588"/>
                  </a:lnTo>
                  <a:lnTo>
                    <a:pt x="926" y="191624"/>
                  </a:lnTo>
                  <a:lnTo>
                    <a:pt x="2536" y="194315"/>
                  </a:lnTo>
                  <a:lnTo>
                    <a:pt x="4601" y="196109"/>
                  </a:lnTo>
                  <a:lnTo>
                    <a:pt x="44396" y="199225"/>
                  </a:lnTo>
                  <a:lnTo>
                    <a:pt x="71223" y="196911"/>
                  </a:lnTo>
                  <a:lnTo>
                    <a:pt x="92732" y="189942"/>
                  </a:lnTo>
                  <a:lnTo>
                    <a:pt x="113629" y="173958"/>
                  </a:lnTo>
                  <a:lnTo>
                    <a:pt x="135873" y="150699"/>
                  </a:lnTo>
                  <a:lnTo>
                    <a:pt x="163560" y="109828"/>
                  </a:lnTo>
                  <a:lnTo>
                    <a:pt x="181833" y="76889"/>
                  </a:lnTo>
                  <a:lnTo>
                    <a:pt x="182239" y="62764"/>
                  </a:lnTo>
                  <a:lnTo>
                    <a:pt x="180958" y="54831"/>
                  </a:lnTo>
                  <a:lnTo>
                    <a:pt x="179111" y="50533"/>
                  </a:lnTo>
                  <a:lnTo>
                    <a:pt x="176888" y="48661"/>
                  </a:lnTo>
                  <a:lnTo>
                    <a:pt x="174414" y="48405"/>
                  </a:lnTo>
                  <a:lnTo>
                    <a:pt x="169019" y="50766"/>
                  </a:lnTo>
                  <a:lnTo>
                    <a:pt x="166192" y="52785"/>
                  </a:lnTo>
                  <a:lnTo>
                    <a:pt x="157472" y="65107"/>
                  </a:lnTo>
                  <a:lnTo>
                    <a:pt x="153344" y="81326"/>
                  </a:lnTo>
                  <a:lnTo>
                    <a:pt x="151950" y="118842"/>
                  </a:lnTo>
                  <a:lnTo>
                    <a:pt x="154320" y="159178"/>
                  </a:lnTo>
                  <a:lnTo>
                    <a:pt x="166847" y="200241"/>
                  </a:lnTo>
                  <a:lnTo>
                    <a:pt x="181419" y="244417"/>
                  </a:lnTo>
                  <a:lnTo>
                    <a:pt x="188143" y="279086"/>
                  </a:lnTo>
                  <a:lnTo>
                    <a:pt x="212029" y="317026"/>
                  </a:lnTo>
                  <a:lnTo>
                    <a:pt x="234506" y="359989"/>
                  </a:lnTo>
                  <a:lnTo>
                    <a:pt x="249775" y="399914"/>
                  </a:lnTo>
                  <a:lnTo>
                    <a:pt x="256987" y="435038"/>
                  </a:lnTo>
                  <a:lnTo>
                    <a:pt x="253496" y="454856"/>
                  </a:lnTo>
                  <a:lnTo>
                    <a:pt x="246178" y="468556"/>
                  </a:lnTo>
                  <a:lnTo>
                    <a:pt x="222543" y="487219"/>
                  </a:lnTo>
                  <a:lnTo>
                    <a:pt x="213561" y="491195"/>
                  </a:lnTo>
                  <a:lnTo>
                    <a:pt x="188705" y="493434"/>
                  </a:lnTo>
                  <a:lnTo>
                    <a:pt x="180308" y="490772"/>
                  </a:lnTo>
                  <a:lnTo>
                    <a:pt x="165686" y="479876"/>
                  </a:lnTo>
                  <a:lnTo>
                    <a:pt x="142677" y="4229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02"/>
            <p:cNvSpPr/>
            <p:nvPr/>
          </p:nvSpPr>
          <p:spPr>
            <a:xfrm>
              <a:off x="2105542" y="1620058"/>
              <a:ext cx="188360" cy="217441"/>
            </a:xfrm>
            <a:custGeom>
              <a:avLst/>
              <a:gdLst/>
              <a:ahLst/>
              <a:cxnLst/>
              <a:rect l="0" t="0" r="0" b="0"/>
              <a:pathLst>
                <a:path w="188360" h="217441">
                  <a:moveTo>
                    <a:pt x="117950" y="5145"/>
                  </a:moveTo>
                  <a:lnTo>
                    <a:pt x="117950" y="405"/>
                  </a:lnTo>
                  <a:lnTo>
                    <a:pt x="115966" y="0"/>
                  </a:lnTo>
                  <a:lnTo>
                    <a:pt x="108469" y="2197"/>
                  </a:lnTo>
                  <a:lnTo>
                    <a:pt x="71092" y="27333"/>
                  </a:lnTo>
                  <a:lnTo>
                    <a:pt x="33103" y="55925"/>
                  </a:lnTo>
                  <a:lnTo>
                    <a:pt x="14207" y="83140"/>
                  </a:lnTo>
                  <a:lnTo>
                    <a:pt x="781" y="121079"/>
                  </a:lnTo>
                  <a:lnTo>
                    <a:pt x="0" y="158999"/>
                  </a:lnTo>
                  <a:lnTo>
                    <a:pt x="6052" y="185890"/>
                  </a:lnTo>
                  <a:lnTo>
                    <a:pt x="13978" y="197262"/>
                  </a:lnTo>
                  <a:lnTo>
                    <a:pt x="18870" y="201684"/>
                  </a:lnTo>
                  <a:lnTo>
                    <a:pt x="44716" y="212648"/>
                  </a:lnTo>
                  <a:lnTo>
                    <a:pt x="68029" y="217440"/>
                  </a:lnTo>
                  <a:lnTo>
                    <a:pt x="96985" y="214119"/>
                  </a:lnTo>
                  <a:lnTo>
                    <a:pt x="133212" y="197971"/>
                  </a:lnTo>
                  <a:lnTo>
                    <a:pt x="149151" y="185420"/>
                  </a:lnTo>
                  <a:lnTo>
                    <a:pt x="177670" y="147066"/>
                  </a:lnTo>
                  <a:lnTo>
                    <a:pt x="185916" y="125689"/>
                  </a:lnTo>
                  <a:lnTo>
                    <a:pt x="188359" y="106787"/>
                  </a:lnTo>
                  <a:lnTo>
                    <a:pt x="179602" y="79138"/>
                  </a:lnTo>
                  <a:lnTo>
                    <a:pt x="164440" y="55291"/>
                  </a:lnTo>
                  <a:lnTo>
                    <a:pt x="126880" y="408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03"/>
            <p:cNvSpPr/>
            <p:nvPr/>
          </p:nvSpPr>
          <p:spPr>
            <a:xfrm>
              <a:off x="2359285" y="1635450"/>
              <a:ext cx="114239" cy="214264"/>
            </a:xfrm>
            <a:custGeom>
              <a:avLst/>
              <a:gdLst/>
              <a:ahLst/>
              <a:cxnLst/>
              <a:rect l="0" t="0" r="0" b="0"/>
              <a:pathLst>
                <a:path w="114239" h="214264">
                  <a:moveTo>
                    <a:pt x="16012" y="87980"/>
                  </a:moveTo>
                  <a:lnTo>
                    <a:pt x="17004" y="113298"/>
                  </a:lnTo>
                  <a:lnTo>
                    <a:pt x="24114" y="153935"/>
                  </a:lnTo>
                  <a:lnTo>
                    <a:pt x="24909" y="194254"/>
                  </a:lnTo>
                  <a:lnTo>
                    <a:pt x="24937" y="214263"/>
                  </a:lnTo>
                  <a:lnTo>
                    <a:pt x="24939" y="213841"/>
                  </a:lnTo>
                  <a:lnTo>
                    <a:pt x="12512" y="171042"/>
                  </a:lnTo>
                  <a:lnTo>
                    <a:pt x="7797" y="126699"/>
                  </a:lnTo>
                  <a:lnTo>
                    <a:pt x="1040" y="82054"/>
                  </a:lnTo>
                  <a:lnTo>
                    <a:pt x="0" y="58994"/>
                  </a:lnTo>
                  <a:lnTo>
                    <a:pt x="5954" y="30474"/>
                  </a:lnTo>
                  <a:lnTo>
                    <a:pt x="16229" y="17473"/>
                  </a:lnTo>
                  <a:lnTo>
                    <a:pt x="29007" y="11995"/>
                  </a:lnTo>
                  <a:lnTo>
                    <a:pt x="67570" y="3128"/>
                  </a:lnTo>
                  <a:lnTo>
                    <a:pt x="89497" y="0"/>
                  </a:lnTo>
                  <a:lnTo>
                    <a:pt x="95760" y="1545"/>
                  </a:lnTo>
                  <a:lnTo>
                    <a:pt x="114238" y="165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04"/>
            <p:cNvSpPr/>
            <p:nvPr/>
          </p:nvSpPr>
          <p:spPr>
            <a:xfrm>
              <a:off x="2777133" y="1594544"/>
              <a:ext cx="185236" cy="225314"/>
            </a:xfrm>
            <a:custGeom>
              <a:avLst/>
              <a:gdLst/>
              <a:ahLst/>
              <a:cxnLst/>
              <a:rect l="0" t="0" r="0" b="0"/>
              <a:pathLst>
                <a:path w="185236" h="225314">
                  <a:moveTo>
                    <a:pt x="169664" y="12800"/>
                  </a:moveTo>
                  <a:lnTo>
                    <a:pt x="135325" y="371"/>
                  </a:lnTo>
                  <a:lnTo>
                    <a:pt x="119345" y="0"/>
                  </a:lnTo>
                  <a:lnTo>
                    <a:pt x="78696" y="7846"/>
                  </a:lnTo>
                  <a:lnTo>
                    <a:pt x="38145" y="18950"/>
                  </a:lnTo>
                  <a:lnTo>
                    <a:pt x="12642" y="30698"/>
                  </a:lnTo>
                  <a:lnTo>
                    <a:pt x="8428" y="33662"/>
                  </a:lnTo>
                  <a:lnTo>
                    <a:pt x="6611" y="36629"/>
                  </a:lnTo>
                  <a:lnTo>
                    <a:pt x="6392" y="39600"/>
                  </a:lnTo>
                  <a:lnTo>
                    <a:pt x="8794" y="45547"/>
                  </a:lnTo>
                  <a:lnTo>
                    <a:pt x="42305" y="81784"/>
                  </a:lnTo>
                  <a:lnTo>
                    <a:pt x="77883" y="109329"/>
                  </a:lnTo>
                  <a:lnTo>
                    <a:pt x="106077" y="123148"/>
                  </a:lnTo>
                  <a:lnTo>
                    <a:pt x="118583" y="131297"/>
                  </a:lnTo>
                  <a:lnTo>
                    <a:pt x="136779" y="137868"/>
                  </a:lnTo>
                  <a:lnTo>
                    <a:pt x="179800" y="174981"/>
                  </a:lnTo>
                  <a:lnTo>
                    <a:pt x="184091" y="184430"/>
                  </a:lnTo>
                  <a:lnTo>
                    <a:pt x="185235" y="189728"/>
                  </a:lnTo>
                  <a:lnTo>
                    <a:pt x="185006" y="194252"/>
                  </a:lnTo>
                  <a:lnTo>
                    <a:pt x="182105" y="201924"/>
                  </a:lnTo>
                  <a:lnTo>
                    <a:pt x="174893" y="211822"/>
                  </a:lnTo>
                  <a:lnTo>
                    <a:pt x="156992" y="221038"/>
                  </a:lnTo>
                  <a:lnTo>
                    <a:pt x="118615" y="225313"/>
                  </a:lnTo>
                  <a:lnTo>
                    <a:pt x="74281" y="221839"/>
                  </a:lnTo>
                  <a:lnTo>
                    <a:pt x="36244" y="216920"/>
                  </a:lnTo>
                  <a:lnTo>
                    <a:pt x="0" y="1913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05"/>
            <p:cNvSpPr/>
            <p:nvPr/>
          </p:nvSpPr>
          <p:spPr>
            <a:xfrm>
              <a:off x="3009305" y="1526977"/>
              <a:ext cx="151805" cy="303610"/>
            </a:xfrm>
            <a:custGeom>
              <a:avLst/>
              <a:gdLst/>
              <a:ahLst/>
              <a:cxnLst/>
              <a:rect l="0" t="0" r="0" b="0"/>
              <a:pathLst>
                <a:path w="151805" h="303610">
                  <a:moveTo>
                    <a:pt x="0" y="0"/>
                  </a:moveTo>
                  <a:lnTo>
                    <a:pt x="2645" y="17651"/>
                  </a:lnTo>
                  <a:lnTo>
                    <a:pt x="7688" y="58277"/>
                  </a:lnTo>
                  <a:lnTo>
                    <a:pt x="8684" y="97390"/>
                  </a:lnTo>
                  <a:lnTo>
                    <a:pt x="8881" y="136426"/>
                  </a:lnTo>
                  <a:lnTo>
                    <a:pt x="8915" y="173044"/>
                  </a:lnTo>
                  <a:lnTo>
                    <a:pt x="8926" y="215641"/>
                  </a:lnTo>
                  <a:lnTo>
                    <a:pt x="8929" y="255438"/>
                  </a:lnTo>
                  <a:lnTo>
                    <a:pt x="8929" y="276626"/>
                  </a:lnTo>
                  <a:lnTo>
                    <a:pt x="7937" y="259593"/>
                  </a:lnTo>
                  <a:lnTo>
                    <a:pt x="1862" y="225241"/>
                  </a:lnTo>
                  <a:lnTo>
                    <a:pt x="551" y="188115"/>
                  </a:lnTo>
                  <a:lnTo>
                    <a:pt x="4849" y="144755"/>
                  </a:lnTo>
                  <a:lnTo>
                    <a:pt x="17202" y="121383"/>
                  </a:lnTo>
                  <a:lnTo>
                    <a:pt x="43116" y="91236"/>
                  </a:lnTo>
                  <a:lnTo>
                    <a:pt x="59959" y="78847"/>
                  </a:lnTo>
                  <a:lnTo>
                    <a:pt x="65769" y="77369"/>
                  </a:lnTo>
                  <a:lnTo>
                    <a:pt x="77517" y="78373"/>
                  </a:lnTo>
                  <a:lnTo>
                    <a:pt x="82436" y="81022"/>
                  </a:lnTo>
                  <a:lnTo>
                    <a:pt x="95091" y="95223"/>
                  </a:lnTo>
                  <a:lnTo>
                    <a:pt x="108983" y="117842"/>
                  </a:lnTo>
                  <a:lnTo>
                    <a:pt x="119891" y="156225"/>
                  </a:lnTo>
                  <a:lnTo>
                    <a:pt x="131132" y="195525"/>
                  </a:lnTo>
                  <a:lnTo>
                    <a:pt x="141132" y="239056"/>
                  </a:lnTo>
                  <a:lnTo>
                    <a:pt x="150875" y="279851"/>
                  </a:lnTo>
                  <a:lnTo>
                    <a:pt x="151804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06"/>
            <p:cNvSpPr/>
            <p:nvPr/>
          </p:nvSpPr>
          <p:spPr>
            <a:xfrm>
              <a:off x="3199006" y="1649269"/>
              <a:ext cx="149157" cy="172050"/>
            </a:xfrm>
            <a:custGeom>
              <a:avLst/>
              <a:gdLst/>
              <a:ahLst/>
              <a:cxnLst/>
              <a:rect l="0" t="0" r="0" b="0"/>
              <a:pathLst>
                <a:path w="149157" h="172050">
                  <a:moveTo>
                    <a:pt x="140697" y="2723"/>
                  </a:moveTo>
                  <a:lnTo>
                    <a:pt x="140697" y="10411"/>
                  </a:lnTo>
                  <a:lnTo>
                    <a:pt x="135957" y="1804"/>
                  </a:lnTo>
                  <a:lnTo>
                    <a:pt x="133568" y="126"/>
                  </a:lnTo>
                  <a:lnTo>
                    <a:pt x="130983" y="0"/>
                  </a:lnTo>
                  <a:lnTo>
                    <a:pt x="124474" y="1513"/>
                  </a:lnTo>
                  <a:lnTo>
                    <a:pt x="104126" y="5130"/>
                  </a:lnTo>
                  <a:lnTo>
                    <a:pt x="92693" y="10738"/>
                  </a:lnTo>
                  <a:lnTo>
                    <a:pt x="51378" y="47667"/>
                  </a:lnTo>
                  <a:lnTo>
                    <a:pt x="17416" y="86113"/>
                  </a:lnTo>
                  <a:lnTo>
                    <a:pt x="2721" y="117422"/>
                  </a:lnTo>
                  <a:lnTo>
                    <a:pt x="0" y="127453"/>
                  </a:lnTo>
                  <a:lnTo>
                    <a:pt x="7948" y="152900"/>
                  </a:lnTo>
                  <a:lnTo>
                    <a:pt x="14890" y="163726"/>
                  </a:lnTo>
                  <a:lnTo>
                    <a:pt x="18131" y="166613"/>
                  </a:lnTo>
                  <a:lnTo>
                    <a:pt x="27022" y="169821"/>
                  </a:lnTo>
                  <a:lnTo>
                    <a:pt x="66968" y="172049"/>
                  </a:lnTo>
                  <a:lnTo>
                    <a:pt x="97654" y="169675"/>
                  </a:lnTo>
                  <a:lnTo>
                    <a:pt x="106048" y="167602"/>
                  </a:lnTo>
                  <a:lnTo>
                    <a:pt x="120667" y="154716"/>
                  </a:lnTo>
                  <a:lnTo>
                    <a:pt x="134762" y="133086"/>
                  </a:lnTo>
                  <a:lnTo>
                    <a:pt x="148038" y="96579"/>
                  </a:lnTo>
                  <a:lnTo>
                    <a:pt x="149156" y="79150"/>
                  </a:lnTo>
                  <a:lnTo>
                    <a:pt x="148321" y="74510"/>
                  </a:lnTo>
                  <a:lnTo>
                    <a:pt x="146772" y="71417"/>
                  </a:lnTo>
                  <a:lnTo>
                    <a:pt x="141413" y="66988"/>
                  </a:lnTo>
                  <a:lnTo>
                    <a:pt x="122838" y="473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07"/>
            <p:cNvSpPr/>
            <p:nvPr/>
          </p:nvSpPr>
          <p:spPr>
            <a:xfrm>
              <a:off x="3437930" y="1634133"/>
              <a:ext cx="62509" cy="241102"/>
            </a:xfrm>
            <a:custGeom>
              <a:avLst/>
              <a:gdLst/>
              <a:ahLst/>
              <a:cxnLst/>
              <a:rect l="0" t="0" r="0" b="0"/>
              <a:pathLst>
                <a:path w="62509" h="241102">
                  <a:moveTo>
                    <a:pt x="0" y="0"/>
                  </a:moveTo>
                  <a:lnTo>
                    <a:pt x="0" y="42027"/>
                  </a:lnTo>
                  <a:lnTo>
                    <a:pt x="7129" y="84002"/>
                  </a:lnTo>
                  <a:lnTo>
                    <a:pt x="23915" y="128364"/>
                  </a:lnTo>
                  <a:lnTo>
                    <a:pt x="35739" y="172494"/>
                  </a:lnTo>
                  <a:lnTo>
                    <a:pt x="50604" y="213693"/>
                  </a:lnTo>
                  <a:lnTo>
                    <a:pt x="62508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08"/>
            <p:cNvSpPr/>
            <p:nvPr/>
          </p:nvSpPr>
          <p:spPr>
            <a:xfrm>
              <a:off x="3464719" y="1669852"/>
              <a:ext cx="80368" cy="178594"/>
            </a:xfrm>
            <a:custGeom>
              <a:avLst/>
              <a:gdLst/>
              <a:ahLst/>
              <a:cxnLst/>
              <a:rect l="0" t="0" r="0" b="0"/>
              <a:pathLst>
                <a:path w="80368" h="178594">
                  <a:moveTo>
                    <a:pt x="80367" y="0"/>
                  </a:moveTo>
                  <a:lnTo>
                    <a:pt x="73299" y="16781"/>
                  </a:lnTo>
                  <a:lnTo>
                    <a:pt x="69343" y="29115"/>
                  </a:lnTo>
                  <a:lnTo>
                    <a:pt x="63561" y="39729"/>
                  </a:lnTo>
                  <a:lnTo>
                    <a:pt x="46326" y="65358"/>
                  </a:lnTo>
                  <a:lnTo>
                    <a:pt x="33073" y="103530"/>
                  </a:lnTo>
                  <a:lnTo>
                    <a:pt x="20901" y="146311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09"/>
            <p:cNvSpPr/>
            <p:nvPr/>
          </p:nvSpPr>
          <p:spPr>
            <a:xfrm>
              <a:off x="3527227" y="1669852"/>
              <a:ext cx="53579" cy="151805"/>
            </a:xfrm>
            <a:custGeom>
              <a:avLst/>
              <a:gdLst/>
              <a:ahLst/>
              <a:cxnLst/>
              <a:rect l="0" t="0" r="0" b="0"/>
              <a:pathLst>
                <a:path w="53579" h="151805">
                  <a:moveTo>
                    <a:pt x="0" y="0"/>
                  </a:moveTo>
                  <a:lnTo>
                    <a:pt x="0" y="7688"/>
                  </a:lnTo>
                  <a:lnTo>
                    <a:pt x="4740" y="13302"/>
                  </a:lnTo>
                  <a:lnTo>
                    <a:pt x="7067" y="21125"/>
                  </a:lnTo>
                  <a:lnTo>
                    <a:pt x="9676" y="56176"/>
                  </a:lnTo>
                  <a:lnTo>
                    <a:pt x="18595" y="94036"/>
                  </a:lnTo>
                  <a:lnTo>
                    <a:pt x="32839" y="137729"/>
                  </a:lnTo>
                  <a:lnTo>
                    <a:pt x="53578" y="1518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10"/>
            <p:cNvSpPr/>
            <p:nvPr/>
          </p:nvSpPr>
          <p:spPr>
            <a:xfrm>
              <a:off x="3608710" y="1643063"/>
              <a:ext cx="34604" cy="232172"/>
            </a:xfrm>
            <a:custGeom>
              <a:avLst/>
              <a:gdLst/>
              <a:ahLst/>
              <a:cxnLst/>
              <a:rect l="0" t="0" r="0" b="0"/>
              <a:pathLst>
                <a:path w="34604" h="232172">
                  <a:moveTo>
                    <a:pt x="34603" y="0"/>
                  </a:moveTo>
                  <a:lnTo>
                    <a:pt x="20467" y="33562"/>
                  </a:lnTo>
                  <a:lnTo>
                    <a:pt x="12738" y="73326"/>
                  </a:lnTo>
                  <a:lnTo>
                    <a:pt x="4532" y="114550"/>
                  </a:lnTo>
                  <a:lnTo>
                    <a:pt x="0" y="156682"/>
                  </a:lnTo>
                  <a:lnTo>
                    <a:pt x="206" y="175629"/>
                  </a:lnTo>
                  <a:lnTo>
                    <a:pt x="7813" y="2321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11"/>
            <p:cNvSpPr/>
            <p:nvPr/>
          </p:nvSpPr>
          <p:spPr>
            <a:xfrm>
              <a:off x="3741539" y="1651992"/>
              <a:ext cx="26790" cy="196454"/>
            </a:xfrm>
            <a:custGeom>
              <a:avLst/>
              <a:gdLst/>
              <a:ahLst/>
              <a:cxnLst/>
              <a:rect l="0" t="0" r="0" b="0"/>
              <a:pathLst>
                <a:path w="26790" h="196454">
                  <a:moveTo>
                    <a:pt x="26789" y="0"/>
                  </a:moveTo>
                  <a:lnTo>
                    <a:pt x="22049" y="9481"/>
                  </a:lnTo>
                  <a:lnTo>
                    <a:pt x="15765" y="40605"/>
                  </a:lnTo>
                  <a:lnTo>
                    <a:pt x="13487" y="44930"/>
                  </a:lnTo>
                  <a:lnTo>
                    <a:pt x="8838" y="81378"/>
                  </a:lnTo>
                  <a:lnTo>
                    <a:pt x="3060" y="118150"/>
                  </a:lnTo>
                  <a:lnTo>
                    <a:pt x="403" y="156462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12"/>
            <p:cNvSpPr/>
            <p:nvPr/>
          </p:nvSpPr>
          <p:spPr>
            <a:xfrm>
              <a:off x="3705820" y="1553766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0"/>
                  </a:moveTo>
                  <a:lnTo>
                    <a:pt x="0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13"/>
            <p:cNvSpPr/>
            <p:nvPr/>
          </p:nvSpPr>
          <p:spPr>
            <a:xfrm>
              <a:off x="3848850" y="1650619"/>
              <a:ext cx="169510" cy="215687"/>
            </a:xfrm>
            <a:custGeom>
              <a:avLst/>
              <a:gdLst/>
              <a:ahLst/>
              <a:cxnLst/>
              <a:rect l="0" t="0" r="0" b="0"/>
              <a:pathLst>
                <a:path w="169510" h="215687">
                  <a:moveTo>
                    <a:pt x="53423" y="54951"/>
                  </a:moveTo>
                  <a:lnTo>
                    <a:pt x="53423" y="50211"/>
                  </a:lnTo>
                  <a:lnTo>
                    <a:pt x="52431" y="48814"/>
                  </a:lnTo>
                  <a:lnTo>
                    <a:pt x="50778" y="47884"/>
                  </a:lnTo>
                  <a:lnTo>
                    <a:pt x="48683" y="47263"/>
                  </a:lnTo>
                  <a:lnTo>
                    <a:pt x="43710" y="59803"/>
                  </a:lnTo>
                  <a:lnTo>
                    <a:pt x="32433" y="98794"/>
                  </a:lnTo>
                  <a:lnTo>
                    <a:pt x="20651" y="141296"/>
                  </a:lnTo>
                  <a:lnTo>
                    <a:pt x="5795" y="183767"/>
                  </a:lnTo>
                  <a:lnTo>
                    <a:pt x="1020" y="196041"/>
                  </a:lnTo>
                  <a:lnTo>
                    <a:pt x="0" y="205149"/>
                  </a:lnTo>
                  <a:lnTo>
                    <a:pt x="868" y="191188"/>
                  </a:lnTo>
                  <a:lnTo>
                    <a:pt x="8942" y="149802"/>
                  </a:lnTo>
                  <a:lnTo>
                    <a:pt x="20971" y="114147"/>
                  </a:lnTo>
                  <a:lnTo>
                    <a:pt x="37422" y="73920"/>
                  </a:lnTo>
                  <a:lnTo>
                    <a:pt x="46208" y="35376"/>
                  </a:lnTo>
                  <a:lnTo>
                    <a:pt x="51209" y="21447"/>
                  </a:lnTo>
                  <a:lnTo>
                    <a:pt x="70170" y="2289"/>
                  </a:lnTo>
                  <a:lnTo>
                    <a:pt x="75502" y="0"/>
                  </a:lnTo>
                  <a:lnTo>
                    <a:pt x="86718" y="101"/>
                  </a:lnTo>
                  <a:lnTo>
                    <a:pt x="91495" y="2510"/>
                  </a:lnTo>
                  <a:lnTo>
                    <a:pt x="109504" y="21379"/>
                  </a:lnTo>
                  <a:lnTo>
                    <a:pt x="127444" y="54634"/>
                  </a:lnTo>
                  <a:lnTo>
                    <a:pt x="139703" y="93033"/>
                  </a:lnTo>
                  <a:lnTo>
                    <a:pt x="148261" y="132992"/>
                  </a:lnTo>
                  <a:lnTo>
                    <a:pt x="151638" y="158442"/>
                  </a:lnTo>
                  <a:lnTo>
                    <a:pt x="153627" y="162640"/>
                  </a:lnTo>
                  <a:lnTo>
                    <a:pt x="155944" y="165439"/>
                  </a:lnTo>
                  <a:lnTo>
                    <a:pt x="169509" y="2156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14"/>
            <p:cNvSpPr/>
            <p:nvPr/>
          </p:nvSpPr>
          <p:spPr>
            <a:xfrm>
              <a:off x="4092138" y="1667435"/>
              <a:ext cx="227585" cy="437130"/>
            </a:xfrm>
            <a:custGeom>
              <a:avLst/>
              <a:gdLst/>
              <a:ahLst/>
              <a:cxnLst/>
              <a:rect l="0" t="0" r="0" b="0"/>
              <a:pathLst>
                <a:path w="227585" h="437130">
                  <a:moveTo>
                    <a:pt x="149464" y="38135"/>
                  </a:moveTo>
                  <a:lnTo>
                    <a:pt x="144723" y="33395"/>
                  </a:lnTo>
                  <a:lnTo>
                    <a:pt x="128473" y="1768"/>
                  </a:lnTo>
                  <a:lnTo>
                    <a:pt x="124556" y="0"/>
                  </a:lnTo>
                  <a:lnTo>
                    <a:pt x="114911" y="681"/>
                  </a:lnTo>
                  <a:lnTo>
                    <a:pt x="98326" y="11383"/>
                  </a:lnTo>
                  <a:lnTo>
                    <a:pt x="61303" y="49094"/>
                  </a:lnTo>
                  <a:lnTo>
                    <a:pt x="25382" y="77845"/>
                  </a:lnTo>
                  <a:lnTo>
                    <a:pt x="9511" y="101826"/>
                  </a:lnTo>
                  <a:lnTo>
                    <a:pt x="2926" y="119028"/>
                  </a:lnTo>
                  <a:lnTo>
                    <a:pt x="0" y="136595"/>
                  </a:lnTo>
                  <a:lnTo>
                    <a:pt x="3991" y="154325"/>
                  </a:lnTo>
                  <a:lnTo>
                    <a:pt x="7833" y="163220"/>
                  </a:lnTo>
                  <a:lnTo>
                    <a:pt x="12380" y="169150"/>
                  </a:lnTo>
                  <a:lnTo>
                    <a:pt x="22722" y="175739"/>
                  </a:lnTo>
                  <a:lnTo>
                    <a:pt x="44442" y="179448"/>
                  </a:lnTo>
                  <a:lnTo>
                    <a:pt x="58470" y="175024"/>
                  </a:lnTo>
                  <a:lnTo>
                    <a:pt x="72311" y="168428"/>
                  </a:lnTo>
                  <a:lnTo>
                    <a:pt x="95846" y="162730"/>
                  </a:lnTo>
                  <a:lnTo>
                    <a:pt x="140358" y="136773"/>
                  </a:lnTo>
                  <a:lnTo>
                    <a:pt x="146370" y="133659"/>
                  </a:lnTo>
                  <a:lnTo>
                    <a:pt x="155695" y="122262"/>
                  </a:lnTo>
                  <a:lnTo>
                    <a:pt x="171928" y="83095"/>
                  </a:lnTo>
                  <a:lnTo>
                    <a:pt x="176084" y="44739"/>
                  </a:lnTo>
                  <a:lnTo>
                    <a:pt x="175148" y="42538"/>
                  </a:lnTo>
                  <a:lnTo>
                    <a:pt x="173532" y="41070"/>
                  </a:lnTo>
                  <a:lnTo>
                    <a:pt x="169090" y="39440"/>
                  </a:lnTo>
                  <a:lnTo>
                    <a:pt x="163809" y="38715"/>
                  </a:lnTo>
                  <a:lnTo>
                    <a:pt x="150517" y="43047"/>
                  </a:lnTo>
                  <a:lnTo>
                    <a:pt x="147189" y="45379"/>
                  </a:lnTo>
                  <a:lnTo>
                    <a:pt x="143492" y="50615"/>
                  </a:lnTo>
                  <a:lnTo>
                    <a:pt x="142111" y="90577"/>
                  </a:lnTo>
                  <a:lnTo>
                    <a:pt x="147836" y="131836"/>
                  </a:lnTo>
                  <a:lnTo>
                    <a:pt x="155816" y="173496"/>
                  </a:lnTo>
                  <a:lnTo>
                    <a:pt x="165457" y="207557"/>
                  </a:lnTo>
                  <a:lnTo>
                    <a:pt x="179448" y="246202"/>
                  </a:lnTo>
                  <a:lnTo>
                    <a:pt x="196213" y="286933"/>
                  </a:lnTo>
                  <a:lnTo>
                    <a:pt x="213599" y="323642"/>
                  </a:lnTo>
                  <a:lnTo>
                    <a:pt x="225595" y="365693"/>
                  </a:lnTo>
                  <a:lnTo>
                    <a:pt x="227584" y="394481"/>
                  </a:lnTo>
                  <a:lnTo>
                    <a:pt x="224533" y="412808"/>
                  </a:lnTo>
                  <a:lnTo>
                    <a:pt x="217223" y="425584"/>
                  </a:lnTo>
                  <a:lnTo>
                    <a:pt x="212496" y="430379"/>
                  </a:lnTo>
                  <a:lnTo>
                    <a:pt x="201952" y="435708"/>
                  </a:lnTo>
                  <a:lnTo>
                    <a:pt x="196362" y="437129"/>
                  </a:lnTo>
                  <a:lnTo>
                    <a:pt x="174273" y="434389"/>
                  </a:lnTo>
                  <a:lnTo>
                    <a:pt x="140534" y="4131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15"/>
            <p:cNvSpPr/>
            <p:nvPr/>
          </p:nvSpPr>
          <p:spPr>
            <a:xfrm>
              <a:off x="246890" y="2071688"/>
              <a:ext cx="172806" cy="224318"/>
            </a:xfrm>
            <a:custGeom>
              <a:avLst/>
              <a:gdLst/>
              <a:ahLst/>
              <a:cxnLst/>
              <a:rect l="0" t="0" r="0" b="0"/>
              <a:pathLst>
                <a:path w="172806" h="224318">
                  <a:moveTo>
                    <a:pt x="172805" y="0"/>
                  </a:moveTo>
                  <a:lnTo>
                    <a:pt x="172805" y="42807"/>
                  </a:lnTo>
                  <a:lnTo>
                    <a:pt x="172805" y="82853"/>
                  </a:lnTo>
                  <a:lnTo>
                    <a:pt x="172805" y="72721"/>
                  </a:lnTo>
                  <a:lnTo>
                    <a:pt x="160446" y="42465"/>
                  </a:lnTo>
                  <a:lnTo>
                    <a:pt x="151437" y="28795"/>
                  </a:lnTo>
                  <a:lnTo>
                    <a:pt x="139795" y="20107"/>
                  </a:lnTo>
                  <a:lnTo>
                    <a:pt x="129691" y="14558"/>
                  </a:lnTo>
                  <a:lnTo>
                    <a:pt x="115940" y="14077"/>
                  </a:lnTo>
                  <a:lnTo>
                    <a:pt x="79291" y="24490"/>
                  </a:lnTo>
                  <a:lnTo>
                    <a:pt x="59475" y="30066"/>
                  </a:lnTo>
                  <a:lnTo>
                    <a:pt x="40085" y="43790"/>
                  </a:lnTo>
                  <a:lnTo>
                    <a:pt x="23529" y="63118"/>
                  </a:lnTo>
                  <a:lnTo>
                    <a:pt x="4817" y="102573"/>
                  </a:lnTo>
                  <a:lnTo>
                    <a:pt x="1282" y="110054"/>
                  </a:lnTo>
                  <a:lnTo>
                    <a:pt x="0" y="128949"/>
                  </a:lnTo>
                  <a:lnTo>
                    <a:pt x="3729" y="149584"/>
                  </a:lnTo>
                  <a:lnTo>
                    <a:pt x="19647" y="181793"/>
                  </a:lnTo>
                  <a:lnTo>
                    <a:pt x="28336" y="191922"/>
                  </a:lnTo>
                  <a:lnTo>
                    <a:pt x="71355" y="220452"/>
                  </a:lnTo>
                  <a:lnTo>
                    <a:pt x="88360" y="224317"/>
                  </a:lnTo>
                  <a:lnTo>
                    <a:pt x="146016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16"/>
            <p:cNvSpPr/>
            <p:nvPr/>
          </p:nvSpPr>
          <p:spPr>
            <a:xfrm>
              <a:off x="669727" y="2134195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2678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17"/>
            <p:cNvSpPr/>
            <p:nvPr/>
          </p:nvSpPr>
          <p:spPr>
            <a:xfrm>
              <a:off x="540347" y="2138384"/>
              <a:ext cx="245467" cy="169398"/>
            </a:xfrm>
            <a:custGeom>
              <a:avLst/>
              <a:gdLst/>
              <a:ahLst/>
              <a:cxnLst/>
              <a:rect l="0" t="0" r="0" b="0"/>
              <a:pathLst>
                <a:path w="245467" h="169398">
                  <a:moveTo>
                    <a:pt x="93661" y="4741"/>
                  </a:moveTo>
                  <a:lnTo>
                    <a:pt x="88920" y="4741"/>
                  </a:lnTo>
                  <a:lnTo>
                    <a:pt x="83947" y="2095"/>
                  </a:lnTo>
                  <a:lnTo>
                    <a:pt x="81232" y="0"/>
                  </a:lnTo>
                  <a:lnTo>
                    <a:pt x="76445" y="589"/>
                  </a:lnTo>
                  <a:lnTo>
                    <a:pt x="38992" y="21037"/>
                  </a:lnTo>
                  <a:lnTo>
                    <a:pt x="17711" y="47383"/>
                  </a:lnTo>
                  <a:lnTo>
                    <a:pt x="6008" y="85704"/>
                  </a:lnTo>
                  <a:lnTo>
                    <a:pt x="0" y="116924"/>
                  </a:lnTo>
                  <a:lnTo>
                    <a:pt x="1763" y="132652"/>
                  </a:lnTo>
                  <a:lnTo>
                    <a:pt x="8500" y="146257"/>
                  </a:lnTo>
                  <a:lnTo>
                    <a:pt x="17116" y="156934"/>
                  </a:lnTo>
                  <a:lnTo>
                    <a:pt x="24253" y="161679"/>
                  </a:lnTo>
                  <a:lnTo>
                    <a:pt x="43330" y="169091"/>
                  </a:lnTo>
                  <a:lnTo>
                    <a:pt x="59385" y="169397"/>
                  </a:lnTo>
                  <a:lnTo>
                    <a:pt x="75451" y="165234"/>
                  </a:lnTo>
                  <a:lnTo>
                    <a:pt x="89205" y="156769"/>
                  </a:lnTo>
                  <a:lnTo>
                    <a:pt x="120255" y="115258"/>
                  </a:lnTo>
                  <a:lnTo>
                    <a:pt x="139483" y="88749"/>
                  </a:lnTo>
                  <a:lnTo>
                    <a:pt x="149681" y="65682"/>
                  </a:lnTo>
                  <a:lnTo>
                    <a:pt x="155314" y="23264"/>
                  </a:lnTo>
                  <a:lnTo>
                    <a:pt x="156056" y="9789"/>
                  </a:lnTo>
                  <a:lnTo>
                    <a:pt x="156154" y="17704"/>
                  </a:lnTo>
                  <a:lnTo>
                    <a:pt x="158808" y="23070"/>
                  </a:lnTo>
                  <a:lnTo>
                    <a:pt x="174260" y="45793"/>
                  </a:lnTo>
                  <a:lnTo>
                    <a:pt x="187486" y="83016"/>
                  </a:lnTo>
                  <a:lnTo>
                    <a:pt x="195884" y="99061"/>
                  </a:lnTo>
                  <a:lnTo>
                    <a:pt x="225630" y="133219"/>
                  </a:lnTo>
                  <a:lnTo>
                    <a:pt x="245466" y="165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118"/>
            <p:cNvSpPr/>
            <p:nvPr/>
          </p:nvSpPr>
          <p:spPr>
            <a:xfrm>
              <a:off x="830938" y="2125204"/>
              <a:ext cx="231696" cy="214375"/>
            </a:xfrm>
            <a:custGeom>
              <a:avLst/>
              <a:gdLst/>
              <a:ahLst/>
              <a:cxnLst/>
              <a:rect l="0" t="0" r="0" b="0"/>
              <a:pathLst>
                <a:path w="231696" h="214375">
                  <a:moveTo>
                    <a:pt x="17382" y="62"/>
                  </a:moveTo>
                  <a:lnTo>
                    <a:pt x="4953" y="42089"/>
                  </a:lnTo>
                  <a:lnTo>
                    <a:pt x="0" y="82681"/>
                  </a:lnTo>
                  <a:lnTo>
                    <a:pt x="6746" y="122729"/>
                  </a:lnTo>
                  <a:lnTo>
                    <a:pt x="20279" y="160332"/>
                  </a:lnTo>
                  <a:lnTo>
                    <a:pt x="30576" y="176465"/>
                  </a:lnTo>
                  <a:lnTo>
                    <a:pt x="41767" y="186942"/>
                  </a:lnTo>
                  <a:lnTo>
                    <a:pt x="47530" y="188149"/>
                  </a:lnTo>
                  <a:lnTo>
                    <a:pt x="53355" y="186968"/>
                  </a:lnTo>
                  <a:lnTo>
                    <a:pt x="68390" y="181119"/>
                  </a:lnTo>
                  <a:lnTo>
                    <a:pt x="77755" y="177766"/>
                  </a:lnTo>
                  <a:lnTo>
                    <a:pt x="91840" y="169661"/>
                  </a:lnTo>
                  <a:lnTo>
                    <a:pt x="111763" y="144461"/>
                  </a:lnTo>
                  <a:lnTo>
                    <a:pt x="123007" y="118801"/>
                  </a:lnTo>
                  <a:lnTo>
                    <a:pt x="133411" y="75207"/>
                  </a:lnTo>
                  <a:lnTo>
                    <a:pt x="141478" y="34513"/>
                  </a:lnTo>
                  <a:lnTo>
                    <a:pt x="142374" y="0"/>
                  </a:lnTo>
                  <a:lnTo>
                    <a:pt x="143388" y="28336"/>
                  </a:lnTo>
                  <a:lnTo>
                    <a:pt x="157629" y="72544"/>
                  </a:lnTo>
                  <a:lnTo>
                    <a:pt x="169256" y="102133"/>
                  </a:lnTo>
                  <a:lnTo>
                    <a:pt x="181107" y="127601"/>
                  </a:lnTo>
                  <a:lnTo>
                    <a:pt x="193994" y="167431"/>
                  </a:lnTo>
                  <a:lnTo>
                    <a:pt x="209328" y="202345"/>
                  </a:lnTo>
                  <a:lnTo>
                    <a:pt x="212824" y="213989"/>
                  </a:lnTo>
                  <a:lnTo>
                    <a:pt x="231695" y="2143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19"/>
            <p:cNvSpPr/>
            <p:nvPr/>
          </p:nvSpPr>
          <p:spPr>
            <a:xfrm>
              <a:off x="1162101" y="2048683"/>
              <a:ext cx="79127" cy="246248"/>
            </a:xfrm>
            <a:custGeom>
              <a:avLst/>
              <a:gdLst/>
              <a:ahLst/>
              <a:cxnLst/>
              <a:rect l="0" t="0" r="0" b="0"/>
              <a:pathLst>
                <a:path w="79127" h="246248">
                  <a:moveTo>
                    <a:pt x="7688" y="5145"/>
                  </a:moveTo>
                  <a:lnTo>
                    <a:pt x="2948" y="405"/>
                  </a:lnTo>
                  <a:lnTo>
                    <a:pt x="1551" y="0"/>
                  </a:lnTo>
                  <a:lnTo>
                    <a:pt x="620" y="723"/>
                  </a:lnTo>
                  <a:lnTo>
                    <a:pt x="0" y="2197"/>
                  </a:lnTo>
                  <a:lnTo>
                    <a:pt x="15703" y="39190"/>
                  </a:lnTo>
                  <a:lnTo>
                    <a:pt x="25276" y="78732"/>
                  </a:lnTo>
                  <a:lnTo>
                    <a:pt x="31751" y="116576"/>
                  </a:lnTo>
                  <a:lnTo>
                    <a:pt x="36315" y="151933"/>
                  </a:lnTo>
                  <a:lnTo>
                    <a:pt x="43951" y="183244"/>
                  </a:lnTo>
                  <a:lnTo>
                    <a:pt x="61314" y="222060"/>
                  </a:lnTo>
                  <a:lnTo>
                    <a:pt x="67241" y="235497"/>
                  </a:lnTo>
                  <a:lnTo>
                    <a:pt x="79126" y="2462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20"/>
            <p:cNvSpPr/>
            <p:nvPr/>
          </p:nvSpPr>
          <p:spPr>
            <a:xfrm>
              <a:off x="1035844" y="2147496"/>
              <a:ext cx="339329" cy="174224"/>
            </a:xfrm>
            <a:custGeom>
              <a:avLst/>
              <a:gdLst/>
              <a:ahLst/>
              <a:cxnLst/>
              <a:rect l="0" t="0" r="0" b="0"/>
              <a:pathLst>
                <a:path w="339329" h="174224">
                  <a:moveTo>
                    <a:pt x="0" y="22418"/>
                  </a:moveTo>
                  <a:lnTo>
                    <a:pt x="41863" y="22418"/>
                  </a:lnTo>
                  <a:lnTo>
                    <a:pt x="75904" y="22418"/>
                  </a:lnTo>
                  <a:lnTo>
                    <a:pt x="120055" y="22418"/>
                  </a:lnTo>
                  <a:lnTo>
                    <a:pt x="162902" y="22418"/>
                  </a:lnTo>
                  <a:lnTo>
                    <a:pt x="199741" y="22418"/>
                  </a:lnTo>
                  <a:lnTo>
                    <a:pt x="242412" y="22418"/>
                  </a:lnTo>
                  <a:lnTo>
                    <a:pt x="256898" y="17127"/>
                  </a:lnTo>
                  <a:lnTo>
                    <a:pt x="269950" y="10144"/>
                  </a:lnTo>
                  <a:lnTo>
                    <a:pt x="294498" y="5662"/>
                  </a:lnTo>
                  <a:lnTo>
                    <a:pt x="313716" y="4777"/>
                  </a:lnTo>
                  <a:lnTo>
                    <a:pt x="316300" y="5696"/>
                  </a:lnTo>
                  <a:lnTo>
                    <a:pt x="318023" y="7302"/>
                  </a:lnTo>
                  <a:lnTo>
                    <a:pt x="319171" y="9364"/>
                  </a:lnTo>
                  <a:lnTo>
                    <a:pt x="319937" y="9746"/>
                  </a:lnTo>
                  <a:lnTo>
                    <a:pt x="320447" y="9009"/>
                  </a:lnTo>
                  <a:lnTo>
                    <a:pt x="321334" y="0"/>
                  </a:lnTo>
                  <a:lnTo>
                    <a:pt x="321463" y="41609"/>
                  </a:lnTo>
                  <a:lnTo>
                    <a:pt x="321468" y="79549"/>
                  </a:lnTo>
                  <a:lnTo>
                    <a:pt x="321469" y="123930"/>
                  </a:lnTo>
                  <a:lnTo>
                    <a:pt x="330030" y="168551"/>
                  </a:lnTo>
                  <a:lnTo>
                    <a:pt x="330153" y="169449"/>
                  </a:lnTo>
                  <a:lnTo>
                    <a:pt x="330289" y="167802"/>
                  </a:lnTo>
                  <a:lnTo>
                    <a:pt x="331318" y="167958"/>
                  </a:lnTo>
                  <a:lnTo>
                    <a:pt x="339328" y="1742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21"/>
            <p:cNvSpPr/>
            <p:nvPr/>
          </p:nvSpPr>
          <p:spPr>
            <a:xfrm>
              <a:off x="1321594" y="2018109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2678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22"/>
            <p:cNvSpPr/>
            <p:nvPr/>
          </p:nvSpPr>
          <p:spPr>
            <a:xfrm>
              <a:off x="1413924" y="2120858"/>
              <a:ext cx="215000" cy="224912"/>
            </a:xfrm>
            <a:custGeom>
              <a:avLst/>
              <a:gdLst/>
              <a:ahLst/>
              <a:cxnLst/>
              <a:rect l="0" t="0" r="0" b="0"/>
              <a:pathLst>
                <a:path w="215000" h="224912">
                  <a:moveTo>
                    <a:pt x="121982" y="13337"/>
                  </a:moveTo>
                  <a:lnTo>
                    <a:pt x="126723" y="13337"/>
                  </a:lnTo>
                  <a:lnTo>
                    <a:pt x="131696" y="10691"/>
                  </a:lnTo>
                  <a:lnTo>
                    <a:pt x="139365" y="4775"/>
                  </a:lnTo>
                  <a:lnTo>
                    <a:pt x="96572" y="0"/>
                  </a:lnTo>
                  <a:lnTo>
                    <a:pt x="90159" y="1469"/>
                  </a:lnTo>
                  <a:lnTo>
                    <a:pt x="59472" y="24222"/>
                  </a:lnTo>
                  <a:lnTo>
                    <a:pt x="35919" y="48854"/>
                  </a:lnTo>
                  <a:lnTo>
                    <a:pt x="12464" y="90049"/>
                  </a:lnTo>
                  <a:lnTo>
                    <a:pt x="3854" y="111924"/>
                  </a:lnTo>
                  <a:lnTo>
                    <a:pt x="0" y="151137"/>
                  </a:lnTo>
                  <a:lnTo>
                    <a:pt x="7083" y="195155"/>
                  </a:lnTo>
                  <a:lnTo>
                    <a:pt x="15178" y="214384"/>
                  </a:lnTo>
                  <a:lnTo>
                    <a:pt x="18037" y="218806"/>
                  </a:lnTo>
                  <a:lnTo>
                    <a:pt x="31797" y="223719"/>
                  </a:lnTo>
                  <a:lnTo>
                    <a:pt x="51142" y="224911"/>
                  </a:lnTo>
                  <a:lnTo>
                    <a:pt x="84346" y="220003"/>
                  </a:lnTo>
                  <a:lnTo>
                    <a:pt x="128475" y="209456"/>
                  </a:lnTo>
                  <a:lnTo>
                    <a:pt x="138217" y="206591"/>
                  </a:lnTo>
                  <a:lnTo>
                    <a:pt x="156979" y="192824"/>
                  </a:lnTo>
                  <a:lnTo>
                    <a:pt x="184276" y="160115"/>
                  </a:lnTo>
                  <a:lnTo>
                    <a:pt x="208715" y="116598"/>
                  </a:lnTo>
                  <a:lnTo>
                    <a:pt x="214439" y="100903"/>
                  </a:lnTo>
                  <a:lnTo>
                    <a:pt x="214999" y="86651"/>
                  </a:lnTo>
                  <a:lnTo>
                    <a:pt x="211940" y="74695"/>
                  </a:lnTo>
                  <a:lnTo>
                    <a:pt x="203648" y="61393"/>
                  </a:lnTo>
                  <a:lnTo>
                    <a:pt x="190056" y="47310"/>
                  </a:lnTo>
                  <a:lnTo>
                    <a:pt x="162706" y="29475"/>
                  </a:lnTo>
                  <a:lnTo>
                    <a:pt x="151326" y="29770"/>
                  </a:lnTo>
                  <a:lnTo>
                    <a:pt x="121982" y="490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123"/>
            <p:cNvSpPr/>
            <p:nvPr/>
          </p:nvSpPr>
          <p:spPr>
            <a:xfrm>
              <a:off x="1670015" y="2115850"/>
              <a:ext cx="249869" cy="250518"/>
            </a:xfrm>
            <a:custGeom>
              <a:avLst/>
              <a:gdLst/>
              <a:ahLst/>
              <a:cxnLst/>
              <a:rect l="0" t="0" r="0" b="0"/>
              <a:pathLst>
                <a:path w="249869" h="250518">
                  <a:moveTo>
                    <a:pt x="8766" y="486"/>
                  </a:moveTo>
                  <a:lnTo>
                    <a:pt x="1078" y="8174"/>
                  </a:lnTo>
                  <a:lnTo>
                    <a:pt x="0" y="48107"/>
                  </a:lnTo>
                  <a:lnTo>
                    <a:pt x="901" y="67292"/>
                  </a:lnTo>
                  <a:lnTo>
                    <a:pt x="12275" y="105587"/>
                  </a:lnTo>
                  <a:lnTo>
                    <a:pt x="17617" y="143947"/>
                  </a:lnTo>
                  <a:lnTo>
                    <a:pt x="27198" y="186067"/>
                  </a:lnTo>
                  <a:lnTo>
                    <a:pt x="35410" y="230551"/>
                  </a:lnTo>
                  <a:lnTo>
                    <a:pt x="35512" y="222552"/>
                  </a:lnTo>
                  <a:lnTo>
                    <a:pt x="32891" y="215599"/>
                  </a:lnTo>
                  <a:lnTo>
                    <a:pt x="30802" y="212355"/>
                  </a:lnTo>
                  <a:lnTo>
                    <a:pt x="27451" y="172497"/>
                  </a:lnTo>
                  <a:lnTo>
                    <a:pt x="26789" y="130669"/>
                  </a:lnTo>
                  <a:lnTo>
                    <a:pt x="27690" y="115892"/>
                  </a:lnTo>
                  <a:lnTo>
                    <a:pt x="39064" y="74651"/>
                  </a:lnTo>
                  <a:lnTo>
                    <a:pt x="60553" y="30280"/>
                  </a:lnTo>
                  <a:lnTo>
                    <a:pt x="69485" y="16704"/>
                  </a:lnTo>
                  <a:lnTo>
                    <a:pt x="83378" y="4056"/>
                  </a:lnTo>
                  <a:lnTo>
                    <a:pt x="90257" y="882"/>
                  </a:lnTo>
                  <a:lnTo>
                    <a:pt x="103193" y="0"/>
                  </a:lnTo>
                  <a:lnTo>
                    <a:pt x="115557" y="5562"/>
                  </a:lnTo>
                  <a:lnTo>
                    <a:pt x="121632" y="9823"/>
                  </a:lnTo>
                  <a:lnTo>
                    <a:pt x="128382" y="19849"/>
                  </a:lnTo>
                  <a:lnTo>
                    <a:pt x="134828" y="34004"/>
                  </a:lnTo>
                  <a:lnTo>
                    <a:pt x="158801" y="73298"/>
                  </a:lnTo>
                  <a:lnTo>
                    <a:pt x="174229" y="105471"/>
                  </a:lnTo>
                  <a:lnTo>
                    <a:pt x="182892" y="147930"/>
                  </a:lnTo>
                  <a:lnTo>
                    <a:pt x="194966" y="184071"/>
                  </a:lnTo>
                  <a:lnTo>
                    <a:pt x="202647" y="203126"/>
                  </a:lnTo>
                  <a:lnTo>
                    <a:pt x="218127" y="224018"/>
                  </a:lnTo>
                  <a:lnTo>
                    <a:pt x="249868" y="2505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124"/>
            <p:cNvSpPr/>
            <p:nvPr/>
          </p:nvSpPr>
          <p:spPr>
            <a:xfrm>
              <a:off x="1321594" y="1500188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SMARTInkShape-Group37"/>
          <p:cNvGrpSpPr/>
          <p:nvPr/>
        </p:nvGrpSpPr>
        <p:grpSpPr>
          <a:xfrm>
            <a:off x="2223492" y="2053828"/>
            <a:ext cx="1481229" cy="339329"/>
            <a:chOff x="2223492" y="2053828"/>
            <a:chExt cx="1481229" cy="339329"/>
          </a:xfrm>
        </p:grpSpPr>
        <p:sp>
          <p:nvSpPr>
            <p:cNvPr id="218" name="SMARTInkShape-125"/>
            <p:cNvSpPr/>
            <p:nvPr/>
          </p:nvSpPr>
          <p:spPr>
            <a:xfrm>
              <a:off x="2232790" y="2134195"/>
              <a:ext cx="17492" cy="160327"/>
            </a:xfrm>
            <a:custGeom>
              <a:avLst/>
              <a:gdLst/>
              <a:ahLst/>
              <a:cxnLst/>
              <a:rect l="0" t="0" r="0" b="0"/>
              <a:pathLst>
                <a:path w="17492" h="160327">
                  <a:moveTo>
                    <a:pt x="8562" y="0"/>
                  </a:moveTo>
                  <a:lnTo>
                    <a:pt x="8562" y="4741"/>
                  </a:lnTo>
                  <a:lnTo>
                    <a:pt x="5916" y="9714"/>
                  </a:lnTo>
                  <a:lnTo>
                    <a:pt x="873" y="16251"/>
                  </a:lnTo>
                  <a:lnTo>
                    <a:pt x="0" y="22123"/>
                  </a:lnTo>
                  <a:lnTo>
                    <a:pt x="697" y="41118"/>
                  </a:lnTo>
                  <a:lnTo>
                    <a:pt x="6714" y="75150"/>
                  </a:lnTo>
                  <a:lnTo>
                    <a:pt x="8197" y="115056"/>
                  </a:lnTo>
                  <a:lnTo>
                    <a:pt x="8529" y="157145"/>
                  </a:lnTo>
                  <a:lnTo>
                    <a:pt x="9532" y="160326"/>
                  </a:lnTo>
                  <a:lnTo>
                    <a:pt x="17491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126"/>
            <p:cNvSpPr/>
            <p:nvPr/>
          </p:nvSpPr>
          <p:spPr>
            <a:xfrm>
              <a:off x="2348508" y="2139275"/>
              <a:ext cx="169665" cy="182445"/>
            </a:xfrm>
            <a:custGeom>
              <a:avLst/>
              <a:gdLst/>
              <a:ahLst/>
              <a:cxnLst/>
              <a:rect l="0" t="0" r="0" b="0"/>
              <a:pathLst>
                <a:path w="169665" h="182445">
                  <a:moveTo>
                    <a:pt x="0" y="66358"/>
                  </a:moveTo>
                  <a:lnTo>
                    <a:pt x="0" y="109094"/>
                  </a:lnTo>
                  <a:lnTo>
                    <a:pt x="992" y="130394"/>
                  </a:lnTo>
                  <a:lnTo>
                    <a:pt x="7688" y="151936"/>
                  </a:lnTo>
                  <a:lnTo>
                    <a:pt x="7110" y="153176"/>
                  </a:lnTo>
                  <a:lnTo>
                    <a:pt x="5732" y="154002"/>
                  </a:lnTo>
                  <a:lnTo>
                    <a:pt x="3821" y="154553"/>
                  </a:lnTo>
                  <a:lnTo>
                    <a:pt x="2548" y="153928"/>
                  </a:lnTo>
                  <a:lnTo>
                    <a:pt x="1698" y="152519"/>
                  </a:lnTo>
                  <a:lnTo>
                    <a:pt x="335" y="143129"/>
                  </a:lnTo>
                  <a:lnTo>
                    <a:pt x="20" y="101489"/>
                  </a:lnTo>
                  <a:lnTo>
                    <a:pt x="4" y="62016"/>
                  </a:lnTo>
                  <a:lnTo>
                    <a:pt x="994" y="47561"/>
                  </a:lnTo>
                  <a:lnTo>
                    <a:pt x="7129" y="29259"/>
                  </a:lnTo>
                  <a:lnTo>
                    <a:pt x="23915" y="7228"/>
                  </a:lnTo>
                  <a:lnTo>
                    <a:pt x="29811" y="1052"/>
                  </a:lnTo>
                  <a:lnTo>
                    <a:pt x="34757" y="0"/>
                  </a:lnTo>
                  <a:lnTo>
                    <a:pt x="48190" y="1478"/>
                  </a:lnTo>
                  <a:lnTo>
                    <a:pt x="58790" y="8087"/>
                  </a:lnTo>
                  <a:lnTo>
                    <a:pt x="96822" y="47008"/>
                  </a:lnTo>
                  <a:lnTo>
                    <a:pt x="126754" y="86732"/>
                  </a:lnTo>
                  <a:lnTo>
                    <a:pt x="140744" y="114397"/>
                  </a:lnTo>
                  <a:lnTo>
                    <a:pt x="156485" y="156726"/>
                  </a:lnTo>
                  <a:lnTo>
                    <a:pt x="160467" y="173942"/>
                  </a:lnTo>
                  <a:lnTo>
                    <a:pt x="169664" y="1824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127"/>
            <p:cNvSpPr/>
            <p:nvPr/>
          </p:nvSpPr>
          <p:spPr>
            <a:xfrm>
              <a:off x="2223492" y="2053828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0"/>
                  </a:moveTo>
                  <a:lnTo>
                    <a:pt x="0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128"/>
            <p:cNvSpPr/>
            <p:nvPr/>
          </p:nvSpPr>
          <p:spPr>
            <a:xfrm>
              <a:off x="2902148" y="2160984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2678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129"/>
            <p:cNvSpPr/>
            <p:nvPr/>
          </p:nvSpPr>
          <p:spPr>
            <a:xfrm>
              <a:off x="2806188" y="2172531"/>
              <a:ext cx="166861" cy="121976"/>
            </a:xfrm>
            <a:custGeom>
              <a:avLst/>
              <a:gdLst/>
              <a:ahLst/>
              <a:cxnLst/>
              <a:rect l="0" t="0" r="0" b="0"/>
              <a:pathLst>
                <a:path w="166861" h="121976">
                  <a:moveTo>
                    <a:pt x="69171" y="33102"/>
                  </a:moveTo>
                  <a:lnTo>
                    <a:pt x="69171" y="28361"/>
                  </a:lnTo>
                  <a:lnTo>
                    <a:pt x="67187" y="26965"/>
                  </a:lnTo>
                  <a:lnTo>
                    <a:pt x="44314" y="19800"/>
                  </a:lnTo>
                  <a:lnTo>
                    <a:pt x="38709" y="20265"/>
                  </a:lnTo>
                  <a:lnTo>
                    <a:pt x="14289" y="31019"/>
                  </a:lnTo>
                  <a:lnTo>
                    <a:pt x="7407" y="40114"/>
                  </a:lnTo>
                  <a:lnTo>
                    <a:pt x="2033" y="55070"/>
                  </a:lnTo>
                  <a:lnTo>
                    <a:pt x="0" y="82826"/>
                  </a:lnTo>
                  <a:lnTo>
                    <a:pt x="3041" y="94228"/>
                  </a:lnTo>
                  <a:lnTo>
                    <a:pt x="10345" y="102602"/>
                  </a:lnTo>
                  <a:lnTo>
                    <a:pt x="15071" y="106224"/>
                  </a:lnTo>
                  <a:lnTo>
                    <a:pt x="28260" y="110249"/>
                  </a:lnTo>
                  <a:lnTo>
                    <a:pt x="64519" y="119182"/>
                  </a:lnTo>
                  <a:lnTo>
                    <a:pt x="108271" y="121975"/>
                  </a:lnTo>
                  <a:lnTo>
                    <a:pt x="121606" y="116919"/>
                  </a:lnTo>
                  <a:lnTo>
                    <a:pt x="137624" y="108207"/>
                  </a:lnTo>
                  <a:lnTo>
                    <a:pt x="141595" y="106985"/>
                  </a:lnTo>
                  <a:lnTo>
                    <a:pt x="148654" y="97689"/>
                  </a:lnTo>
                  <a:lnTo>
                    <a:pt x="155099" y="86612"/>
                  </a:lnTo>
                  <a:lnTo>
                    <a:pt x="161270" y="81689"/>
                  </a:lnTo>
                  <a:lnTo>
                    <a:pt x="163313" y="78391"/>
                  </a:lnTo>
                  <a:lnTo>
                    <a:pt x="166591" y="61487"/>
                  </a:lnTo>
                  <a:lnTo>
                    <a:pt x="166860" y="57979"/>
                  </a:lnTo>
                  <a:lnTo>
                    <a:pt x="161867" y="48788"/>
                  </a:lnTo>
                  <a:lnTo>
                    <a:pt x="137752" y="21979"/>
                  </a:lnTo>
                  <a:lnTo>
                    <a:pt x="108233" y="6214"/>
                  </a:lnTo>
                  <a:lnTo>
                    <a:pt x="88573" y="0"/>
                  </a:lnTo>
                  <a:lnTo>
                    <a:pt x="42382" y="24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130"/>
            <p:cNvSpPr/>
            <p:nvPr/>
          </p:nvSpPr>
          <p:spPr>
            <a:xfrm>
              <a:off x="3002203" y="2125266"/>
              <a:ext cx="176767" cy="212407"/>
            </a:xfrm>
            <a:custGeom>
              <a:avLst/>
              <a:gdLst/>
              <a:ahLst/>
              <a:cxnLst/>
              <a:rect l="0" t="0" r="0" b="0"/>
              <a:pathLst>
                <a:path w="176767" h="212407">
                  <a:moveTo>
                    <a:pt x="51750" y="0"/>
                  </a:moveTo>
                  <a:lnTo>
                    <a:pt x="51750" y="4740"/>
                  </a:lnTo>
                  <a:lnTo>
                    <a:pt x="49104" y="9713"/>
                  </a:lnTo>
                  <a:lnTo>
                    <a:pt x="39321" y="25731"/>
                  </a:lnTo>
                  <a:lnTo>
                    <a:pt x="34963" y="61270"/>
                  </a:lnTo>
                  <a:lnTo>
                    <a:pt x="34102" y="103273"/>
                  </a:lnTo>
                  <a:lnTo>
                    <a:pt x="31308" y="139078"/>
                  </a:lnTo>
                  <a:lnTo>
                    <a:pt x="22872" y="179338"/>
                  </a:lnTo>
                  <a:lnTo>
                    <a:pt x="15413" y="194028"/>
                  </a:lnTo>
                  <a:lnTo>
                    <a:pt x="10795" y="201328"/>
                  </a:lnTo>
                  <a:lnTo>
                    <a:pt x="7588" y="212406"/>
                  </a:lnTo>
                  <a:lnTo>
                    <a:pt x="993" y="170472"/>
                  </a:lnTo>
                  <a:lnTo>
                    <a:pt x="0" y="142122"/>
                  </a:lnTo>
                  <a:lnTo>
                    <a:pt x="8051" y="97490"/>
                  </a:lnTo>
                  <a:lnTo>
                    <a:pt x="16312" y="70227"/>
                  </a:lnTo>
                  <a:lnTo>
                    <a:pt x="43629" y="28544"/>
                  </a:lnTo>
                  <a:lnTo>
                    <a:pt x="49312" y="22006"/>
                  </a:lnTo>
                  <a:lnTo>
                    <a:pt x="54094" y="18639"/>
                  </a:lnTo>
                  <a:lnTo>
                    <a:pt x="58274" y="17387"/>
                  </a:lnTo>
                  <a:lnTo>
                    <a:pt x="66556" y="18642"/>
                  </a:lnTo>
                  <a:lnTo>
                    <a:pt x="98544" y="35001"/>
                  </a:lnTo>
                  <a:lnTo>
                    <a:pt x="114342" y="46530"/>
                  </a:lnTo>
                  <a:lnTo>
                    <a:pt x="141450" y="84436"/>
                  </a:lnTo>
                  <a:lnTo>
                    <a:pt x="158592" y="122023"/>
                  </a:lnTo>
                  <a:lnTo>
                    <a:pt x="176766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131"/>
            <p:cNvSpPr/>
            <p:nvPr/>
          </p:nvSpPr>
          <p:spPr>
            <a:xfrm>
              <a:off x="3224715" y="2163337"/>
              <a:ext cx="186427" cy="215089"/>
            </a:xfrm>
            <a:custGeom>
              <a:avLst/>
              <a:gdLst/>
              <a:ahLst/>
              <a:cxnLst/>
              <a:rect l="0" t="0" r="0" b="0"/>
              <a:pathLst>
                <a:path w="186427" h="215089">
                  <a:moveTo>
                    <a:pt x="25691" y="149452"/>
                  </a:moveTo>
                  <a:lnTo>
                    <a:pt x="25691" y="144711"/>
                  </a:lnTo>
                  <a:lnTo>
                    <a:pt x="39949" y="120955"/>
                  </a:lnTo>
                  <a:lnTo>
                    <a:pt x="62932" y="94828"/>
                  </a:lnTo>
                  <a:lnTo>
                    <a:pt x="105183" y="67519"/>
                  </a:lnTo>
                  <a:lnTo>
                    <a:pt x="126304" y="57597"/>
                  </a:lnTo>
                  <a:lnTo>
                    <a:pt x="131462" y="52496"/>
                  </a:lnTo>
                  <a:lnTo>
                    <a:pt x="137193" y="38892"/>
                  </a:lnTo>
                  <a:lnTo>
                    <a:pt x="140419" y="19239"/>
                  </a:lnTo>
                  <a:lnTo>
                    <a:pt x="138527" y="9558"/>
                  </a:lnTo>
                  <a:lnTo>
                    <a:pt x="136634" y="5588"/>
                  </a:lnTo>
                  <a:lnTo>
                    <a:pt x="134380" y="2941"/>
                  </a:lnTo>
                  <a:lnTo>
                    <a:pt x="129229" y="0"/>
                  </a:lnTo>
                  <a:lnTo>
                    <a:pt x="92831" y="7671"/>
                  </a:lnTo>
                  <a:lnTo>
                    <a:pt x="62783" y="18477"/>
                  </a:lnTo>
                  <a:lnTo>
                    <a:pt x="30703" y="39906"/>
                  </a:lnTo>
                  <a:lnTo>
                    <a:pt x="11411" y="66833"/>
                  </a:lnTo>
                  <a:lnTo>
                    <a:pt x="2609" y="104688"/>
                  </a:lnTo>
                  <a:lnTo>
                    <a:pt x="0" y="133102"/>
                  </a:lnTo>
                  <a:lnTo>
                    <a:pt x="4682" y="147477"/>
                  </a:lnTo>
                  <a:lnTo>
                    <a:pt x="15362" y="161473"/>
                  </a:lnTo>
                  <a:lnTo>
                    <a:pt x="42695" y="183110"/>
                  </a:lnTo>
                  <a:lnTo>
                    <a:pt x="79100" y="197221"/>
                  </a:lnTo>
                  <a:lnTo>
                    <a:pt x="110214" y="213789"/>
                  </a:lnTo>
                  <a:lnTo>
                    <a:pt x="125765" y="215088"/>
                  </a:lnTo>
                  <a:lnTo>
                    <a:pt x="186426" y="2030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132"/>
            <p:cNvSpPr/>
            <p:nvPr/>
          </p:nvSpPr>
          <p:spPr>
            <a:xfrm>
              <a:off x="3446859" y="2062758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17859"/>
                  </a:moveTo>
                  <a:lnTo>
                    <a:pt x="8930" y="1311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133"/>
            <p:cNvSpPr/>
            <p:nvPr/>
          </p:nvSpPr>
          <p:spPr>
            <a:xfrm>
              <a:off x="3557526" y="2152055"/>
              <a:ext cx="147195" cy="241102"/>
            </a:xfrm>
            <a:custGeom>
              <a:avLst/>
              <a:gdLst/>
              <a:ahLst/>
              <a:cxnLst/>
              <a:rect l="0" t="0" r="0" b="0"/>
              <a:pathLst>
                <a:path w="147195" h="241102">
                  <a:moveTo>
                    <a:pt x="76857" y="0"/>
                  </a:moveTo>
                  <a:lnTo>
                    <a:pt x="54497" y="992"/>
                  </a:lnTo>
                  <a:lnTo>
                    <a:pt x="43437" y="4740"/>
                  </a:lnTo>
                  <a:lnTo>
                    <a:pt x="31908" y="4422"/>
                  </a:lnTo>
                  <a:lnTo>
                    <a:pt x="8337" y="873"/>
                  </a:lnTo>
                  <a:lnTo>
                    <a:pt x="4388" y="2566"/>
                  </a:lnTo>
                  <a:lnTo>
                    <a:pt x="1755" y="5680"/>
                  </a:lnTo>
                  <a:lnTo>
                    <a:pt x="0" y="9739"/>
                  </a:lnTo>
                  <a:lnTo>
                    <a:pt x="814" y="13438"/>
                  </a:lnTo>
                  <a:lnTo>
                    <a:pt x="21656" y="34316"/>
                  </a:lnTo>
                  <a:lnTo>
                    <a:pt x="38563" y="46327"/>
                  </a:lnTo>
                  <a:lnTo>
                    <a:pt x="61061" y="54130"/>
                  </a:lnTo>
                  <a:lnTo>
                    <a:pt x="101871" y="84907"/>
                  </a:lnTo>
                  <a:lnTo>
                    <a:pt x="139940" y="127215"/>
                  </a:lnTo>
                  <a:lnTo>
                    <a:pt x="145819" y="145621"/>
                  </a:lnTo>
                  <a:lnTo>
                    <a:pt x="147194" y="157655"/>
                  </a:lnTo>
                  <a:lnTo>
                    <a:pt x="142514" y="172264"/>
                  </a:lnTo>
                  <a:lnTo>
                    <a:pt x="128080" y="196415"/>
                  </a:lnTo>
                  <a:lnTo>
                    <a:pt x="104492" y="207466"/>
                  </a:lnTo>
                  <a:lnTo>
                    <a:pt x="68094" y="213952"/>
                  </a:lnTo>
                  <a:lnTo>
                    <a:pt x="5419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SMARTInkShape-Group38"/>
          <p:cNvGrpSpPr/>
          <p:nvPr/>
        </p:nvGrpSpPr>
        <p:grpSpPr>
          <a:xfrm>
            <a:off x="238134" y="2482453"/>
            <a:ext cx="3824875" cy="471834"/>
            <a:chOff x="238134" y="2482453"/>
            <a:chExt cx="3824875" cy="471834"/>
          </a:xfrm>
        </p:grpSpPr>
        <p:sp>
          <p:nvSpPr>
            <p:cNvPr id="228" name="SMARTInkShape-134"/>
            <p:cNvSpPr/>
            <p:nvPr/>
          </p:nvSpPr>
          <p:spPr>
            <a:xfrm>
              <a:off x="238134" y="2583336"/>
              <a:ext cx="199422" cy="283095"/>
            </a:xfrm>
            <a:custGeom>
              <a:avLst/>
              <a:gdLst/>
              <a:ahLst/>
              <a:cxnLst/>
              <a:rect l="0" t="0" r="0" b="0"/>
              <a:pathLst>
                <a:path w="199422" h="283095">
                  <a:moveTo>
                    <a:pt x="199421" y="41992"/>
                  </a:moveTo>
                  <a:lnTo>
                    <a:pt x="183170" y="17180"/>
                  </a:lnTo>
                  <a:lnTo>
                    <a:pt x="182038" y="6308"/>
                  </a:lnTo>
                  <a:lnTo>
                    <a:pt x="179895" y="3320"/>
                  </a:lnTo>
                  <a:lnTo>
                    <a:pt x="176482" y="1328"/>
                  </a:lnTo>
                  <a:lnTo>
                    <a:pt x="172222" y="0"/>
                  </a:lnTo>
                  <a:lnTo>
                    <a:pt x="159551" y="3816"/>
                  </a:lnTo>
                  <a:lnTo>
                    <a:pt x="116827" y="23917"/>
                  </a:lnTo>
                  <a:lnTo>
                    <a:pt x="101197" y="28005"/>
                  </a:lnTo>
                  <a:lnTo>
                    <a:pt x="87635" y="26516"/>
                  </a:lnTo>
                  <a:lnTo>
                    <a:pt x="81241" y="27705"/>
                  </a:lnTo>
                  <a:lnTo>
                    <a:pt x="61768" y="35885"/>
                  </a:lnTo>
                  <a:lnTo>
                    <a:pt x="34316" y="36560"/>
                  </a:lnTo>
                  <a:lnTo>
                    <a:pt x="24838" y="41562"/>
                  </a:lnTo>
                  <a:lnTo>
                    <a:pt x="1499" y="61791"/>
                  </a:lnTo>
                  <a:lnTo>
                    <a:pt x="4" y="64121"/>
                  </a:lnTo>
                  <a:lnTo>
                    <a:pt x="0" y="65674"/>
                  </a:lnTo>
                  <a:lnTo>
                    <a:pt x="7122" y="72908"/>
                  </a:lnTo>
                  <a:lnTo>
                    <a:pt x="48765" y="89718"/>
                  </a:lnTo>
                  <a:lnTo>
                    <a:pt x="87994" y="114227"/>
                  </a:lnTo>
                  <a:lnTo>
                    <a:pt x="131880" y="132659"/>
                  </a:lnTo>
                  <a:lnTo>
                    <a:pt x="157470" y="142719"/>
                  </a:lnTo>
                  <a:lnTo>
                    <a:pt x="177620" y="161465"/>
                  </a:lnTo>
                  <a:lnTo>
                    <a:pt x="194085" y="192481"/>
                  </a:lnTo>
                  <a:lnTo>
                    <a:pt x="197049" y="202473"/>
                  </a:lnTo>
                  <a:lnTo>
                    <a:pt x="196848" y="206526"/>
                  </a:lnTo>
                  <a:lnTo>
                    <a:pt x="193978" y="213675"/>
                  </a:lnTo>
                  <a:lnTo>
                    <a:pt x="170680" y="244837"/>
                  </a:lnTo>
                  <a:lnTo>
                    <a:pt x="156220" y="253854"/>
                  </a:lnTo>
                  <a:lnTo>
                    <a:pt x="136564" y="260176"/>
                  </a:lnTo>
                  <a:lnTo>
                    <a:pt x="96899" y="266881"/>
                  </a:lnTo>
                  <a:lnTo>
                    <a:pt x="70487" y="272006"/>
                  </a:lnTo>
                  <a:lnTo>
                    <a:pt x="20827" y="2830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135"/>
            <p:cNvSpPr/>
            <p:nvPr/>
          </p:nvSpPr>
          <p:spPr>
            <a:xfrm>
              <a:off x="527472" y="2630372"/>
              <a:ext cx="166749" cy="323915"/>
            </a:xfrm>
            <a:custGeom>
              <a:avLst/>
              <a:gdLst/>
              <a:ahLst/>
              <a:cxnLst/>
              <a:rect l="0" t="0" r="0" b="0"/>
              <a:pathLst>
                <a:path w="166749" h="323915">
                  <a:moveTo>
                    <a:pt x="44028" y="12816"/>
                  </a:moveTo>
                  <a:lnTo>
                    <a:pt x="44028" y="55626"/>
                  </a:lnTo>
                  <a:lnTo>
                    <a:pt x="44028" y="99985"/>
                  </a:lnTo>
                  <a:lnTo>
                    <a:pt x="44028" y="142492"/>
                  </a:lnTo>
                  <a:lnTo>
                    <a:pt x="44028" y="178513"/>
                  </a:lnTo>
                  <a:lnTo>
                    <a:pt x="44028" y="214487"/>
                  </a:lnTo>
                  <a:lnTo>
                    <a:pt x="44028" y="257410"/>
                  </a:lnTo>
                  <a:lnTo>
                    <a:pt x="44028" y="300734"/>
                  </a:lnTo>
                  <a:lnTo>
                    <a:pt x="44028" y="323914"/>
                  </a:lnTo>
                  <a:lnTo>
                    <a:pt x="41382" y="322068"/>
                  </a:lnTo>
                  <a:lnTo>
                    <a:pt x="39288" y="320187"/>
                  </a:lnTo>
                  <a:lnTo>
                    <a:pt x="31599" y="303318"/>
                  </a:lnTo>
                  <a:lnTo>
                    <a:pt x="23037" y="265247"/>
                  </a:lnTo>
                  <a:lnTo>
                    <a:pt x="14217" y="230485"/>
                  </a:lnTo>
                  <a:lnTo>
                    <a:pt x="8484" y="186928"/>
                  </a:lnTo>
                  <a:lnTo>
                    <a:pt x="1472" y="146574"/>
                  </a:lnTo>
                  <a:lnTo>
                    <a:pt x="0" y="109994"/>
                  </a:lnTo>
                  <a:lnTo>
                    <a:pt x="4242" y="70376"/>
                  </a:lnTo>
                  <a:lnTo>
                    <a:pt x="9490" y="31461"/>
                  </a:lnTo>
                  <a:lnTo>
                    <a:pt x="17433" y="13165"/>
                  </a:lnTo>
                  <a:lnTo>
                    <a:pt x="22329" y="7096"/>
                  </a:lnTo>
                  <a:lnTo>
                    <a:pt x="33061" y="352"/>
                  </a:lnTo>
                  <a:lnTo>
                    <a:pt x="44446" y="0"/>
                  </a:lnTo>
                  <a:lnTo>
                    <a:pt x="82429" y="8836"/>
                  </a:lnTo>
                  <a:lnTo>
                    <a:pt x="97806" y="18985"/>
                  </a:lnTo>
                  <a:lnTo>
                    <a:pt x="129983" y="58276"/>
                  </a:lnTo>
                  <a:lnTo>
                    <a:pt x="157420" y="102219"/>
                  </a:lnTo>
                  <a:lnTo>
                    <a:pt x="166748" y="128372"/>
                  </a:lnTo>
                  <a:lnTo>
                    <a:pt x="165377" y="138919"/>
                  </a:lnTo>
                  <a:lnTo>
                    <a:pt x="156413" y="161858"/>
                  </a:lnTo>
                  <a:lnTo>
                    <a:pt x="148217" y="170999"/>
                  </a:lnTo>
                  <a:lnTo>
                    <a:pt x="129800" y="181724"/>
                  </a:lnTo>
                  <a:lnTo>
                    <a:pt x="122045" y="184952"/>
                  </a:lnTo>
                  <a:lnTo>
                    <a:pt x="113899" y="185120"/>
                  </a:lnTo>
                  <a:lnTo>
                    <a:pt x="90197" y="178852"/>
                  </a:lnTo>
                  <a:lnTo>
                    <a:pt x="44028" y="173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136"/>
            <p:cNvSpPr/>
            <p:nvPr/>
          </p:nvSpPr>
          <p:spPr>
            <a:xfrm>
              <a:off x="716669" y="2680581"/>
              <a:ext cx="149512" cy="194779"/>
            </a:xfrm>
            <a:custGeom>
              <a:avLst/>
              <a:gdLst/>
              <a:ahLst/>
              <a:cxnLst/>
              <a:rect l="0" t="0" r="0" b="0"/>
              <a:pathLst>
                <a:path w="149512" h="194779">
                  <a:moveTo>
                    <a:pt x="60214" y="87622"/>
                  </a:moveTo>
                  <a:lnTo>
                    <a:pt x="64954" y="82882"/>
                  </a:lnTo>
                  <a:lnTo>
                    <a:pt x="72573" y="80554"/>
                  </a:lnTo>
                  <a:lnTo>
                    <a:pt x="93633" y="79060"/>
                  </a:lnTo>
                  <a:lnTo>
                    <a:pt x="105163" y="73564"/>
                  </a:lnTo>
                  <a:lnTo>
                    <a:pt x="123994" y="58607"/>
                  </a:lnTo>
                  <a:lnTo>
                    <a:pt x="134123" y="39668"/>
                  </a:lnTo>
                  <a:lnTo>
                    <a:pt x="138667" y="24686"/>
                  </a:lnTo>
                  <a:lnTo>
                    <a:pt x="138313" y="21852"/>
                  </a:lnTo>
                  <a:lnTo>
                    <a:pt x="137085" y="19963"/>
                  </a:lnTo>
                  <a:lnTo>
                    <a:pt x="114800" y="3977"/>
                  </a:lnTo>
                  <a:lnTo>
                    <a:pt x="93585" y="0"/>
                  </a:lnTo>
                  <a:lnTo>
                    <a:pt x="73188" y="3562"/>
                  </a:lnTo>
                  <a:lnTo>
                    <a:pt x="42382" y="20784"/>
                  </a:lnTo>
                  <a:lnTo>
                    <a:pt x="23401" y="37501"/>
                  </a:lnTo>
                  <a:lnTo>
                    <a:pt x="11052" y="56014"/>
                  </a:lnTo>
                  <a:lnTo>
                    <a:pt x="2101" y="79911"/>
                  </a:lnTo>
                  <a:lnTo>
                    <a:pt x="0" y="103858"/>
                  </a:lnTo>
                  <a:lnTo>
                    <a:pt x="10306" y="130060"/>
                  </a:lnTo>
                  <a:lnTo>
                    <a:pt x="42909" y="160339"/>
                  </a:lnTo>
                  <a:lnTo>
                    <a:pt x="52854" y="164589"/>
                  </a:lnTo>
                  <a:lnTo>
                    <a:pt x="93048" y="175479"/>
                  </a:lnTo>
                  <a:lnTo>
                    <a:pt x="149511" y="1947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137"/>
            <p:cNvSpPr/>
            <p:nvPr/>
          </p:nvSpPr>
          <p:spPr>
            <a:xfrm>
              <a:off x="921732" y="2679209"/>
              <a:ext cx="167691" cy="184845"/>
            </a:xfrm>
            <a:custGeom>
              <a:avLst/>
              <a:gdLst/>
              <a:ahLst/>
              <a:cxnLst/>
              <a:rect l="0" t="0" r="0" b="0"/>
              <a:pathLst>
                <a:path w="167691" h="184845">
                  <a:moveTo>
                    <a:pt x="60534" y="71135"/>
                  </a:moveTo>
                  <a:lnTo>
                    <a:pt x="96141" y="56896"/>
                  </a:lnTo>
                  <a:lnTo>
                    <a:pt x="111323" y="52364"/>
                  </a:lnTo>
                  <a:lnTo>
                    <a:pt x="131806" y="39335"/>
                  </a:lnTo>
                  <a:lnTo>
                    <a:pt x="148622" y="17155"/>
                  </a:lnTo>
                  <a:lnTo>
                    <a:pt x="156758" y="3145"/>
                  </a:lnTo>
                  <a:lnTo>
                    <a:pt x="155441" y="1996"/>
                  </a:lnTo>
                  <a:lnTo>
                    <a:pt x="138467" y="0"/>
                  </a:lnTo>
                  <a:lnTo>
                    <a:pt x="104738" y="7878"/>
                  </a:lnTo>
                  <a:lnTo>
                    <a:pt x="82826" y="16893"/>
                  </a:lnTo>
                  <a:lnTo>
                    <a:pt x="44542" y="51123"/>
                  </a:lnTo>
                  <a:lnTo>
                    <a:pt x="24266" y="73584"/>
                  </a:lnTo>
                  <a:lnTo>
                    <a:pt x="2469" y="112654"/>
                  </a:lnTo>
                  <a:lnTo>
                    <a:pt x="0" y="127291"/>
                  </a:lnTo>
                  <a:lnTo>
                    <a:pt x="2319" y="134369"/>
                  </a:lnTo>
                  <a:lnTo>
                    <a:pt x="12832" y="147525"/>
                  </a:lnTo>
                  <a:lnTo>
                    <a:pt x="22135" y="154696"/>
                  </a:lnTo>
                  <a:lnTo>
                    <a:pt x="30569" y="159867"/>
                  </a:lnTo>
                  <a:lnTo>
                    <a:pt x="54799" y="176709"/>
                  </a:lnTo>
                  <a:lnTo>
                    <a:pt x="71875" y="182549"/>
                  </a:lnTo>
                  <a:lnTo>
                    <a:pt x="101818" y="184844"/>
                  </a:lnTo>
                  <a:lnTo>
                    <a:pt x="136010" y="177234"/>
                  </a:lnTo>
                  <a:lnTo>
                    <a:pt x="167690" y="1693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138"/>
            <p:cNvSpPr/>
            <p:nvPr/>
          </p:nvSpPr>
          <p:spPr>
            <a:xfrm>
              <a:off x="1162635" y="2678906"/>
              <a:ext cx="203608" cy="185672"/>
            </a:xfrm>
            <a:custGeom>
              <a:avLst/>
              <a:gdLst/>
              <a:ahLst/>
              <a:cxnLst/>
              <a:rect l="0" t="0" r="0" b="0"/>
              <a:pathLst>
                <a:path w="203608" h="185672">
                  <a:moveTo>
                    <a:pt x="123240" y="0"/>
                  </a:moveTo>
                  <a:lnTo>
                    <a:pt x="110811" y="0"/>
                  </a:lnTo>
                  <a:lnTo>
                    <a:pt x="97509" y="4741"/>
                  </a:lnTo>
                  <a:lnTo>
                    <a:pt x="55678" y="27866"/>
                  </a:lnTo>
                  <a:lnTo>
                    <a:pt x="28983" y="60043"/>
                  </a:lnTo>
                  <a:lnTo>
                    <a:pt x="10218" y="101587"/>
                  </a:lnTo>
                  <a:lnTo>
                    <a:pt x="887" y="134609"/>
                  </a:lnTo>
                  <a:lnTo>
                    <a:pt x="0" y="143318"/>
                  </a:lnTo>
                  <a:lnTo>
                    <a:pt x="1392" y="150116"/>
                  </a:lnTo>
                  <a:lnTo>
                    <a:pt x="8231" y="160314"/>
                  </a:lnTo>
                  <a:lnTo>
                    <a:pt x="23238" y="171635"/>
                  </a:lnTo>
                  <a:lnTo>
                    <a:pt x="49733" y="181272"/>
                  </a:lnTo>
                  <a:lnTo>
                    <a:pt x="87459" y="185671"/>
                  </a:lnTo>
                  <a:lnTo>
                    <a:pt x="120576" y="182234"/>
                  </a:lnTo>
                  <a:lnTo>
                    <a:pt x="137269" y="174920"/>
                  </a:lnTo>
                  <a:lnTo>
                    <a:pt x="179128" y="149621"/>
                  </a:lnTo>
                  <a:lnTo>
                    <a:pt x="203607" y="1339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139"/>
            <p:cNvSpPr/>
            <p:nvPr/>
          </p:nvSpPr>
          <p:spPr>
            <a:xfrm>
              <a:off x="1366276" y="2500313"/>
              <a:ext cx="214280" cy="392907"/>
            </a:xfrm>
            <a:custGeom>
              <a:avLst/>
              <a:gdLst/>
              <a:ahLst/>
              <a:cxnLst/>
              <a:rect l="0" t="0" r="0" b="0"/>
              <a:pathLst>
                <a:path w="214280" h="392907">
                  <a:moveTo>
                    <a:pt x="26755" y="0"/>
                  </a:moveTo>
                  <a:lnTo>
                    <a:pt x="22015" y="39079"/>
                  </a:lnTo>
                  <a:lnTo>
                    <a:pt x="12516" y="78274"/>
                  </a:lnTo>
                  <a:lnTo>
                    <a:pt x="9373" y="117182"/>
                  </a:lnTo>
                  <a:lnTo>
                    <a:pt x="4297" y="152680"/>
                  </a:lnTo>
                  <a:lnTo>
                    <a:pt x="1891" y="185597"/>
                  </a:lnTo>
                  <a:lnTo>
                    <a:pt x="822" y="220402"/>
                  </a:lnTo>
                  <a:lnTo>
                    <a:pt x="220" y="264292"/>
                  </a:lnTo>
                  <a:lnTo>
                    <a:pt x="79" y="297049"/>
                  </a:lnTo>
                  <a:lnTo>
                    <a:pt x="0" y="339478"/>
                  </a:lnTo>
                  <a:lnTo>
                    <a:pt x="965" y="362839"/>
                  </a:lnTo>
                  <a:lnTo>
                    <a:pt x="4710" y="373259"/>
                  </a:lnTo>
                  <a:lnTo>
                    <a:pt x="7097" y="376832"/>
                  </a:lnTo>
                  <a:lnTo>
                    <a:pt x="12396" y="380801"/>
                  </a:lnTo>
                  <a:lnTo>
                    <a:pt x="14206" y="380867"/>
                  </a:lnTo>
                  <a:lnTo>
                    <a:pt x="15413" y="379919"/>
                  </a:lnTo>
                  <a:lnTo>
                    <a:pt x="22089" y="357047"/>
                  </a:lnTo>
                  <a:lnTo>
                    <a:pt x="25373" y="320876"/>
                  </a:lnTo>
                  <a:lnTo>
                    <a:pt x="33611" y="283611"/>
                  </a:lnTo>
                  <a:lnTo>
                    <a:pt x="44793" y="240091"/>
                  </a:lnTo>
                  <a:lnTo>
                    <a:pt x="53384" y="200840"/>
                  </a:lnTo>
                  <a:lnTo>
                    <a:pt x="61324" y="178239"/>
                  </a:lnTo>
                  <a:lnTo>
                    <a:pt x="77438" y="155677"/>
                  </a:lnTo>
                  <a:lnTo>
                    <a:pt x="79395" y="156371"/>
                  </a:lnTo>
                  <a:lnTo>
                    <a:pt x="112301" y="194558"/>
                  </a:lnTo>
                  <a:lnTo>
                    <a:pt x="132597" y="237838"/>
                  </a:lnTo>
                  <a:lnTo>
                    <a:pt x="151206" y="278252"/>
                  </a:lnTo>
                  <a:lnTo>
                    <a:pt x="160533" y="298742"/>
                  </a:lnTo>
                  <a:lnTo>
                    <a:pt x="181527" y="336589"/>
                  </a:lnTo>
                  <a:lnTo>
                    <a:pt x="214279" y="392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140"/>
            <p:cNvSpPr/>
            <p:nvPr/>
          </p:nvSpPr>
          <p:spPr>
            <a:xfrm>
              <a:off x="1839677" y="2703198"/>
              <a:ext cx="181521" cy="169728"/>
            </a:xfrm>
            <a:custGeom>
              <a:avLst/>
              <a:gdLst/>
              <a:ahLst/>
              <a:cxnLst/>
              <a:rect l="0" t="0" r="0" b="0"/>
              <a:pathLst>
                <a:path w="181521" h="169728">
                  <a:moveTo>
                    <a:pt x="98065" y="20357"/>
                  </a:moveTo>
                  <a:lnTo>
                    <a:pt x="93325" y="10876"/>
                  </a:lnTo>
                  <a:lnTo>
                    <a:pt x="85706" y="3575"/>
                  </a:lnTo>
                  <a:lnTo>
                    <a:pt x="80896" y="239"/>
                  </a:lnTo>
                  <a:lnTo>
                    <a:pt x="75705" y="0"/>
                  </a:lnTo>
                  <a:lnTo>
                    <a:pt x="64646" y="5025"/>
                  </a:lnTo>
                  <a:lnTo>
                    <a:pt x="47263" y="23751"/>
                  </a:lnTo>
                  <a:lnTo>
                    <a:pt x="24604" y="61891"/>
                  </a:lnTo>
                  <a:lnTo>
                    <a:pt x="1569" y="101686"/>
                  </a:lnTo>
                  <a:lnTo>
                    <a:pt x="0" y="110295"/>
                  </a:lnTo>
                  <a:lnTo>
                    <a:pt x="3548" y="127798"/>
                  </a:lnTo>
                  <a:lnTo>
                    <a:pt x="11962" y="149646"/>
                  </a:lnTo>
                  <a:lnTo>
                    <a:pt x="23086" y="159839"/>
                  </a:lnTo>
                  <a:lnTo>
                    <a:pt x="38944" y="166685"/>
                  </a:lnTo>
                  <a:lnTo>
                    <a:pt x="59221" y="169727"/>
                  </a:lnTo>
                  <a:lnTo>
                    <a:pt x="76171" y="165788"/>
                  </a:lnTo>
                  <a:lnTo>
                    <a:pt x="117443" y="147090"/>
                  </a:lnTo>
                  <a:lnTo>
                    <a:pt x="157125" y="130425"/>
                  </a:lnTo>
                  <a:lnTo>
                    <a:pt x="168301" y="120208"/>
                  </a:lnTo>
                  <a:lnTo>
                    <a:pt x="180171" y="98559"/>
                  </a:lnTo>
                  <a:lnTo>
                    <a:pt x="181520" y="79257"/>
                  </a:lnTo>
                  <a:lnTo>
                    <a:pt x="178813" y="61417"/>
                  </a:lnTo>
                  <a:lnTo>
                    <a:pt x="176701" y="56660"/>
                  </a:lnTo>
                  <a:lnTo>
                    <a:pt x="174302" y="53489"/>
                  </a:lnTo>
                  <a:lnTo>
                    <a:pt x="149064" y="41270"/>
                  </a:lnTo>
                  <a:lnTo>
                    <a:pt x="111396" y="31060"/>
                  </a:lnTo>
                  <a:lnTo>
                    <a:pt x="89136" y="292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141"/>
            <p:cNvSpPr/>
            <p:nvPr/>
          </p:nvSpPr>
          <p:spPr>
            <a:xfrm>
              <a:off x="2134195" y="2675673"/>
              <a:ext cx="116087" cy="212131"/>
            </a:xfrm>
            <a:custGeom>
              <a:avLst/>
              <a:gdLst/>
              <a:ahLst/>
              <a:cxnLst/>
              <a:rect l="0" t="0" r="0" b="0"/>
              <a:pathLst>
                <a:path w="116087" h="212131">
                  <a:moveTo>
                    <a:pt x="0" y="101460"/>
                  </a:moveTo>
                  <a:lnTo>
                    <a:pt x="2646" y="127489"/>
                  </a:lnTo>
                  <a:lnTo>
                    <a:pt x="14239" y="171805"/>
                  </a:lnTo>
                  <a:lnTo>
                    <a:pt x="17779" y="191535"/>
                  </a:lnTo>
                  <a:lnTo>
                    <a:pt x="25407" y="210911"/>
                  </a:lnTo>
                  <a:lnTo>
                    <a:pt x="24876" y="212130"/>
                  </a:lnTo>
                  <a:lnTo>
                    <a:pt x="23529" y="211951"/>
                  </a:lnTo>
                  <a:lnTo>
                    <a:pt x="18980" y="209275"/>
                  </a:lnTo>
                  <a:lnTo>
                    <a:pt x="10200" y="167525"/>
                  </a:lnTo>
                  <a:lnTo>
                    <a:pt x="1353" y="123588"/>
                  </a:lnTo>
                  <a:lnTo>
                    <a:pt x="1260" y="86465"/>
                  </a:lnTo>
                  <a:lnTo>
                    <a:pt x="10110" y="44426"/>
                  </a:lnTo>
                  <a:lnTo>
                    <a:pt x="24201" y="12259"/>
                  </a:lnTo>
                  <a:lnTo>
                    <a:pt x="33577" y="4599"/>
                  </a:lnTo>
                  <a:lnTo>
                    <a:pt x="40244" y="1167"/>
                  </a:lnTo>
                  <a:lnTo>
                    <a:pt x="52944" y="0"/>
                  </a:lnTo>
                  <a:lnTo>
                    <a:pt x="116086" y="121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142"/>
            <p:cNvSpPr/>
            <p:nvPr/>
          </p:nvSpPr>
          <p:spPr>
            <a:xfrm>
              <a:off x="2557625" y="2482453"/>
              <a:ext cx="146067" cy="413662"/>
            </a:xfrm>
            <a:custGeom>
              <a:avLst/>
              <a:gdLst/>
              <a:ahLst/>
              <a:cxnLst/>
              <a:rect l="0" t="0" r="0" b="0"/>
              <a:pathLst>
                <a:path w="146067" h="413662">
                  <a:moveTo>
                    <a:pt x="40914" y="0"/>
                  </a:moveTo>
                  <a:lnTo>
                    <a:pt x="39922" y="14258"/>
                  </a:lnTo>
                  <a:lnTo>
                    <a:pt x="27612" y="51935"/>
                  </a:lnTo>
                  <a:lnTo>
                    <a:pt x="21009" y="94678"/>
                  </a:lnTo>
                  <a:lnTo>
                    <a:pt x="17185" y="113517"/>
                  </a:lnTo>
                  <a:lnTo>
                    <a:pt x="15485" y="145040"/>
                  </a:lnTo>
                  <a:lnTo>
                    <a:pt x="9787" y="182873"/>
                  </a:lnTo>
                  <a:lnTo>
                    <a:pt x="6556" y="217675"/>
                  </a:lnTo>
                  <a:lnTo>
                    <a:pt x="5800" y="246565"/>
                  </a:lnTo>
                  <a:lnTo>
                    <a:pt x="5375" y="285715"/>
                  </a:lnTo>
                  <a:lnTo>
                    <a:pt x="2603" y="312529"/>
                  </a:lnTo>
                  <a:lnTo>
                    <a:pt x="74" y="329402"/>
                  </a:lnTo>
                  <a:lnTo>
                    <a:pt x="3890" y="364340"/>
                  </a:lnTo>
                  <a:lnTo>
                    <a:pt x="4031" y="404027"/>
                  </a:lnTo>
                  <a:lnTo>
                    <a:pt x="0" y="413620"/>
                  </a:lnTo>
                  <a:lnTo>
                    <a:pt x="739" y="413661"/>
                  </a:lnTo>
                  <a:lnTo>
                    <a:pt x="4315" y="411337"/>
                  </a:lnTo>
                  <a:lnTo>
                    <a:pt x="11158" y="390484"/>
                  </a:lnTo>
                  <a:lnTo>
                    <a:pt x="13734" y="350756"/>
                  </a:lnTo>
                  <a:lnTo>
                    <a:pt x="21141" y="306584"/>
                  </a:lnTo>
                  <a:lnTo>
                    <a:pt x="29932" y="267106"/>
                  </a:lnTo>
                  <a:lnTo>
                    <a:pt x="44012" y="227880"/>
                  </a:lnTo>
                  <a:lnTo>
                    <a:pt x="69449" y="195386"/>
                  </a:lnTo>
                  <a:lnTo>
                    <a:pt x="73828" y="193757"/>
                  </a:lnTo>
                  <a:lnTo>
                    <a:pt x="83985" y="194594"/>
                  </a:lnTo>
                  <a:lnTo>
                    <a:pt x="95114" y="206210"/>
                  </a:lnTo>
                  <a:lnTo>
                    <a:pt x="118203" y="244003"/>
                  </a:lnTo>
                  <a:lnTo>
                    <a:pt x="132055" y="268751"/>
                  </a:lnTo>
                  <a:lnTo>
                    <a:pt x="142948" y="312652"/>
                  </a:lnTo>
                  <a:lnTo>
                    <a:pt x="146066" y="354417"/>
                  </a:lnTo>
                  <a:lnTo>
                    <a:pt x="140249" y="391990"/>
                  </a:lnTo>
                  <a:lnTo>
                    <a:pt x="136903" y="396264"/>
                  </a:lnTo>
                  <a:lnTo>
                    <a:pt x="117973" y="407020"/>
                  </a:lnTo>
                  <a:lnTo>
                    <a:pt x="101951" y="413400"/>
                  </a:lnTo>
                  <a:lnTo>
                    <a:pt x="49844" y="4107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143"/>
            <p:cNvSpPr/>
            <p:nvPr/>
          </p:nvSpPr>
          <p:spPr>
            <a:xfrm>
              <a:off x="2733210" y="2726072"/>
              <a:ext cx="195729" cy="185007"/>
            </a:xfrm>
            <a:custGeom>
              <a:avLst/>
              <a:gdLst/>
              <a:ahLst/>
              <a:cxnLst/>
              <a:rect l="0" t="0" r="0" b="0"/>
              <a:pathLst>
                <a:path w="195729" h="185007">
                  <a:moveTo>
                    <a:pt x="97501" y="86780"/>
                  </a:moveTo>
                  <a:lnTo>
                    <a:pt x="106614" y="85787"/>
                  </a:lnTo>
                  <a:lnTo>
                    <a:pt x="119411" y="82039"/>
                  </a:lnTo>
                  <a:lnTo>
                    <a:pt x="143350" y="64870"/>
                  </a:lnTo>
                  <a:lnTo>
                    <a:pt x="152605" y="54552"/>
                  </a:lnTo>
                  <a:lnTo>
                    <a:pt x="163287" y="39844"/>
                  </a:lnTo>
                  <a:lnTo>
                    <a:pt x="163186" y="34653"/>
                  </a:lnTo>
                  <a:lnTo>
                    <a:pt x="154556" y="15111"/>
                  </a:lnTo>
                  <a:lnTo>
                    <a:pt x="148325" y="5979"/>
                  </a:lnTo>
                  <a:lnTo>
                    <a:pt x="136957" y="1259"/>
                  </a:lnTo>
                  <a:lnTo>
                    <a:pt x="129758" y="0"/>
                  </a:lnTo>
                  <a:lnTo>
                    <a:pt x="100664" y="7709"/>
                  </a:lnTo>
                  <a:lnTo>
                    <a:pt x="62407" y="28092"/>
                  </a:lnTo>
                  <a:lnTo>
                    <a:pt x="21956" y="57125"/>
                  </a:lnTo>
                  <a:lnTo>
                    <a:pt x="7538" y="65425"/>
                  </a:lnTo>
                  <a:lnTo>
                    <a:pt x="4784" y="69567"/>
                  </a:lnTo>
                  <a:lnTo>
                    <a:pt x="907" y="90609"/>
                  </a:lnTo>
                  <a:lnTo>
                    <a:pt x="0" y="110641"/>
                  </a:lnTo>
                  <a:lnTo>
                    <a:pt x="4889" y="127481"/>
                  </a:lnTo>
                  <a:lnTo>
                    <a:pt x="24196" y="154461"/>
                  </a:lnTo>
                  <a:lnTo>
                    <a:pt x="40778" y="164154"/>
                  </a:lnTo>
                  <a:lnTo>
                    <a:pt x="59392" y="169786"/>
                  </a:lnTo>
                  <a:lnTo>
                    <a:pt x="98558" y="172431"/>
                  </a:lnTo>
                  <a:lnTo>
                    <a:pt x="135413" y="177341"/>
                  </a:lnTo>
                  <a:lnTo>
                    <a:pt x="195728" y="185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144"/>
            <p:cNvSpPr/>
            <p:nvPr/>
          </p:nvSpPr>
          <p:spPr>
            <a:xfrm>
              <a:off x="2955736" y="2553891"/>
              <a:ext cx="169656" cy="383977"/>
            </a:xfrm>
            <a:custGeom>
              <a:avLst/>
              <a:gdLst/>
              <a:ahLst/>
              <a:cxnLst/>
              <a:rect l="0" t="0" r="0" b="0"/>
              <a:pathLst>
                <a:path w="169656" h="383977">
                  <a:moveTo>
                    <a:pt x="35709" y="0"/>
                  </a:moveTo>
                  <a:lnTo>
                    <a:pt x="30969" y="4740"/>
                  </a:lnTo>
                  <a:lnTo>
                    <a:pt x="22407" y="48796"/>
                  </a:lnTo>
                  <a:lnTo>
                    <a:pt x="17758" y="92468"/>
                  </a:lnTo>
                  <a:lnTo>
                    <a:pt x="10960" y="133873"/>
                  </a:lnTo>
                  <a:lnTo>
                    <a:pt x="9827" y="164671"/>
                  </a:lnTo>
                  <a:lnTo>
                    <a:pt x="9323" y="198202"/>
                  </a:lnTo>
                  <a:lnTo>
                    <a:pt x="9039" y="241068"/>
                  </a:lnTo>
                  <a:lnTo>
                    <a:pt x="2807" y="282987"/>
                  </a:lnTo>
                  <a:lnTo>
                    <a:pt x="361" y="322476"/>
                  </a:lnTo>
                  <a:lnTo>
                    <a:pt x="12" y="366820"/>
                  </a:lnTo>
                  <a:lnTo>
                    <a:pt x="0" y="371390"/>
                  </a:lnTo>
                  <a:lnTo>
                    <a:pt x="4734" y="359742"/>
                  </a:lnTo>
                  <a:lnTo>
                    <a:pt x="15804" y="319440"/>
                  </a:lnTo>
                  <a:lnTo>
                    <a:pt x="29879" y="281293"/>
                  </a:lnTo>
                  <a:lnTo>
                    <a:pt x="41687" y="243014"/>
                  </a:lnTo>
                  <a:lnTo>
                    <a:pt x="53574" y="203115"/>
                  </a:lnTo>
                  <a:lnTo>
                    <a:pt x="68452" y="160803"/>
                  </a:lnTo>
                  <a:lnTo>
                    <a:pt x="74405" y="151504"/>
                  </a:lnTo>
                  <a:lnTo>
                    <a:pt x="78374" y="149620"/>
                  </a:lnTo>
                  <a:lnTo>
                    <a:pt x="119236" y="151661"/>
                  </a:lnTo>
                  <a:lnTo>
                    <a:pt x="125129" y="154685"/>
                  </a:lnTo>
                  <a:lnTo>
                    <a:pt x="134321" y="165983"/>
                  </a:lnTo>
                  <a:lnTo>
                    <a:pt x="154100" y="208719"/>
                  </a:lnTo>
                  <a:lnTo>
                    <a:pt x="162741" y="230678"/>
                  </a:lnTo>
                  <a:lnTo>
                    <a:pt x="168289" y="271821"/>
                  </a:lnTo>
                  <a:lnTo>
                    <a:pt x="169475" y="307912"/>
                  </a:lnTo>
                  <a:lnTo>
                    <a:pt x="169655" y="3839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145"/>
            <p:cNvSpPr/>
            <p:nvPr/>
          </p:nvSpPr>
          <p:spPr>
            <a:xfrm>
              <a:off x="3143476" y="2705695"/>
              <a:ext cx="231947" cy="223244"/>
            </a:xfrm>
            <a:custGeom>
              <a:avLst/>
              <a:gdLst/>
              <a:ahLst/>
              <a:cxnLst/>
              <a:rect l="0" t="0" r="0" b="0"/>
              <a:pathLst>
                <a:path w="231947" h="223244">
                  <a:moveTo>
                    <a:pt x="178368" y="0"/>
                  </a:moveTo>
                  <a:lnTo>
                    <a:pt x="144948" y="0"/>
                  </a:lnTo>
                  <a:lnTo>
                    <a:pt x="133419" y="5292"/>
                  </a:lnTo>
                  <a:lnTo>
                    <a:pt x="92683" y="31762"/>
                  </a:lnTo>
                  <a:lnTo>
                    <a:pt x="49325" y="63490"/>
                  </a:lnTo>
                  <a:lnTo>
                    <a:pt x="17793" y="86147"/>
                  </a:lnTo>
                  <a:lnTo>
                    <a:pt x="8444" y="100796"/>
                  </a:lnTo>
                  <a:lnTo>
                    <a:pt x="2343" y="121037"/>
                  </a:lnTo>
                  <a:lnTo>
                    <a:pt x="282" y="163072"/>
                  </a:lnTo>
                  <a:lnTo>
                    <a:pt x="0" y="175995"/>
                  </a:lnTo>
                  <a:lnTo>
                    <a:pt x="1909" y="180830"/>
                  </a:lnTo>
                  <a:lnTo>
                    <a:pt x="9322" y="188848"/>
                  </a:lnTo>
                  <a:lnTo>
                    <a:pt x="49450" y="208215"/>
                  </a:lnTo>
                  <a:lnTo>
                    <a:pt x="67162" y="208957"/>
                  </a:lnTo>
                  <a:lnTo>
                    <a:pt x="77441" y="207766"/>
                  </a:lnTo>
                  <a:lnTo>
                    <a:pt x="96801" y="195859"/>
                  </a:lnTo>
                  <a:lnTo>
                    <a:pt x="124001" y="170098"/>
                  </a:lnTo>
                  <a:lnTo>
                    <a:pt x="138929" y="128923"/>
                  </a:lnTo>
                  <a:lnTo>
                    <a:pt x="149717" y="85622"/>
                  </a:lnTo>
                  <a:lnTo>
                    <a:pt x="151415" y="43085"/>
                  </a:lnTo>
                  <a:lnTo>
                    <a:pt x="151557" y="17445"/>
                  </a:lnTo>
                  <a:lnTo>
                    <a:pt x="151578" y="56886"/>
                  </a:lnTo>
                  <a:lnTo>
                    <a:pt x="165714" y="98662"/>
                  </a:lnTo>
                  <a:lnTo>
                    <a:pt x="173626" y="130437"/>
                  </a:lnTo>
                  <a:lnTo>
                    <a:pt x="188538" y="165979"/>
                  </a:lnTo>
                  <a:lnTo>
                    <a:pt x="213411" y="203492"/>
                  </a:lnTo>
                  <a:lnTo>
                    <a:pt x="231946" y="2232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146"/>
            <p:cNvSpPr/>
            <p:nvPr/>
          </p:nvSpPr>
          <p:spPr>
            <a:xfrm>
              <a:off x="3420070" y="2741414"/>
              <a:ext cx="107158" cy="187525"/>
            </a:xfrm>
            <a:custGeom>
              <a:avLst/>
              <a:gdLst/>
              <a:ahLst/>
              <a:cxnLst/>
              <a:rect l="0" t="0" r="0" b="0"/>
              <a:pathLst>
                <a:path w="107158" h="187525">
                  <a:moveTo>
                    <a:pt x="0" y="0"/>
                  </a:moveTo>
                  <a:lnTo>
                    <a:pt x="4741" y="4740"/>
                  </a:lnTo>
                  <a:lnTo>
                    <a:pt x="16316" y="40165"/>
                  </a:lnTo>
                  <a:lnTo>
                    <a:pt x="32615" y="75401"/>
                  </a:lnTo>
                  <a:lnTo>
                    <a:pt x="47012" y="117530"/>
                  </a:lnTo>
                  <a:lnTo>
                    <a:pt x="66540" y="157235"/>
                  </a:lnTo>
                  <a:lnTo>
                    <a:pt x="82664" y="177667"/>
                  </a:lnTo>
                  <a:lnTo>
                    <a:pt x="90649" y="183143"/>
                  </a:lnTo>
                  <a:lnTo>
                    <a:pt x="107157" y="187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147"/>
            <p:cNvSpPr/>
            <p:nvPr/>
          </p:nvSpPr>
          <p:spPr>
            <a:xfrm>
              <a:off x="3491508" y="2705695"/>
              <a:ext cx="89298" cy="232173"/>
            </a:xfrm>
            <a:custGeom>
              <a:avLst/>
              <a:gdLst/>
              <a:ahLst/>
              <a:cxnLst/>
              <a:rect l="0" t="0" r="0" b="0"/>
              <a:pathLst>
                <a:path w="89298" h="232173">
                  <a:moveTo>
                    <a:pt x="89297" y="0"/>
                  </a:moveTo>
                  <a:lnTo>
                    <a:pt x="89297" y="9481"/>
                  </a:lnTo>
                  <a:lnTo>
                    <a:pt x="86651" y="16782"/>
                  </a:lnTo>
                  <a:lnTo>
                    <a:pt x="68306" y="58750"/>
                  </a:lnTo>
                  <a:lnTo>
                    <a:pt x="49395" y="96455"/>
                  </a:lnTo>
                  <a:lnTo>
                    <a:pt x="25417" y="137902"/>
                  </a:lnTo>
                  <a:lnTo>
                    <a:pt x="13215" y="169454"/>
                  </a:lnTo>
                  <a:lnTo>
                    <a:pt x="3169" y="213225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148"/>
            <p:cNvSpPr/>
            <p:nvPr/>
          </p:nvSpPr>
          <p:spPr>
            <a:xfrm>
              <a:off x="3643313" y="2716234"/>
              <a:ext cx="26790" cy="185915"/>
            </a:xfrm>
            <a:custGeom>
              <a:avLst/>
              <a:gdLst/>
              <a:ahLst/>
              <a:cxnLst/>
              <a:rect l="0" t="0" r="0" b="0"/>
              <a:pathLst>
                <a:path w="26790" h="185915">
                  <a:moveTo>
                    <a:pt x="26789" y="16250"/>
                  </a:moveTo>
                  <a:lnTo>
                    <a:pt x="26789" y="0"/>
                  </a:lnTo>
                  <a:lnTo>
                    <a:pt x="22048" y="8349"/>
                  </a:lnTo>
                  <a:lnTo>
                    <a:pt x="17694" y="48350"/>
                  </a:lnTo>
                  <a:lnTo>
                    <a:pt x="10954" y="89619"/>
                  </a:lnTo>
                  <a:lnTo>
                    <a:pt x="4589" y="130954"/>
                  </a:lnTo>
                  <a:lnTo>
                    <a:pt x="0" y="1859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149"/>
            <p:cNvSpPr/>
            <p:nvPr/>
          </p:nvSpPr>
          <p:spPr>
            <a:xfrm>
              <a:off x="3724352" y="2734574"/>
              <a:ext cx="202049" cy="198694"/>
            </a:xfrm>
            <a:custGeom>
              <a:avLst/>
              <a:gdLst/>
              <a:ahLst/>
              <a:cxnLst/>
              <a:rect l="0" t="0" r="0" b="0"/>
              <a:pathLst>
                <a:path w="202049" h="198694">
                  <a:moveTo>
                    <a:pt x="70765" y="15770"/>
                  </a:moveTo>
                  <a:lnTo>
                    <a:pt x="53596" y="15770"/>
                  </a:lnTo>
                  <a:lnTo>
                    <a:pt x="42960" y="21061"/>
                  </a:lnTo>
                  <a:lnTo>
                    <a:pt x="37346" y="25251"/>
                  </a:lnTo>
                  <a:lnTo>
                    <a:pt x="19963" y="54849"/>
                  </a:lnTo>
                  <a:lnTo>
                    <a:pt x="6985" y="95038"/>
                  </a:lnTo>
                  <a:lnTo>
                    <a:pt x="840" y="138804"/>
                  </a:lnTo>
                  <a:lnTo>
                    <a:pt x="0" y="157764"/>
                  </a:lnTo>
                  <a:lnTo>
                    <a:pt x="4918" y="173467"/>
                  </a:lnTo>
                  <a:lnTo>
                    <a:pt x="9008" y="180432"/>
                  </a:lnTo>
                  <a:lnTo>
                    <a:pt x="13718" y="185076"/>
                  </a:lnTo>
                  <a:lnTo>
                    <a:pt x="24244" y="190236"/>
                  </a:lnTo>
                  <a:lnTo>
                    <a:pt x="67566" y="198693"/>
                  </a:lnTo>
                  <a:lnTo>
                    <a:pt x="91502" y="196949"/>
                  </a:lnTo>
                  <a:lnTo>
                    <a:pt x="110078" y="190221"/>
                  </a:lnTo>
                  <a:lnTo>
                    <a:pt x="144477" y="169197"/>
                  </a:lnTo>
                  <a:lnTo>
                    <a:pt x="179593" y="126153"/>
                  </a:lnTo>
                  <a:lnTo>
                    <a:pt x="198720" y="88837"/>
                  </a:lnTo>
                  <a:lnTo>
                    <a:pt x="202048" y="74372"/>
                  </a:lnTo>
                  <a:lnTo>
                    <a:pt x="194441" y="45591"/>
                  </a:lnTo>
                  <a:lnTo>
                    <a:pt x="174879" y="16668"/>
                  </a:lnTo>
                  <a:lnTo>
                    <a:pt x="161356" y="6247"/>
                  </a:lnTo>
                  <a:lnTo>
                    <a:pt x="146746" y="1616"/>
                  </a:lnTo>
                  <a:lnTo>
                    <a:pt x="117201" y="0"/>
                  </a:lnTo>
                  <a:lnTo>
                    <a:pt x="98348" y="3139"/>
                  </a:lnTo>
                  <a:lnTo>
                    <a:pt x="61836" y="246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150"/>
            <p:cNvSpPr/>
            <p:nvPr/>
          </p:nvSpPr>
          <p:spPr>
            <a:xfrm>
              <a:off x="3939234" y="2701747"/>
              <a:ext cx="123775" cy="225055"/>
            </a:xfrm>
            <a:custGeom>
              <a:avLst/>
              <a:gdLst/>
              <a:ahLst/>
              <a:cxnLst/>
              <a:rect l="0" t="0" r="0" b="0"/>
              <a:pathLst>
                <a:path w="123775" h="225055">
                  <a:moveTo>
                    <a:pt x="52336" y="12878"/>
                  </a:moveTo>
                  <a:lnTo>
                    <a:pt x="52336" y="22359"/>
                  </a:lnTo>
                  <a:lnTo>
                    <a:pt x="39070" y="57599"/>
                  </a:lnTo>
                  <a:lnTo>
                    <a:pt x="28513" y="97486"/>
                  </a:lnTo>
                  <a:lnTo>
                    <a:pt x="19801" y="137460"/>
                  </a:lnTo>
                  <a:lnTo>
                    <a:pt x="12296" y="179667"/>
                  </a:lnTo>
                  <a:lnTo>
                    <a:pt x="7741" y="223985"/>
                  </a:lnTo>
                  <a:lnTo>
                    <a:pt x="7724" y="225054"/>
                  </a:lnTo>
                  <a:lnTo>
                    <a:pt x="2950" y="184976"/>
                  </a:lnTo>
                  <a:lnTo>
                    <a:pt x="0" y="161215"/>
                  </a:lnTo>
                  <a:lnTo>
                    <a:pt x="5140" y="120157"/>
                  </a:lnTo>
                  <a:lnTo>
                    <a:pt x="6933" y="82588"/>
                  </a:lnTo>
                  <a:lnTo>
                    <a:pt x="9449" y="56574"/>
                  </a:lnTo>
                  <a:lnTo>
                    <a:pt x="27776" y="12752"/>
                  </a:lnTo>
                  <a:lnTo>
                    <a:pt x="32986" y="6841"/>
                  </a:lnTo>
                  <a:lnTo>
                    <a:pt x="46713" y="273"/>
                  </a:lnTo>
                  <a:lnTo>
                    <a:pt x="62735" y="0"/>
                  </a:lnTo>
                  <a:lnTo>
                    <a:pt x="123774" y="39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151"/>
            <p:cNvSpPr/>
            <p:nvPr/>
          </p:nvSpPr>
          <p:spPr>
            <a:xfrm>
              <a:off x="3634383" y="2589609"/>
              <a:ext cx="17860" cy="26790"/>
            </a:xfrm>
            <a:custGeom>
              <a:avLst/>
              <a:gdLst/>
              <a:ahLst/>
              <a:cxnLst/>
              <a:rect l="0" t="0" r="0" b="0"/>
              <a:pathLst>
                <a:path w="17860" h="26790">
                  <a:moveTo>
                    <a:pt x="17859" y="0"/>
                  </a:moveTo>
                  <a:lnTo>
                    <a:pt x="0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SMARTInkShape-Group39"/>
          <p:cNvGrpSpPr/>
          <p:nvPr/>
        </p:nvGrpSpPr>
        <p:grpSpPr>
          <a:xfrm>
            <a:off x="224912" y="3920133"/>
            <a:ext cx="2427206" cy="848321"/>
            <a:chOff x="224912" y="3920133"/>
            <a:chExt cx="2427206" cy="848321"/>
          </a:xfrm>
        </p:grpSpPr>
        <p:sp>
          <p:nvSpPr>
            <p:cNvPr id="247" name="SMARTInkShape-152"/>
            <p:cNvSpPr/>
            <p:nvPr/>
          </p:nvSpPr>
          <p:spPr>
            <a:xfrm>
              <a:off x="295716" y="4082476"/>
              <a:ext cx="203478" cy="267553"/>
            </a:xfrm>
            <a:custGeom>
              <a:avLst/>
              <a:gdLst/>
              <a:ahLst/>
              <a:cxnLst/>
              <a:rect l="0" t="0" r="0" b="0"/>
              <a:pathLst>
                <a:path w="203478" h="267553">
                  <a:moveTo>
                    <a:pt x="186487" y="16251"/>
                  </a:moveTo>
                  <a:lnTo>
                    <a:pt x="171256" y="2012"/>
                  </a:lnTo>
                  <a:lnTo>
                    <a:pt x="165496" y="0"/>
                  </a:lnTo>
                  <a:lnTo>
                    <a:pt x="156983" y="1752"/>
                  </a:lnTo>
                  <a:lnTo>
                    <a:pt x="145593" y="4846"/>
                  </a:lnTo>
                  <a:lnTo>
                    <a:pt x="114919" y="6995"/>
                  </a:lnTo>
                  <a:lnTo>
                    <a:pt x="94506" y="16705"/>
                  </a:lnTo>
                  <a:lnTo>
                    <a:pt x="69063" y="37764"/>
                  </a:lnTo>
                  <a:lnTo>
                    <a:pt x="39865" y="81978"/>
                  </a:lnTo>
                  <a:lnTo>
                    <a:pt x="22548" y="119180"/>
                  </a:lnTo>
                  <a:lnTo>
                    <a:pt x="6834" y="154786"/>
                  </a:lnTo>
                  <a:lnTo>
                    <a:pt x="0" y="198462"/>
                  </a:lnTo>
                  <a:lnTo>
                    <a:pt x="8752" y="227446"/>
                  </a:lnTo>
                  <a:lnTo>
                    <a:pt x="21173" y="244391"/>
                  </a:lnTo>
                  <a:lnTo>
                    <a:pt x="48661" y="266698"/>
                  </a:lnTo>
                  <a:lnTo>
                    <a:pt x="55908" y="267552"/>
                  </a:lnTo>
                  <a:lnTo>
                    <a:pt x="81320" y="259272"/>
                  </a:lnTo>
                  <a:lnTo>
                    <a:pt x="119669" y="238696"/>
                  </a:lnTo>
                  <a:lnTo>
                    <a:pt x="159314" y="202493"/>
                  </a:lnTo>
                  <a:lnTo>
                    <a:pt x="183177" y="167803"/>
                  </a:lnTo>
                  <a:lnTo>
                    <a:pt x="199942" y="129510"/>
                  </a:lnTo>
                  <a:lnTo>
                    <a:pt x="203477" y="93414"/>
                  </a:lnTo>
                  <a:lnTo>
                    <a:pt x="201443" y="65241"/>
                  </a:lnTo>
                  <a:lnTo>
                    <a:pt x="196607" y="47425"/>
                  </a:lnTo>
                  <a:lnTo>
                    <a:pt x="190654" y="42343"/>
                  </a:lnTo>
                  <a:lnTo>
                    <a:pt x="168628" y="251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153"/>
            <p:cNvSpPr/>
            <p:nvPr/>
          </p:nvSpPr>
          <p:spPr>
            <a:xfrm>
              <a:off x="571746" y="3920133"/>
              <a:ext cx="176173" cy="400383"/>
            </a:xfrm>
            <a:custGeom>
              <a:avLst/>
              <a:gdLst/>
              <a:ahLst/>
              <a:cxnLst/>
              <a:rect l="0" t="0" r="0" b="0"/>
              <a:pathLst>
                <a:path w="176173" h="400383">
                  <a:moveTo>
                    <a:pt x="71192" y="0"/>
                  </a:moveTo>
                  <a:lnTo>
                    <a:pt x="71192" y="4740"/>
                  </a:lnTo>
                  <a:lnTo>
                    <a:pt x="68546" y="9714"/>
                  </a:lnTo>
                  <a:lnTo>
                    <a:pt x="49823" y="39166"/>
                  </a:lnTo>
                  <a:lnTo>
                    <a:pt x="32818" y="83638"/>
                  </a:lnTo>
                  <a:lnTo>
                    <a:pt x="27783" y="122869"/>
                  </a:lnTo>
                  <a:lnTo>
                    <a:pt x="26788" y="162956"/>
                  </a:lnTo>
                  <a:lnTo>
                    <a:pt x="23970" y="197111"/>
                  </a:lnTo>
                  <a:lnTo>
                    <a:pt x="18869" y="239467"/>
                  </a:lnTo>
                  <a:lnTo>
                    <a:pt x="17985" y="276887"/>
                  </a:lnTo>
                  <a:lnTo>
                    <a:pt x="11550" y="317734"/>
                  </a:lnTo>
                  <a:lnTo>
                    <a:pt x="9061" y="355250"/>
                  </a:lnTo>
                  <a:lnTo>
                    <a:pt x="8717" y="398167"/>
                  </a:lnTo>
                  <a:lnTo>
                    <a:pt x="7714" y="400382"/>
                  </a:lnTo>
                  <a:lnTo>
                    <a:pt x="6053" y="399874"/>
                  </a:lnTo>
                  <a:lnTo>
                    <a:pt x="998" y="394283"/>
                  </a:lnTo>
                  <a:lnTo>
                    <a:pt x="0" y="358525"/>
                  </a:lnTo>
                  <a:lnTo>
                    <a:pt x="819" y="323960"/>
                  </a:lnTo>
                  <a:lnTo>
                    <a:pt x="6836" y="282016"/>
                  </a:lnTo>
                  <a:lnTo>
                    <a:pt x="13059" y="249293"/>
                  </a:lnTo>
                  <a:lnTo>
                    <a:pt x="26727" y="209707"/>
                  </a:lnTo>
                  <a:lnTo>
                    <a:pt x="35527" y="185167"/>
                  </a:lnTo>
                  <a:lnTo>
                    <a:pt x="51355" y="158440"/>
                  </a:lnTo>
                  <a:lnTo>
                    <a:pt x="61052" y="150454"/>
                  </a:lnTo>
                  <a:lnTo>
                    <a:pt x="67409" y="148920"/>
                  </a:lnTo>
                  <a:lnTo>
                    <a:pt x="98107" y="151229"/>
                  </a:lnTo>
                  <a:lnTo>
                    <a:pt x="113783" y="156374"/>
                  </a:lnTo>
                  <a:lnTo>
                    <a:pt x="130995" y="173664"/>
                  </a:lnTo>
                  <a:lnTo>
                    <a:pt x="153456" y="213063"/>
                  </a:lnTo>
                  <a:lnTo>
                    <a:pt x="167334" y="249661"/>
                  </a:lnTo>
                  <a:lnTo>
                    <a:pt x="176172" y="292842"/>
                  </a:lnTo>
                  <a:lnTo>
                    <a:pt x="172963" y="316184"/>
                  </a:lnTo>
                  <a:lnTo>
                    <a:pt x="165728" y="335667"/>
                  </a:lnTo>
                  <a:lnTo>
                    <a:pt x="133143" y="367270"/>
                  </a:lnTo>
                  <a:lnTo>
                    <a:pt x="100884" y="379647"/>
                  </a:lnTo>
                  <a:lnTo>
                    <a:pt x="90011" y="382052"/>
                  </a:lnTo>
                  <a:lnTo>
                    <a:pt x="76579" y="377829"/>
                  </a:lnTo>
                  <a:lnTo>
                    <a:pt x="26543" y="3482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154"/>
            <p:cNvSpPr/>
            <p:nvPr/>
          </p:nvSpPr>
          <p:spPr>
            <a:xfrm>
              <a:off x="860618" y="4096286"/>
              <a:ext cx="147403" cy="207824"/>
            </a:xfrm>
            <a:custGeom>
              <a:avLst/>
              <a:gdLst/>
              <a:ahLst/>
              <a:cxnLst/>
              <a:rect l="0" t="0" r="0" b="0"/>
              <a:pathLst>
                <a:path w="147403" h="207824">
                  <a:moveTo>
                    <a:pt x="112718" y="47089"/>
                  </a:moveTo>
                  <a:lnTo>
                    <a:pt x="103604" y="31839"/>
                  </a:lnTo>
                  <a:lnTo>
                    <a:pt x="83229" y="11482"/>
                  </a:lnTo>
                  <a:lnTo>
                    <a:pt x="66869" y="2159"/>
                  </a:lnTo>
                  <a:lnTo>
                    <a:pt x="52323" y="0"/>
                  </a:lnTo>
                  <a:lnTo>
                    <a:pt x="45665" y="814"/>
                  </a:lnTo>
                  <a:lnTo>
                    <a:pt x="32977" y="7009"/>
                  </a:lnTo>
                  <a:lnTo>
                    <a:pt x="4652" y="25679"/>
                  </a:lnTo>
                  <a:lnTo>
                    <a:pt x="196" y="31951"/>
                  </a:lnTo>
                  <a:lnTo>
                    <a:pt x="0" y="35013"/>
                  </a:lnTo>
                  <a:lnTo>
                    <a:pt x="2429" y="41060"/>
                  </a:lnTo>
                  <a:lnTo>
                    <a:pt x="12107" y="47056"/>
                  </a:lnTo>
                  <a:lnTo>
                    <a:pt x="33092" y="58989"/>
                  </a:lnTo>
                  <a:lnTo>
                    <a:pt x="75361" y="99087"/>
                  </a:lnTo>
                  <a:lnTo>
                    <a:pt x="87538" y="111223"/>
                  </a:lnTo>
                  <a:lnTo>
                    <a:pt x="96897" y="115281"/>
                  </a:lnTo>
                  <a:lnTo>
                    <a:pt x="102171" y="116363"/>
                  </a:lnTo>
                  <a:lnTo>
                    <a:pt x="136650" y="138454"/>
                  </a:lnTo>
                  <a:lnTo>
                    <a:pt x="140579" y="142726"/>
                  </a:lnTo>
                  <a:lnTo>
                    <a:pt x="144944" y="152763"/>
                  </a:lnTo>
                  <a:lnTo>
                    <a:pt x="147402" y="164831"/>
                  </a:lnTo>
                  <a:lnTo>
                    <a:pt x="144770" y="169240"/>
                  </a:lnTo>
                  <a:lnTo>
                    <a:pt x="133909" y="179430"/>
                  </a:lnTo>
                  <a:lnTo>
                    <a:pt x="119159" y="185282"/>
                  </a:lnTo>
                  <a:lnTo>
                    <a:pt x="74919" y="189553"/>
                  </a:lnTo>
                  <a:lnTo>
                    <a:pt x="36129" y="189883"/>
                  </a:lnTo>
                  <a:lnTo>
                    <a:pt x="27924" y="191895"/>
                  </a:lnTo>
                  <a:lnTo>
                    <a:pt x="5562" y="2078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155"/>
            <p:cNvSpPr/>
            <p:nvPr/>
          </p:nvSpPr>
          <p:spPr>
            <a:xfrm>
              <a:off x="1062633" y="4129150"/>
              <a:ext cx="151806" cy="179040"/>
            </a:xfrm>
            <a:custGeom>
              <a:avLst/>
              <a:gdLst/>
              <a:ahLst/>
              <a:cxnLst/>
              <a:rect l="0" t="0" r="0" b="0"/>
              <a:pathLst>
                <a:path w="151806" h="179040">
                  <a:moveTo>
                    <a:pt x="0" y="112452"/>
                  </a:moveTo>
                  <a:lnTo>
                    <a:pt x="0" y="117192"/>
                  </a:lnTo>
                  <a:lnTo>
                    <a:pt x="992" y="117596"/>
                  </a:lnTo>
                  <a:lnTo>
                    <a:pt x="9713" y="113762"/>
                  </a:lnTo>
                  <a:lnTo>
                    <a:pt x="12429" y="113325"/>
                  </a:lnTo>
                  <a:lnTo>
                    <a:pt x="54669" y="84722"/>
                  </a:lnTo>
                  <a:lnTo>
                    <a:pt x="63985" y="77638"/>
                  </a:lnTo>
                  <a:lnTo>
                    <a:pt x="79446" y="55524"/>
                  </a:lnTo>
                  <a:lnTo>
                    <a:pt x="84919" y="39526"/>
                  </a:lnTo>
                  <a:lnTo>
                    <a:pt x="88432" y="9742"/>
                  </a:lnTo>
                  <a:lnTo>
                    <a:pt x="87728" y="5283"/>
                  </a:lnTo>
                  <a:lnTo>
                    <a:pt x="86267" y="2311"/>
                  </a:lnTo>
                  <a:lnTo>
                    <a:pt x="84300" y="329"/>
                  </a:lnTo>
                  <a:lnTo>
                    <a:pt x="81997" y="0"/>
                  </a:lnTo>
                  <a:lnTo>
                    <a:pt x="76792" y="2280"/>
                  </a:lnTo>
                  <a:lnTo>
                    <a:pt x="55361" y="19034"/>
                  </a:lnTo>
                  <a:lnTo>
                    <a:pt x="37283" y="27081"/>
                  </a:lnTo>
                  <a:lnTo>
                    <a:pt x="28807" y="37798"/>
                  </a:lnTo>
                  <a:lnTo>
                    <a:pt x="22725" y="51491"/>
                  </a:lnTo>
                  <a:lnTo>
                    <a:pt x="18500" y="91979"/>
                  </a:lnTo>
                  <a:lnTo>
                    <a:pt x="22789" y="120607"/>
                  </a:lnTo>
                  <a:lnTo>
                    <a:pt x="30344" y="138460"/>
                  </a:lnTo>
                  <a:lnTo>
                    <a:pt x="48348" y="154774"/>
                  </a:lnTo>
                  <a:lnTo>
                    <a:pt x="77274" y="167435"/>
                  </a:lnTo>
                  <a:lnTo>
                    <a:pt x="119316" y="176614"/>
                  </a:lnTo>
                  <a:lnTo>
                    <a:pt x="124193" y="179039"/>
                  </a:lnTo>
                  <a:lnTo>
                    <a:pt x="129428" y="178672"/>
                  </a:lnTo>
                  <a:lnTo>
                    <a:pt x="151805" y="1660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156"/>
            <p:cNvSpPr/>
            <p:nvPr/>
          </p:nvSpPr>
          <p:spPr>
            <a:xfrm>
              <a:off x="1303898" y="4079960"/>
              <a:ext cx="142712" cy="224016"/>
            </a:xfrm>
            <a:custGeom>
              <a:avLst/>
              <a:gdLst/>
              <a:ahLst/>
              <a:cxnLst/>
              <a:rect l="0" t="0" r="0" b="0"/>
              <a:pathLst>
                <a:path w="142712" h="224016">
                  <a:moveTo>
                    <a:pt x="8766" y="907"/>
                  </a:moveTo>
                  <a:lnTo>
                    <a:pt x="2629" y="15165"/>
                  </a:lnTo>
                  <a:lnTo>
                    <a:pt x="0" y="54623"/>
                  </a:lnTo>
                  <a:lnTo>
                    <a:pt x="2531" y="75031"/>
                  </a:lnTo>
                  <a:lnTo>
                    <a:pt x="7534" y="113334"/>
                  </a:lnTo>
                  <a:lnTo>
                    <a:pt x="13142" y="152179"/>
                  </a:lnTo>
                  <a:lnTo>
                    <a:pt x="17788" y="189355"/>
                  </a:lnTo>
                  <a:lnTo>
                    <a:pt x="26590" y="224015"/>
                  </a:lnTo>
                  <a:lnTo>
                    <a:pt x="16907" y="189699"/>
                  </a:lnTo>
                  <a:lnTo>
                    <a:pt x="11178" y="150441"/>
                  </a:lnTo>
                  <a:lnTo>
                    <a:pt x="12127" y="115328"/>
                  </a:lnTo>
                  <a:lnTo>
                    <a:pt x="24091" y="73118"/>
                  </a:lnTo>
                  <a:lnTo>
                    <a:pt x="41547" y="28834"/>
                  </a:lnTo>
                  <a:lnTo>
                    <a:pt x="56068" y="8592"/>
                  </a:lnTo>
                  <a:lnTo>
                    <a:pt x="61137" y="3054"/>
                  </a:lnTo>
                  <a:lnTo>
                    <a:pt x="67492" y="354"/>
                  </a:lnTo>
                  <a:lnTo>
                    <a:pt x="82492" y="0"/>
                  </a:lnTo>
                  <a:lnTo>
                    <a:pt x="93788" y="3150"/>
                  </a:lnTo>
                  <a:lnTo>
                    <a:pt x="142711" y="276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157"/>
            <p:cNvSpPr/>
            <p:nvPr/>
          </p:nvSpPr>
          <p:spPr>
            <a:xfrm>
              <a:off x="1571625" y="4076127"/>
              <a:ext cx="71439" cy="245843"/>
            </a:xfrm>
            <a:custGeom>
              <a:avLst/>
              <a:gdLst/>
              <a:ahLst/>
              <a:cxnLst/>
              <a:rect l="0" t="0" r="0" b="0"/>
              <a:pathLst>
                <a:path w="71439" h="245843">
                  <a:moveTo>
                    <a:pt x="0" y="4740"/>
                  </a:moveTo>
                  <a:lnTo>
                    <a:pt x="4741" y="0"/>
                  </a:lnTo>
                  <a:lnTo>
                    <a:pt x="6137" y="588"/>
                  </a:lnTo>
                  <a:lnTo>
                    <a:pt x="7688" y="6533"/>
                  </a:lnTo>
                  <a:lnTo>
                    <a:pt x="11412" y="48939"/>
                  </a:lnTo>
                  <a:lnTo>
                    <a:pt x="18995" y="88833"/>
                  </a:lnTo>
                  <a:lnTo>
                    <a:pt x="34473" y="128434"/>
                  </a:lnTo>
                  <a:lnTo>
                    <a:pt x="41634" y="156153"/>
                  </a:lnTo>
                  <a:lnTo>
                    <a:pt x="48793" y="192186"/>
                  </a:lnTo>
                  <a:lnTo>
                    <a:pt x="71438" y="2458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158"/>
            <p:cNvSpPr/>
            <p:nvPr/>
          </p:nvSpPr>
          <p:spPr>
            <a:xfrm>
              <a:off x="1669852" y="4098727"/>
              <a:ext cx="107157" cy="223243"/>
            </a:xfrm>
            <a:custGeom>
              <a:avLst/>
              <a:gdLst/>
              <a:ahLst/>
              <a:cxnLst/>
              <a:rect l="0" t="0" r="0" b="0"/>
              <a:pathLst>
                <a:path w="107157" h="223243">
                  <a:moveTo>
                    <a:pt x="107156" y="0"/>
                  </a:moveTo>
                  <a:lnTo>
                    <a:pt x="99467" y="0"/>
                  </a:lnTo>
                  <a:lnTo>
                    <a:pt x="86030" y="26494"/>
                  </a:lnTo>
                  <a:lnTo>
                    <a:pt x="73115" y="47207"/>
                  </a:lnTo>
                  <a:lnTo>
                    <a:pt x="53725" y="84315"/>
                  </a:lnTo>
                  <a:lnTo>
                    <a:pt x="37722" y="118406"/>
                  </a:lnTo>
                  <a:lnTo>
                    <a:pt x="22371" y="140099"/>
                  </a:lnTo>
                  <a:lnTo>
                    <a:pt x="8541" y="179917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159"/>
            <p:cNvSpPr/>
            <p:nvPr/>
          </p:nvSpPr>
          <p:spPr>
            <a:xfrm>
              <a:off x="1807659" y="4139479"/>
              <a:ext cx="290819" cy="207385"/>
            </a:xfrm>
            <a:custGeom>
              <a:avLst/>
              <a:gdLst/>
              <a:ahLst/>
              <a:cxnLst/>
              <a:rect l="0" t="0" r="0" b="0"/>
              <a:pathLst>
                <a:path w="290819" h="207385">
                  <a:moveTo>
                    <a:pt x="165802" y="30685"/>
                  </a:moveTo>
                  <a:lnTo>
                    <a:pt x="165802" y="25945"/>
                  </a:lnTo>
                  <a:lnTo>
                    <a:pt x="156321" y="13516"/>
                  </a:lnTo>
                  <a:lnTo>
                    <a:pt x="149021" y="8171"/>
                  </a:lnTo>
                  <a:lnTo>
                    <a:pt x="126768" y="0"/>
                  </a:lnTo>
                  <a:lnTo>
                    <a:pt x="118944" y="1298"/>
                  </a:lnTo>
                  <a:lnTo>
                    <a:pt x="82352" y="24770"/>
                  </a:lnTo>
                  <a:lnTo>
                    <a:pt x="56740" y="46792"/>
                  </a:lnTo>
                  <a:lnTo>
                    <a:pt x="22492" y="91345"/>
                  </a:lnTo>
                  <a:lnTo>
                    <a:pt x="1932" y="123255"/>
                  </a:lnTo>
                  <a:lnTo>
                    <a:pt x="0" y="128117"/>
                  </a:lnTo>
                  <a:lnTo>
                    <a:pt x="500" y="141457"/>
                  </a:lnTo>
                  <a:lnTo>
                    <a:pt x="2023" y="149181"/>
                  </a:lnTo>
                  <a:lnTo>
                    <a:pt x="9006" y="160410"/>
                  </a:lnTo>
                  <a:lnTo>
                    <a:pt x="21448" y="174955"/>
                  </a:lnTo>
                  <a:lnTo>
                    <a:pt x="29215" y="185094"/>
                  </a:lnTo>
                  <a:lnTo>
                    <a:pt x="56105" y="202885"/>
                  </a:lnTo>
                  <a:lnTo>
                    <a:pt x="73658" y="207384"/>
                  </a:lnTo>
                  <a:lnTo>
                    <a:pt x="82846" y="205791"/>
                  </a:lnTo>
                  <a:lnTo>
                    <a:pt x="119380" y="185816"/>
                  </a:lnTo>
                  <a:lnTo>
                    <a:pt x="158456" y="142719"/>
                  </a:lnTo>
                  <a:lnTo>
                    <a:pt x="163882" y="135140"/>
                  </a:lnTo>
                  <a:lnTo>
                    <a:pt x="171517" y="96031"/>
                  </a:lnTo>
                  <a:lnTo>
                    <a:pt x="174308" y="52654"/>
                  </a:lnTo>
                  <a:lnTo>
                    <a:pt x="174695" y="20046"/>
                  </a:lnTo>
                  <a:lnTo>
                    <a:pt x="174730" y="34084"/>
                  </a:lnTo>
                  <a:lnTo>
                    <a:pt x="179471" y="47457"/>
                  </a:lnTo>
                  <a:lnTo>
                    <a:pt x="190955" y="63617"/>
                  </a:lnTo>
                  <a:lnTo>
                    <a:pt x="212232" y="90633"/>
                  </a:lnTo>
                  <a:lnTo>
                    <a:pt x="231181" y="133660"/>
                  </a:lnTo>
                  <a:lnTo>
                    <a:pt x="239839" y="143589"/>
                  </a:lnTo>
                  <a:lnTo>
                    <a:pt x="249309" y="152302"/>
                  </a:lnTo>
                  <a:lnTo>
                    <a:pt x="261210" y="167372"/>
                  </a:lnTo>
                  <a:lnTo>
                    <a:pt x="271375" y="175109"/>
                  </a:lnTo>
                  <a:lnTo>
                    <a:pt x="275871" y="176577"/>
                  </a:lnTo>
                  <a:lnTo>
                    <a:pt x="290818" y="1735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160"/>
            <p:cNvSpPr/>
            <p:nvPr/>
          </p:nvSpPr>
          <p:spPr>
            <a:xfrm>
              <a:off x="2169914" y="4078805"/>
              <a:ext cx="151806" cy="261024"/>
            </a:xfrm>
            <a:custGeom>
              <a:avLst/>
              <a:gdLst/>
              <a:ahLst/>
              <a:cxnLst/>
              <a:rect l="0" t="0" r="0" b="0"/>
              <a:pathLst>
                <a:path w="151806" h="261024">
                  <a:moveTo>
                    <a:pt x="0" y="46711"/>
                  </a:moveTo>
                  <a:lnTo>
                    <a:pt x="0" y="86663"/>
                  </a:lnTo>
                  <a:lnTo>
                    <a:pt x="0" y="130978"/>
                  </a:lnTo>
                  <a:lnTo>
                    <a:pt x="0" y="161884"/>
                  </a:lnTo>
                  <a:lnTo>
                    <a:pt x="0" y="203430"/>
                  </a:lnTo>
                  <a:lnTo>
                    <a:pt x="0" y="239870"/>
                  </a:lnTo>
                  <a:lnTo>
                    <a:pt x="0" y="202191"/>
                  </a:lnTo>
                  <a:lnTo>
                    <a:pt x="0" y="167749"/>
                  </a:lnTo>
                  <a:lnTo>
                    <a:pt x="0" y="128056"/>
                  </a:lnTo>
                  <a:lnTo>
                    <a:pt x="13266" y="86407"/>
                  </a:lnTo>
                  <a:lnTo>
                    <a:pt x="29116" y="57014"/>
                  </a:lnTo>
                  <a:lnTo>
                    <a:pt x="62712" y="15620"/>
                  </a:lnTo>
                  <a:lnTo>
                    <a:pt x="81620" y="0"/>
                  </a:lnTo>
                  <a:lnTo>
                    <a:pt x="86164" y="687"/>
                  </a:lnTo>
                  <a:lnTo>
                    <a:pt x="96503" y="9388"/>
                  </a:lnTo>
                  <a:lnTo>
                    <a:pt x="115467" y="52098"/>
                  </a:lnTo>
                  <a:lnTo>
                    <a:pt x="127870" y="88234"/>
                  </a:lnTo>
                  <a:lnTo>
                    <a:pt x="138882" y="132597"/>
                  </a:lnTo>
                  <a:lnTo>
                    <a:pt x="144732" y="176344"/>
                  </a:lnTo>
                  <a:lnTo>
                    <a:pt x="149709" y="215097"/>
                  </a:lnTo>
                  <a:lnTo>
                    <a:pt x="151805" y="2610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161"/>
            <p:cNvSpPr/>
            <p:nvPr/>
          </p:nvSpPr>
          <p:spPr>
            <a:xfrm>
              <a:off x="2475451" y="4000500"/>
              <a:ext cx="51652" cy="321470"/>
            </a:xfrm>
            <a:custGeom>
              <a:avLst/>
              <a:gdLst/>
              <a:ahLst/>
              <a:cxnLst/>
              <a:rect l="0" t="0" r="0" b="0"/>
              <a:pathLst>
                <a:path w="51652" h="321470">
                  <a:moveTo>
                    <a:pt x="51651" y="0"/>
                  </a:moveTo>
                  <a:lnTo>
                    <a:pt x="46910" y="4740"/>
                  </a:lnTo>
                  <a:lnTo>
                    <a:pt x="44583" y="9714"/>
                  </a:lnTo>
                  <a:lnTo>
                    <a:pt x="43962" y="12429"/>
                  </a:lnTo>
                  <a:lnTo>
                    <a:pt x="22712" y="46981"/>
                  </a:lnTo>
                  <a:lnTo>
                    <a:pt x="13201" y="91091"/>
                  </a:lnTo>
                  <a:lnTo>
                    <a:pt x="9757" y="125812"/>
                  </a:lnTo>
                  <a:lnTo>
                    <a:pt x="7234" y="158112"/>
                  </a:lnTo>
                  <a:lnTo>
                    <a:pt x="1228" y="196007"/>
                  </a:lnTo>
                  <a:lnTo>
                    <a:pt x="0" y="240638"/>
                  </a:lnTo>
                  <a:lnTo>
                    <a:pt x="7002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162"/>
            <p:cNvSpPr/>
            <p:nvPr/>
          </p:nvSpPr>
          <p:spPr>
            <a:xfrm>
              <a:off x="2419945" y="4153652"/>
              <a:ext cx="232173" cy="15961"/>
            </a:xfrm>
            <a:custGeom>
              <a:avLst/>
              <a:gdLst/>
              <a:ahLst/>
              <a:cxnLst/>
              <a:rect l="0" t="0" r="0" b="0"/>
              <a:pathLst>
                <a:path w="232173" h="15961">
                  <a:moveTo>
                    <a:pt x="0" y="7582"/>
                  </a:moveTo>
                  <a:lnTo>
                    <a:pt x="9481" y="12323"/>
                  </a:lnTo>
                  <a:lnTo>
                    <a:pt x="50319" y="15960"/>
                  </a:lnTo>
                  <a:lnTo>
                    <a:pt x="73118" y="13703"/>
                  </a:lnTo>
                  <a:lnTo>
                    <a:pt x="116308" y="7396"/>
                  </a:lnTo>
                  <a:lnTo>
                    <a:pt x="160764" y="0"/>
                  </a:lnTo>
                  <a:lnTo>
                    <a:pt x="232172" y="75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163"/>
            <p:cNvSpPr/>
            <p:nvPr/>
          </p:nvSpPr>
          <p:spPr>
            <a:xfrm>
              <a:off x="224912" y="4472566"/>
              <a:ext cx="194784" cy="295888"/>
            </a:xfrm>
            <a:custGeom>
              <a:avLst/>
              <a:gdLst/>
              <a:ahLst/>
              <a:cxnLst/>
              <a:rect l="0" t="0" r="0" b="0"/>
              <a:pathLst>
                <a:path w="194784" h="295888">
                  <a:moveTo>
                    <a:pt x="194783" y="63715"/>
                  </a:moveTo>
                  <a:lnTo>
                    <a:pt x="194783" y="56027"/>
                  </a:lnTo>
                  <a:lnTo>
                    <a:pt x="189639" y="60175"/>
                  </a:lnTo>
                  <a:lnTo>
                    <a:pt x="191835" y="57843"/>
                  </a:lnTo>
                  <a:lnTo>
                    <a:pt x="192818" y="57816"/>
                  </a:lnTo>
                  <a:lnTo>
                    <a:pt x="193473" y="58790"/>
                  </a:lnTo>
                  <a:lnTo>
                    <a:pt x="194395" y="67548"/>
                  </a:lnTo>
                  <a:lnTo>
                    <a:pt x="194525" y="72223"/>
                  </a:lnTo>
                  <a:lnTo>
                    <a:pt x="192022" y="80065"/>
                  </a:lnTo>
                  <a:lnTo>
                    <a:pt x="189966" y="83545"/>
                  </a:lnTo>
                  <a:lnTo>
                    <a:pt x="188595" y="84872"/>
                  </a:lnTo>
                  <a:lnTo>
                    <a:pt x="187681" y="84766"/>
                  </a:lnTo>
                  <a:lnTo>
                    <a:pt x="187072" y="83702"/>
                  </a:lnTo>
                  <a:lnTo>
                    <a:pt x="178197" y="44389"/>
                  </a:lnTo>
                  <a:lnTo>
                    <a:pt x="172198" y="37597"/>
                  </a:lnTo>
                  <a:lnTo>
                    <a:pt x="163909" y="30279"/>
                  </a:lnTo>
                  <a:lnTo>
                    <a:pt x="145212" y="9412"/>
                  </a:lnTo>
                  <a:lnTo>
                    <a:pt x="132072" y="885"/>
                  </a:lnTo>
                  <a:lnTo>
                    <a:pt x="127179" y="0"/>
                  </a:lnTo>
                  <a:lnTo>
                    <a:pt x="102716" y="5709"/>
                  </a:lnTo>
                  <a:lnTo>
                    <a:pt x="63119" y="43117"/>
                  </a:lnTo>
                  <a:lnTo>
                    <a:pt x="50938" y="57537"/>
                  </a:lnTo>
                  <a:lnTo>
                    <a:pt x="26988" y="95056"/>
                  </a:lnTo>
                  <a:lnTo>
                    <a:pt x="9908" y="132863"/>
                  </a:lnTo>
                  <a:lnTo>
                    <a:pt x="617" y="166304"/>
                  </a:lnTo>
                  <a:lnTo>
                    <a:pt x="0" y="195866"/>
                  </a:lnTo>
                  <a:lnTo>
                    <a:pt x="10848" y="237332"/>
                  </a:lnTo>
                  <a:lnTo>
                    <a:pt x="19347" y="256599"/>
                  </a:lnTo>
                  <a:lnTo>
                    <a:pt x="33137" y="268835"/>
                  </a:lnTo>
                  <a:lnTo>
                    <a:pt x="52495" y="278903"/>
                  </a:lnTo>
                  <a:lnTo>
                    <a:pt x="123346" y="2958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164"/>
            <p:cNvSpPr/>
            <p:nvPr/>
          </p:nvSpPr>
          <p:spPr>
            <a:xfrm>
              <a:off x="531877" y="4534005"/>
              <a:ext cx="236077" cy="189801"/>
            </a:xfrm>
            <a:custGeom>
              <a:avLst/>
              <a:gdLst/>
              <a:ahLst/>
              <a:cxnLst/>
              <a:rect l="0" t="0" r="0" b="0"/>
              <a:pathLst>
                <a:path w="236077" h="189801">
                  <a:moveTo>
                    <a:pt x="164639" y="55854"/>
                  </a:moveTo>
                  <a:lnTo>
                    <a:pt x="147469" y="18568"/>
                  </a:lnTo>
                  <a:lnTo>
                    <a:pt x="135959" y="2363"/>
                  </a:lnTo>
                  <a:lnTo>
                    <a:pt x="132621" y="350"/>
                  </a:lnTo>
                  <a:lnTo>
                    <a:pt x="129403" y="0"/>
                  </a:lnTo>
                  <a:lnTo>
                    <a:pt x="91676" y="9144"/>
                  </a:lnTo>
                  <a:lnTo>
                    <a:pt x="68606" y="13241"/>
                  </a:lnTo>
                  <a:lnTo>
                    <a:pt x="54489" y="20048"/>
                  </a:lnTo>
                  <a:lnTo>
                    <a:pt x="30798" y="41607"/>
                  </a:lnTo>
                  <a:lnTo>
                    <a:pt x="12755" y="70705"/>
                  </a:lnTo>
                  <a:lnTo>
                    <a:pt x="329" y="110408"/>
                  </a:lnTo>
                  <a:lnTo>
                    <a:pt x="0" y="125080"/>
                  </a:lnTo>
                  <a:lnTo>
                    <a:pt x="3133" y="145927"/>
                  </a:lnTo>
                  <a:lnTo>
                    <a:pt x="8853" y="155749"/>
                  </a:lnTo>
                  <a:lnTo>
                    <a:pt x="18010" y="165736"/>
                  </a:lnTo>
                  <a:lnTo>
                    <a:pt x="28694" y="173483"/>
                  </a:lnTo>
                  <a:lnTo>
                    <a:pt x="50606" y="178681"/>
                  </a:lnTo>
                  <a:lnTo>
                    <a:pt x="80691" y="175481"/>
                  </a:lnTo>
                  <a:lnTo>
                    <a:pt x="95248" y="168223"/>
                  </a:lnTo>
                  <a:lnTo>
                    <a:pt x="100519" y="163509"/>
                  </a:lnTo>
                  <a:lnTo>
                    <a:pt x="123236" y="121290"/>
                  </a:lnTo>
                  <a:lnTo>
                    <a:pt x="141541" y="78996"/>
                  </a:lnTo>
                  <a:lnTo>
                    <a:pt x="147082" y="38507"/>
                  </a:lnTo>
                  <a:lnTo>
                    <a:pt x="155446" y="6849"/>
                  </a:lnTo>
                  <a:lnTo>
                    <a:pt x="156694" y="40562"/>
                  </a:lnTo>
                  <a:lnTo>
                    <a:pt x="163828" y="77231"/>
                  </a:lnTo>
                  <a:lnTo>
                    <a:pt x="180868" y="112001"/>
                  </a:lnTo>
                  <a:lnTo>
                    <a:pt x="205506" y="155091"/>
                  </a:lnTo>
                  <a:lnTo>
                    <a:pt x="236076" y="1898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165"/>
            <p:cNvSpPr/>
            <p:nvPr/>
          </p:nvSpPr>
          <p:spPr>
            <a:xfrm>
              <a:off x="839391" y="4484502"/>
              <a:ext cx="125016" cy="219142"/>
            </a:xfrm>
            <a:custGeom>
              <a:avLst/>
              <a:gdLst/>
              <a:ahLst/>
              <a:cxnLst/>
              <a:rect l="0" t="0" r="0" b="0"/>
              <a:pathLst>
                <a:path w="125016" h="219142">
                  <a:moveTo>
                    <a:pt x="0" y="60709"/>
                  </a:moveTo>
                  <a:lnTo>
                    <a:pt x="0" y="55564"/>
                  </a:lnTo>
                  <a:lnTo>
                    <a:pt x="992" y="69240"/>
                  </a:lnTo>
                  <a:lnTo>
                    <a:pt x="7688" y="111221"/>
                  </a:lnTo>
                  <a:lnTo>
                    <a:pt x="15813" y="148408"/>
                  </a:lnTo>
                  <a:lnTo>
                    <a:pt x="26687" y="188300"/>
                  </a:lnTo>
                  <a:lnTo>
                    <a:pt x="35308" y="219141"/>
                  </a:lnTo>
                  <a:lnTo>
                    <a:pt x="30856" y="211280"/>
                  </a:lnTo>
                  <a:lnTo>
                    <a:pt x="22405" y="171713"/>
                  </a:lnTo>
                  <a:lnTo>
                    <a:pt x="12620" y="132943"/>
                  </a:lnTo>
                  <a:lnTo>
                    <a:pt x="9658" y="92359"/>
                  </a:lnTo>
                  <a:lnTo>
                    <a:pt x="9073" y="55165"/>
                  </a:lnTo>
                  <a:lnTo>
                    <a:pt x="11639" y="40716"/>
                  </a:lnTo>
                  <a:lnTo>
                    <a:pt x="18662" y="27004"/>
                  </a:lnTo>
                  <a:lnTo>
                    <a:pt x="38742" y="4272"/>
                  </a:lnTo>
                  <a:lnTo>
                    <a:pt x="47315" y="899"/>
                  </a:lnTo>
                  <a:lnTo>
                    <a:pt x="52379" y="0"/>
                  </a:lnTo>
                  <a:lnTo>
                    <a:pt x="63298" y="1646"/>
                  </a:lnTo>
                  <a:lnTo>
                    <a:pt x="125015" y="249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166"/>
            <p:cNvSpPr/>
            <p:nvPr/>
          </p:nvSpPr>
          <p:spPr>
            <a:xfrm>
              <a:off x="1108207" y="4500575"/>
              <a:ext cx="150880" cy="205371"/>
            </a:xfrm>
            <a:custGeom>
              <a:avLst/>
              <a:gdLst/>
              <a:ahLst/>
              <a:cxnLst/>
              <a:rect l="0" t="0" r="0" b="0"/>
              <a:pathLst>
                <a:path w="150880" h="205371">
                  <a:moveTo>
                    <a:pt x="25863" y="107144"/>
                  </a:moveTo>
                  <a:lnTo>
                    <a:pt x="30604" y="107144"/>
                  </a:lnTo>
                  <a:lnTo>
                    <a:pt x="35577" y="101852"/>
                  </a:lnTo>
                  <a:lnTo>
                    <a:pt x="51594" y="82286"/>
                  </a:lnTo>
                  <a:lnTo>
                    <a:pt x="59789" y="76252"/>
                  </a:lnTo>
                  <a:lnTo>
                    <a:pt x="63363" y="74643"/>
                  </a:lnTo>
                  <a:lnTo>
                    <a:pt x="69981" y="67564"/>
                  </a:lnTo>
                  <a:lnTo>
                    <a:pt x="76229" y="55818"/>
                  </a:lnTo>
                  <a:lnTo>
                    <a:pt x="83340" y="30862"/>
                  </a:lnTo>
                  <a:lnTo>
                    <a:pt x="83033" y="26523"/>
                  </a:lnTo>
                  <a:lnTo>
                    <a:pt x="75410" y="5339"/>
                  </a:lnTo>
                  <a:lnTo>
                    <a:pt x="71793" y="1571"/>
                  </a:lnTo>
                  <a:lnTo>
                    <a:pt x="67397" y="51"/>
                  </a:lnTo>
                  <a:lnTo>
                    <a:pt x="50824" y="0"/>
                  </a:lnTo>
                  <a:lnTo>
                    <a:pt x="41587" y="5284"/>
                  </a:lnTo>
                  <a:lnTo>
                    <a:pt x="9614" y="34281"/>
                  </a:lnTo>
                  <a:lnTo>
                    <a:pt x="3759" y="47971"/>
                  </a:lnTo>
                  <a:lnTo>
                    <a:pt x="0" y="71533"/>
                  </a:lnTo>
                  <a:lnTo>
                    <a:pt x="4089" y="96703"/>
                  </a:lnTo>
                  <a:lnTo>
                    <a:pt x="27778" y="139231"/>
                  </a:lnTo>
                  <a:lnTo>
                    <a:pt x="37455" y="152810"/>
                  </a:lnTo>
                  <a:lnTo>
                    <a:pt x="51346" y="163118"/>
                  </a:lnTo>
                  <a:lnTo>
                    <a:pt x="84336" y="175406"/>
                  </a:lnTo>
                  <a:lnTo>
                    <a:pt x="110835" y="180600"/>
                  </a:lnTo>
                  <a:lnTo>
                    <a:pt x="150879" y="2053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167"/>
            <p:cNvSpPr/>
            <p:nvPr/>
          </p:nvSpPr>
          <p:spPr>
            <a:xfrm>
              <a:off x="1357738" y="4357688"/>
              <a:ext cx="106732" cy="410766"/>
            </a:xfrm>
            <a:custGeom>
              <a:avLst/>
              <a:gdLst/>
              <a:ahLst/>
              <a:cxnLst/>
              <a:rect l="0" t="0" r="0" b="0"/>
              <a:pathLst>
                <a:path w="106732" h="410766">
                  <a:moveTo>
                    <a:pt x="106731" y="0"/>
                  </a:moveTo>
                  <a:lnTo>
                    <a:pt x="92473" y="6136"/>
                  </a:lnTo>
                  <a:lnTo>
                    <a:pt x="48593" y="8766"/>
                  </a:lnTo>
                  <a:lnTo>
                    <a:pt x="39220" y="9849"/>
                  </a:lnTo>
                  <a:lnTo>
                    <a:pt x="28439" y="13637"/>
                  </a:lnTo>
                  <a:lnTo>
                    <a:pt x="19679" y="21274"/>
                  </a:lnTo>
                  <a:lnTo>
                    <a:pt x="13471" y="31283"/>
                  </a:lnTo>
                  <a:lnTo>
                    <a:pt x="1727" y="74172"/>
                  </a:lnTo>
                  <a:lnTo>
                    <a:pt x="0" y="112436"/>
                  </a:lnTo>
                  <a:lnTo>
                    <a:pt x="4441" y="146534"/>
                  </a:lnTo>
                  <a:lnTo>
                    <a:pt x="14831" y="186482"/>
                  </a:lnTo>
                  <a:lnTo>
                    <a:pt x="26437" y="223036"/>
                  </a:lnTo>
                  <a:lnTo>
                    <a:pt x="35119" y="261726"/>
                  </a:lnTo>
                  <a:lnTo>
                    <a:pt x="43603" y="304849"/>
                  </a:lnTo>
                  <a:lnTo>
                    <a:pt x="46685" y="324482"/>
                  </a:lnTo>
                  <a:lnTo>
                    <a:pt x="52774" y="366983"/>
                  </a:lnTo>
                  <a:lnTo>
                    <a:pt x="53153" y="4107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168"/>
            <p:cNvSpPr/>
            <p:nvPr/>
          </p:nvSpPr>
          <p:spPr>
            <a:xfrm>
              <a:off x="1330523" y="4510015"/>
              <a:ext cx="500064" cy="192636"/>
            </a:xfrm>
            <a:custGeom>
              <a:avLst/>
              <a:gdLst/>
              <a:ahLst/>
              <a:cxnLst/>
              <a:rect l="0" t="0" r="0" b="0"/>
              <a:pathLst>
                <a:path w="500064" h="192636">
                  <a:moveTo>
                    <a:pt x="0" y="79844"/>
                  </a:moveTo>
                  <a:lnTo>
                    <a:pt x="0" y="75104"/>
                  </a:lnTo>
                  <a:lnTo>
                    <a:pt x="993" y="73708"/>
                  </a:lnTo>
                  <a:lnTo>
                    <a:pt x="2646" y="72777"/>
                  </a:lnTo>
                  <a:lnTo>
                    <a:pt x="12360" y="71467"/>
                  </a:lnTo>
                  <a:lnTo>
                    <a:pt x="54398" y="70988"/>
                  </a:lnTo>
                  <a:lnTo>
                    <a:pt x="91304" y="70936"/>
                  </a:lnTo>
                  <a:lnTo>
                    <a:pt x="128352" y="70919"/>
                  </a:lnTo>
                  <a:lnTo>
                    <a:pt x="168560" y="66175"/>
                  </a:lnTo>
                  <a:lnTo>
                    <a:pt x="207100" y="45755"/>
                  </a:lnTo>
                  <a:lnTo>
                    <a:pt x="221029" y="38897"/>
                  </a:lnTo>
                  <a:lnTo>
                    <a:pt x="235445" y="23385"/>
                  </a:lnTo>
                  <a:lnTo>
                    <a:pt x="238588" y="17379"/>
                  </a:lnTo>
                  <a:lnTo>
                    <a:pt x="240955" y="1244"/>
                  </a:lnTo>
                  <a:lnTo>
                    <a:pt x="240012" y="655"/>
                  </a:lnTo>
                  <a:lnTo>
                    <a:pt x="236318" y="0"/>
                  </a:lnTo>
                  <a:lnTo>
                    <a:pt x="231369" y="7647"/>
                  </a:lnTo>
                  <a:lnTo>
                    <a:pt x="226854" y="21960"/>
                  </a:lnTo>
                  <a:lnTo>
                    <a:pt x="218978" y="65411"/>
                  </a:lnTo>
                  <a:lnTo>
                    <a:pt x="215234" y="104517"/>
                  </a:lnTo>
                  <a:lnTo>
                    <a:pt x="214723" y="123552"/>
                  </a:lnTo>
                  <a:lnTo>
                    <a:pt x="216570" y="130811"/>
                  </a:lnTo>
                  <a:lnTo>
                    <a:pt x="239207" y="162612"/>
                  </a:lnTo>
                  <a:lnTo>
                    <a:pt x="250512" y="171200"/>
                  </a:lnTo>
                  <a:lnTo>
                    <a:pt x="268033" y="176035"/>
                  </a:lnTo>
                  <a:lnTo>
                    <a:pt x="273939" y="176714"/>
                  </a:lnTo>
                  <a:lnTo>
                    <a:pt x="279861" y="174189"/>
                  </a:lnTo>
                  <a:lnTo>
                    <a:pt x="291732" y="163447"/>
                  </a:lnTo>
                  <a:lnTo>
                    <a:pt x="315522" y="126161"/>
                  </a:lnTo>
                  <a:lnTo>
                    <a:pt x="334038" y="91749"/>
                  </a:lnTo>
                  <a:lnTo>
                    <a:pt x="345761" y="52271"/>
                  </a:lnTo>
                  <a:lnTo>
                    <a:pt x="356054" y="15651"/>
                  </a:lnTo>
                  <a:lnTo>
                    <a:pt x="356432" y="15220"/>
                  </a:lnTo>
                  <a:lnTo>
                    <a:pt x="356684" y="15926"/>
                  </a:lnTo>
                  <a:lnTo>
                    <a:pt x="357144" y="42071"/>
                  </a:lnTo>
                  <a:lnTo>
                    <a:pt x="366656" y="64022"/>
                  </a:lnTo>
                  <a:lnTo>
                    <a:pt x="390724" y="104256"/>
                  </a:lnTo>
                  <a:lnTo>
                    <a:pt x="417642" y="146565"/>
                  </a:lnTo>
                  <a:lnTo>
                    <a:pt x="451530" y="188157"/>
                  </a:lnTo>
                  <a:lnTo>
                    <a:pt x="457988" y="192476"/>
                  </a:lnTo>
                  <a:lnTo>
                    <a:pt x="462091" y="192635"/>
                  </a:lnTo>
                  <a:lnTo>
                    <a:pt x="500063" y="1780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169"/>
            <p:cNvSpPr/>
            <p:nvPr/>
          </p:nvSpPr>
          <p:spPr>
            <a:xfrm>
              <a:off x="1902065" y="4384477"/>
              <a:ext cx="26749" cy="375047"/>
            </a:xfrm>
            <a:custGeom>
              <a:avLst/>
              <a:gdLst/>
              <a:ahLst/>
              <a:cxnLst/>
              <a:rect l="0" t="0" r="0" b="0"/>
              <a:pathLst>
                <a:path w="26749" h="375047">
                  <a:moveTo>
                    <a:pt x="17818" y="0"/>
                  </a:moveTo>
                  <a:lnTo>
                    <a:pt x="13077" y="4740"/>
                  </a:lnTo>
                  <a:lnTo>
                    <a:pt x="5389" y="21909"/>
                  </a:lnTo>
                  <a:lnTo>
                    <a:pt x="674" y="64817"/>
                  </a:lnTo>
                  <a:lnTo>
                    <a:pt x="100" y="105738"/>
                  </a:lnTo>
                  <a:lnTo>
                    <a:pt x="0" y="144549"/>
                  </a:lnTo>
                  <a:lnTo>
                    <a:pt x="6104" y="186090"/>
                  </a:lnTo>
                  <a:lnTo>
                    <a:pt x="8338" y="228250"/>
                  </a:lnTo>
                  <a:lnTo>
                    <a:pt x="11371" y="264082"/>
                  </a:lnTo>
                  <a:lnTo>
                    <a:pt x="17252" y="304352"/>
                  </a:lnTo>
                  <a:lnTo>
                    <a:pt x="18736" y="333473"/>
                  </a:lnTo>
                  <a:lnTo>
                    <a:pt x="26748" y="3750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SMARTInkShape-Group40"/>
          <p:cNvGrpSpPr/>
          <p:nvPr/>
        </p:nvGrpSpPr>
        <p:grpSpPr>
          <a:xfrm>
            <a:off x="241102" y="4795242"/>
            <a:ext cx="2017940" cy="1098353"/>
            <a:chOff x="241102" y="4795242"/>
            <a:chExt cx="2017940" cy="1098353"/>
          </a:xfrm>
        </p:grpSpPr>
        <p:sp>
          <p:nvSpPr>
            <p:cNvPr id="266" name="SMARTInkShape-170"/>
            <p:cNvSpPr/>
            <p:nvPr/>
          </p:nvSpPr>
          <p:spPr>
            <a:xfrm>
              <a:off x="340780" y="4973836"/>
              <a:ext cx="264510" cy="458971"/>
            </a:xfrm>
            <a:custGeom>
              <a:avLst/>
              <a:gdLst/>
              <a:ahLst/>
              <a:cxnLst/>
              <a:rect l="0" t="0" r="0" b="0"/>
              <a:pathLst>
                <a:path w="264510" h="458971">
                  <a:moveTo>
                    <a:pt x="177142" y="0"/>
                  </a:moveTo>
                  <a:lnTo>
                    <a:pt x="162921" y="4740"/>
                  </a:lnTo>
                  <a:lnTo>
                    <a:pt x="148001" y="4422"/>
                  </a:lnTo>
                  <a:lnTo>
                    <a:pt x="104877" y="259"/>
                  </a:lnTo>
                  <a:lnTo>
                    <a:pt x="84954" y="4817"/>
                  </a:lnTo>
                  <a:lnTo>
                    <a:pt x="52547" y="28512"/>
                  </a:lnTo>
                  <a:lnTo>
                    <a:pt x="32297" y="49238"/>
                  </a:lnTo>
                  <a:lnTo>
                    <a:pt x="10322" y="88146"/>
                  </a:lnTo>
                  <a:lnTo>
                    <a:pt x="874" y="115308"/>
                  </a:lnTo>
                  <a:lnTo>
                    <a:pt x="0" y="151614"/>
                  </a:lnTo>
                  <a:lnTo>
                    <a:pt x="3493" y="173879"/>
                  </a:lnTo>
                  <a:lnTo>
                    <a:pt x="10998" y="189066"/>
                  </a:lnTo>
                  <a:lnTo>
                    <a:pt x="26380" y="203194"/>
                  </a:lnTo>
                  <a:lnTo>
                    <a:pt x="31986" y="206900"/>
                  </a:lnTo>
                  <a:lnTo>
                    <a:pt x="46151" y="208372"/>
                  </a:lnTo>
                  <a:lnTo>
                    <a:pt x="62369" y="204727"/>
                  </a:lnTo>
                  <a:lnTo>
                    <a:pt x="96396" y="185441"/>
                  </a:lnTo>
                  <a:lnTo>
                    <a:pt x="125005" y="159077"/>
                  </a:lnTo>
                  <a:lnTo>
                    <a:pt x="143288" y="120572"/>
                  </a:lnTo>
                  <a:lnTo>
                    <a:pt x="148957" y="85479"/>
                  </a:lnTo>
                  <a:lnTo>
                    <a:pt x="154818" y="45658"/>
                  </a:lnTo>
                  <a:lnTo>
                    <a:pt x="158401" y="25372"/>
                  </a:lnTo>
                  <a:lnTo>
                    <a:pt x="158695" y="24852"/>
                  </a:lnTo>
                  <a:lnTo>
                    <a:pt x="159248" y="26676"/>
                  </a:lnTo>
                  <a:lnTo>
                    <a:pt x="164020" y="68806"/>
                  </a:lnTo>
                  <a:lnTo>
                    <a:pt x="174513" y="106636"/>
                  </a:lnTo>
                  <a:lnTo>
                    <a:pt x="188786" y="145418"/>
                  </a:lnTo>
                  <a:lnTo>
                    <a:pt x="202089" y="181993"/>
                  </a:lnTo>
                  <a:lnTo>
                    <a:pt x="212315" y="221604"/>
                  </a:lnTo>
                  <a:lnTo>
                    <a:pt x="219563" y="243349"/>
                  </a:lnTo>
                  <a:lnTo>
                    <a:pt x="244754" y="286992"/>
                  </a:lnTo>
                  <a:lnTo>
                    <a:pt x="254696" y="321714"/>
                  </a:lnTo>
                  <a:lnTo>
                    <a:pt x="263275" y="366150"/>
                  </a:lnTo>
                  <a:lnTo>
                    <a:pt x="264509" y="394900"/>
                  </a:lnTo>
                  <a:lnTo>
                    <a:pt x="256540" y="437471"/>
                  </a:lnTo>
                  <a:lnTo>
                    <a:pt x="253886" y="443452"/>
                  </a:lnTo>
                  <a:lnTo>
                    <a:pt x="250133" y="446447"/>
                  </a:lnTo>
                  <a:lnTo>
                    <a:pt x="245646" y="447452"/>
                  </a:lnTo>
                  <a:lnTo>
                    <a:pt x="235370" y="447906"/>
                  </a:lnTo>
                  <a:lnTo>
                    <a:pt x="206736" y="458970"/>
                  </a:lnTo>
                  <a:lnTo>
                    <a:pt x="200840" y="458777"/>
                  </a:lnTo>
                  <a:lnTo>
                    <a:pt x="184053" y="452001"/>
                  </a:lnTo>
                  <a:lnTo>
                    <a:pt x="168212" y="4464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171"/>
            <p:cNvSpPr/>
            <p:nvPr/>
          </p:nvSpPr>
          <p:spPr>
            <a:xfrm>
              <a:off x="698125" y="4951236"/>
              <a:ext cx="194845" cy="206580"/>
            </a:xfrm>
            <a:custGeom>
              <a:avLst/>
              <a:gdLst/>
              <a:ahLst/>
              <a:cxnLst/>
              <a:rect l="0" t="0" r="0" b="0"/>
              <a:pathLst>
                <a:path w="194845" h="206580">
                  <a:moveTo>
                    <a:pt x="16250" y="4741"/>
                  </a:moveTo>
                  <a:lnTo>
                    <a:pt x="16250" y="0"/>
                  </a:lnTo>
                  <a:lnTo>
                    <a:pt x="15258" y="588"/>
                  </a:lnTo>
                  <a:lnTo>
                    <a:pt x="3821" y="21036"/>
                  </a:lnTo>
                  <a:lnTo>
                    <a:pt x="0" y="52123"/>
                  </a:lnTo>
                  <a:lnTo>
                    <a:pt x="4845" y="93806"/>
                  </a:lnTo>
                  <a:lnTo>
                    <a:pt x="7579" y="127593"/>
                  </a:lnTo>
                  <a:lnTo>
                    <a:pt x="14243" y="169274"/>
                  </a:lnTo>
                  <a:lnTo>
                    <a:pt x="14912" y="176937"/>
                  </a:lnTo>
                  <a:lnTo>
                    <a:pt x="20947" y="190744"/>
                  </a:lnTo>
                  <a:lnTo>
                    <a:pt x="25334" y="197204"/>
                  </a:lnTo>
                  <a:lnTo>
                    <a:pt x="35501" y="204381"/>
                  </a:lnTo>
                  <a:lnTo>
                    <a:pt x="40990" y="206296"/>
                  </a:lnTo>
                  <a:lnTo>
                    <a:pt x="45642" y="206579"/>
                  </a:lnTo>
                  <a:lnTo>
                    <a:pt x="68174" y="202099"/>
                  </a:lnTo>
                  <a:lnTo>
                    <a:pt x="79346" y="193658"/>
                  </a:lnTo>
                  <a:lnTo>
                    <a:pt x="85103" y="187240"/>
                  </a:lnTo>
                  <a:lnTo>
                    <a:pt x="91500" y="172172"/>
                  </a:lnTo>
                  <a:lnTo>
                    <a:pt x="97747" y="139017"/>
                  </a:lnTo>
                  <a:lnTo>
                    <a:pt x="104065" y="109068"/>
                  </a:lnTo>
                  <a:lnTo>
                    <a:pt x="116793" y="68284"/>
                  </a:lnTo>
                  <a:lnTo>
                    <a:pt x="123818" y="24622"/>
                  </a:lnTo>
                  <a:lnTo>
                    <a:pt x="125665" y="20971"/>
                  </a:lnTo>
                  <a:lnTo>
                    <a:pt x="127889" y="18538"/>
                  </a:lnTo>
                  <a:lnTo>
                    <a:pt x="130360" y="13188"/>
                  </a:lnTo>
                  <a:lnTo>
                    <a:pt x="131946" y="1669"/>
                  </a:lnTo>
                  <a:lnTo>
                    <a:pt x="133068" y="708"/>
                  </a:lnTo>
                  <a:lnTo>
                    <a:pt x="134808" y="1060"/>
                  </a:lnTo>
                  <a:lnTo>
                    <a:pt x="136961" y="2286"/>
                  </a:lnTo>
                  <a:lnTo>
                    <a:pt x="138396" y="5089"/>
                  </a:lnTo>
                  <a:lnTo>
                    <a:pt x="148143" y="43181"/>
                  </a:lnTo>
                  <a:lnTo>
                    <a:pt x="156662" y="83588"/>
                  </a:lnTo>
                  <a:lnTo>
                    <a:pt x="163379" y="120526"/>
                  </a:lnTo>
                  <a:lnTo>
                    <a:pt x="194844" y="2011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172"/>
            <p:cNvSpPr/>
            <p:nvPr/>
          </p:nvSpPr>
          <p:spPr>
            <a:xfrm>
              <a:off x="984029" y="4944487"/>
              <a:ext cx="212550" cy="225803"/>
            </a:xfrm>
            <a:custGeom>
              <a:avLst/>
              <a:gdLst/>
              <a:ahLst/>
              <a:cxnLst/>
              <a:rect l="0" t="0" r="0" b="0"/>
              <a:pathLst>
                <a:path w="212550" h="225803">
                  <a:moveTo>
                    <a:pt x="158971" y="11490"/>
                  </a:moveTo>
                  <a:lnTo>
                    <a:pt x="137061" y="11490"/>
                  </a:lnTo>
                  <a:lnTo>
                    <a:pt x="124098" y="6198"/>
                  </a:lnTo>
                  <a:lnTo>
                    <a:pt x="117863" y="2009"/>
                  </a:lnTo>
                  <a:lnTo>
                    <a:pt x="102998" y="0"/>
                  </a:lnTo>
                  <a:lnTo>
                    <a:pt x="94866" y="853"/>
                  </a:lnTo>
                  <a:lnTo>
                    <a:pt x="80540" y="9739"/>
                  </a:lnTo>
                  <a:lnTo>
                    <a:pt x="40409" y="39987"/>
                  </a:lnTo>
                  <a:lnTo>
                    <a:pt x="24917" y="51937"/>
                  </a:lnTo>
                  <a:lnTo>
                    <a:pt x="7024" y="74406"/>
                  </a:lnTo>
                  <a:lnTo>
                    <a:pt x="2142" y="87739"/>
                  </a:lnTo>
                  <a:lnTo>
                    <a:pt x="0" y="126726"/>
                  </a:lnTo>
                  <a:lnTo>
                    <a:pt x="3320" y="149357"/>
                  </a:lnTo>
                  <a:lnTo>
                    <a:pt x="7579" y="157971"/>
                  </a:lnTo>
                  <a:lnTo>
                    <a:pt x="34634" y="182645"/>
                  </a:lnTo>
                  <a:lnTo>
                    <a:pt x="40361" y="184133"/>
                  </a:lnTo>
                  <a:lnTo>
                    <a:pt x="84188" y="177002"/>
                  </a:lnTo>
                  <a:lnTo>
                    <a:pt x="103850" y="168899"/>
                  </a:lnTo>
                  <a:lnTo>
                    <a:pt x="126512" y="149151"/>
                  </a:lnTo>
                  <a:lnTo>
                    <a:pt x="147451" y="117616"/>
                  </a:lnTo>
                  <a:lnTo>
                    <a:pt x="153851" y="98344"/>
                  </a:lnTo>
                  <a:lnTo>
                    <a:pt x="157454" y="62580"/>
                  </a:lnTo>
                  <a:lnTo>
                    <a:pt x="158912" y="23073"/>
                  </a:lnTo>
                  <a:lnTo>
                    <a:pt x="151277" y="12964"/>
                  </a:lnTo>
                  <a:lnTo>
                    <a:pt x="150408" y="21407"/>
                  </a:lnTo>
                  <a:lnTo>
                    <a:pt x="159803" y="62735"/>
                  </a:lnTo>
                  <a:lnTo>
                    <a:pt x="166301" y="102751"/>
                  </a:lnTo>
                  <a:lnTo>
                    <a:pt x="175706" y="136893"/>
                  </a:lnTo>
                  <a:lnTo>
                    <a:pt x="196538" y="181205"/>
                  </a:lnTo>
                  <a:lnTo>
                    <a:pt x="212549" y="2258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173"/>
            <p:cNvSpPr/>
            <p:nvPr/>
          </p:nvSpPr>
          <p:spPr>
            <a:xfrm>
              <a:off x="1276945" y="4912183"/>
              <a:ext cx="160736" cy="231154"/>
            </a:xfrm>
            <a:custGeom>
              <a:avLst/>
              <a:gdLst/>
              <a:ahLst/>
              <a:cxnLst/>
              <a:rect l="0" t="0" r="0" b="0"/>
              <a:pathLst>
                <a:path w="160736" h="231154">
                  <a:moveTo>
                    <a:pt x="0" y="52723"/>
                  </a:moveTo>
                  <a:lnTo>
                    <a:pt x="6137" y="96452"/>
                  </a:lnTo>
                  <a:lnTo>
                    <a:pt x="13303" y="137159"/>
                  </a:lnTo>
                  <a:lnTo>
                    <a:pt x="21250" y="175306"/>
                  </a:lnTo>
                  <a:lnTo>
                    <a:pt x="26687" y="217166"/>
                  </a:lnTo>
                  <a:lnTo>
                    <a:pt x="28706" y="221883"/>
                  </a:lnTo>
                  <a:lnTo>
                    <a:pt x="35597" y="231153"/>
                  </a:lnTo>
                  <a:lnTo>
                    <a:pt x="30943" y="226528"/>
                  </a:lnTo>
                  <a:lnTo>
                    <a:pt x="17622" y="184948"/>
                  </a:lnTo>
                  <a:lnTo>
                    <a:pt x="14725" y="179568"/>
                  </a:lnTo>
                  <a:lnTo>
                    <a:pt x="10647" y="153035"/>
                  </a:lnTo>
                  <a:lnTo>
                    <a:pt x="18870" y="110998"/>
                  </a:lnTo>
                  <a:lnTo>
                    <a:pt x="29966" y="71510"/>
                  </a:lnTo>
                  <a:lnTo>
                    <a:pt x="42511" y="27310"/>
                  </a:lnTo>
                  <a:lnTo>
                    <a:pt x="61406" y="8881"/>
                  </a:lnTo>
                  <a:lnTo>
                    <a:pt x="69625" y="3472"/>
                  </a:lnTo>
                  <a:lnTo>
                    <a:pt x="79831" y="427"/>
                  </a:lnTo>
                  <a:lnTo>
                    <a:pt x="82986" y="0"/>
                  </a:lnTo>
                  <a:lnTo>
                    <a:pt x="91784" y="4817"/>
                  </a:lnTo>
                  <a:lnTo>
                    <a:pt x="107893" y="21331"/>
                  </a:lnTo>
                  <a:lnTo>
                    <a:pt x="118398" y="33810"/>
                  </a:lnTo>
                  <a:lnTo>
                    <a:pt x="160735" y="705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174"/>
            <p:cNvSpPr/>
            <p:nvPr/>
          </p:nvSpPr>
          <p:spPr>
            <a:xfrm>
              <a:off x="1519979" y="4830646"/>
              <a:ext cx="149874" cy="338196"/>
            </a:xfrm>
            <a:custGeom>
              <a:avLst/>
              <a:gdLst/>
              <a:ahLst/>
              <a:cxnLst/>
              <a:rect l="0" t="0" r="0" b="0"/>
              <a:pathLst>
                <a:path w="149874" h="338196">
                  <a:moveTo>
                    <a:pt x="149873" y="116401"/>
                  </a:moveTo>
                  <a:lnTo>
                    <a:pt x="149873" y="121141"/>
                  </a:lnTo>
                  <a:lnTo>
                    <a:pt x="147888" y="122538"/>
                  </a:lnTo>
                  <a:lnTo>
                    <a:pt x="134622" y="124503"/>
                  </a:lnTo>
                  <a:lnTo>
                    <a:pt x="112281" y="124093"/>
                  </a:lnTo>
                  <a:lnTo>
                    <a:pt x="86810" y="120113"/>
                  </a:lnTo>
                  <a:lnTo>
                    <a:pt x="69259" y="122350"/>
                  </a:lnTo>
                  <a:lnTo>
                    <a:pt x="54182" y="129297"/>
                  </a:lnTo>
                  <a:lnTo>
                    <a:pt x="47384" y="133928"/>
                  </a:lnTo>
                  <a:lnTo>
                    <a:pt x="28334" y="159408"/>
                  </a:lnTo>
                  <a:lnTo>
                    <a:pt x="11249" y="200597"/>
                  </a:lnTo>
                  <a:lnTo>
                    <a:pt x="2414" y="219289"/>
                  </a:lnTo>
                  <a:lnTo>
                    <a:pt x="0" y="234559"/>
                  </a:lnTo>
                  <a:lnTo>
                    <a:pt x="3381" y="255149"/>
                  </a:lnTo>
                  <a:lnTo>
                    <a:pt x="26797" y="299605"/>
                  </a:lnTo>
                  <a:lnTo>
                    <a:pt x="51809" y="328648"/>
                  </a:lnTo>
                  <a:lnTo>
                    <a:pt x="60979" y="334756"/>
                  </a:lnTo>
                  <a:lnTo>
                    <a:pt x="81200" y="338195"/>
                  </a:lnTo>
                  <a:lnTo>
                    <a:pt x="101303" y="334474"/>
                  </a:lnTo>
                  <a:lnTo>
                    <a:pt x="133143" y="323355"/>
                  </a:lnTo>
                  <a:lnTo>
                    <a:pt x="140122" y="311899"/>
                  </a:lnTo>
                  <a:lnTo>
                    <a:pt x="145539" y="292585"/>
                  </a:lnTo>
                  <a:lnTo>
                    <a:pt x="148589" y="256798"/>
                  </a:lnTo>
                  <a:lnTo>
                    <a:pt x="149619" y="220128"/>
                  </a:lnTo>
                  <a:lnTo>
                    <a:pt x="149823" y="179995"/>
                  </a:lnTo>
                  <a:lnTo>
                    <a:pt x="149858" y="142961"/>
                  </a:lnTo>
                  <a:lnTo>
                    <a:pt x="149870" y="105405"/>
                  </a:lnTo>
                  <a:lnTo>
                    <a:pt x="147226" y="61827"/>
                  </a:lnTo>
                  <a:lnTo>
                    <a:pt x="137443" y="19741"/>
                  </a:lnTo>
                  <a:lnTo>
                    <a:pt x="133622" y="1330"/>
                  </a:lnTo>
                  <a:lnTo>
                    <a:pt x="132094" y="0"/>
                  </a:lnTo>
                  <a:lnTo>
                    <a:pt x="123084" y="181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175"/>
            <p:cNvSpPr/>
            <p:nvPr/>
          </p:nvSpPr>
          <p:spPr>
            <a:xfrm>
              <a:off x="1785938" y="4951285"/>
              <a:ext cx="178594" cy="189818"/>
            </a:xfrm>
            <a:custGeom>
              <a:avLst/>
              <a:gdLst/>
              <a:ahLst/>
              <a:cxnLst/>
              <a:rect l="0" t="0" r="0" b="0"/>
              <a:pathLst>
                <a:path w="178594" h="189818">
                  <a:moveTo>
                    <a:pt x="0" y="67199"/>
                  </a:moveTo>
                  <a:lnTo>
                    <a:pt x="23352" y="66207"/>
                  </a:lnTo>
                  <a:lnTo>
                    <a:pt x="65782" y="58105"/>
                  </a:lnTo>
                  <a:lnTo>
                    <a:pt x="102847" y="50690"/>
                  </a:lnTo>
                  <a:lnTo>
                    <a:pt x="145259" y="49518"/>
                  </a:lnTo>
                  <a:lnTo>
                    <a:pt x="155841" y="48427"/>
                  </a:lnTo>
                  <a:lnTo>
                    <a:pt x="167158" y="44634"/>
                  </a:lnTo>
                  <a:lnTo>
                    <a:pt x="170970" y="41242"/>
                  </a:lnTo>
                  <a:lnTo>
                    <a:pt x="175205" y="32181"/>
                  </a:lnTo>
                  <a:lnTo>
                    <a:pt x="177589" y="20664"/>
                  </a:lnTo>
                  <a:lnTo>
                    <a:pt x="175501" y="14105"/>
                  </a:lnTo>
                  <a:lnTo>
                    <a:pt x="173555" y="10967"/>
                  </a:lnTo>
                  <a:lnTo>
                    <a:pt x="170274" y="8876"/>
                  </a:lnTo>
                  <a:lnTo>
                    <a:pt x="156174" y="5931"/>
                  </a:lnTo>
                  <a:lnTo>
                    <a:pt x="113778" y="3808"/>
                  </a:lnTo>
                  <a:lnTo>
                    <a:pt x="92901" y="0"/>
                  </a:lnTo>
                  <a:lnTo>
                    <a:pt x="75685" y="2937"/>
                  </a:lnTo>
                  <a:lnTo>
                    <a:pt x="53204" y="16251"/>
                  </a:lnTo>
                  <a:lnTo>
                    <a:pt x="42443" y="30165"/>
                  </a:lnTo>
                  <a:lnTo>
                    <a:pt x="29536" y="62910"/>
                  </a:lnTo>
                  <a:lnTo>
                    <a:pt x="27331" y="87739"/>
                  </a:lnTo>
                  <a:lnTo>
                    <a:pt x="31690" y="107902"/>
                  </a:lnTo>
                  <a:lnTo>
                    <a:pt x="44006" y="126443"/>
                  </a:lnTo>
                  <a:lnTo>
                    <a:pt x="81458" y="163526"/>
                  </a:lnTo>
                  <a:lnTo>
                    <a:pt x="111561" y="184123"/>
                  </a:lnTo>
                  <a:lnTo>
                    <a:pt x="135250" y="189817"/>
                  </a:lnTo>
                  <a:lnTo>
                    <a:pt x="143745" y="186648"/>
                  </a:lnTo>
                  <a:lnTo>
                    <a:pt x="178593" y="1564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176"/>
            <p:cNvSpPr/>
            <p:nvPr/>
          </p:nvSpPr>
          <p:spPr>
            <a:xfrm>
              <a:off x="2083809" y="4795242"/>
              <a:ext cx="175233" cy="347105"/>
            </a:xfrm>
            <a:custGeom>
              <a:avLst/>
              <a:gdLst/>
              <a:ahLst/>
              <a:cxnLst/>
              <a:rect l="0" t="0" r="0" b="0"/>
              <a:pathLst>
                <a:path w="175233" h="347105">
                  <a:moveTo>
                    <a:pt x="148613" y="205383"/>
                  </a:moveTo>
                  <a:lnTo>
                    <a:pt x="148613" y="200643"/>
                  </a:lnTo>
                  <a:lnTo>
                    <a:pt x="140492" y="182030"/>
                  </a:lnTo>
                  <a:lnTo>
                    <a:pt x="127245" y="162083"/>
                  </a:lnTo>
                  <a:lnTo>
                    <a:pt x="119934" y="156373"/>
                  </a:lnTo>
                  <a:lnTo>
                    <a:pt x="105499" y="153158"/>
                  </a:lnTo>
                  <a:lnTo>
                    <a:pt x="81851" y="153064"/>
                  </a:lnTo>
                  <a:lnTo>
                    <a:pt x="40897" y="164268"/>
                  </a:lnTo>
                  <a:lnTo>
                    <a:pt x="23982" y="172806"/>
                  </a:lnTo>
                  <a:lnTo>
                    <a:pt x="7947" y="191100"/>
                  </a:lnTo>
                  <a:lnTo>
                    <a:pt x="1758" y="209619"/>
                  </a:lnTo>
                  <a:lnTo>
                    <a:pt x="0" y="228101"/>
                  </a:lnTo>
                  <a:lnTo>
                    <a:pt x="4589" y="245077"/>
                  </a:lnTo>
                  <a:lnTo>
                    <a:pt x="13225" y="262234"/>
                  </a:lnTo>
                  <a:lnTo>
                    <a:pt x="53296" y="306273"/>
                  </a:lnTo>
                  <a:lnTo>
                    <a:pt x="91860" y="342416"/>
                  </a:lnTo>
                  <a:lnTo>
                    <a:pt x="95895" y="344364"/>
                  </a:lnTo>
                  <a:lnTo>
                    <a:pt x="115795" y="347104"/>
                  </a:lnTo>
                  <a:lnTo>
                    <a:pt x="149558" y="340469"/>
                  </a:lnTo>
                  <a:lnTo>
                    <a:pt x="153211" y="338104"/>
                  </a:lnTo>
                  <a:lnTo>
                    <a:pt x="159917" y="330185"/>
                  </a:lnTo>
                  <a:lnTo>
                    <a:pt x="163559" y="320051"/>
                  </a:lnTo>
                  <a:lnTo>
                    <a:pt x="165897" y="283155"/>
                  </a:lnTo>
                  <a:lnTo>
                    <a:pt x="171042" y="247168"/>
                  </a:lnTo>
                  <a:lnTo>
                    <a:pt x="174541" y="211726"/>
                  </a:lnTo>
                  <a:lnTo>
                    <a:pt x="175232" y="168565"/>
                  </a:lnTo>
                  <a:lnTo>
                    <a:pt x="172706" y="133620"/>
                  </a:lnTo>
                  <a:lnTo>
                    <a:pt x="167704" y="95737"/>
                  </a:lnTo>
                  <a:lnTo>
                    <a:pt x="162097" y="61219"/>
                  </a:lnTo>
                  <a:lnTo>
                    <a:pt x="157450" y="28482"/>
                  </a:lnTo>
                  <a:lnTo>
                    <a:pt x="155497" y="24941"/>
                  </a:lnTo>
                  <a:lnTo>
                    <a:pt x="153202" y="22581"/>
                  </a:lnTo>
                  <a:lnTo>
                    <a:pt x="152664" y="19023"/>
                  </a:lnTo>
                  <a:lnTo>
                    <a:pt x="15754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177"/>
            <p:cNvSpPr/>
            <p:nvPr/>
          </p:nvSpPr>
          <p:spPr>
            <a:xfrm>
              <a:off x="357188" y="5456039"/>
              <a:ext cx="44649" cy="366118"/>
            </a:xfrm>
            <a:custGeom>
              <a:avLst/>
              <a:gdLst/>
              <a:ahLst/>
              <a:cxnLst/>
              <a:rect l="0" t="0" r="0" b="0"/>
              <a:pathLst>
                <a:path w="44649" h="366118">
                  <a:moveTo>
                    <a:pt x="44648" y="0"/>
                  </a:moveTo>
                  <a:lnTo>
                    <a:pt x="37519" y="8121"/>
                  </a:lnTo>
                  <a:lnTo>
                    <a:pt x="29417" y="20376"/>
                  </a:lnTo>
                  <a:lnTo>
                    <a:pt x="11875" y="32363"/>
                  </a:lnTo>
                  <a:lnTo>
                    <a:pt x="1759" y="35277"/>
                  </a:lnTo>
                  <a:lnTo>
                    <a:pt x="7299" y="70093"/>
                  </a:lnTo>
                  <a:lnTo>
                    <a:pt x="8446" y="109404"/>
                  </a:lnTo>
                  <a:lnTo>
                    <a:pt x="8834" y="152910"/>
                  </a:lnTo>
                  <a:lnTo>
                    <a:pt x="1849" y="193953"/>
                  </a:lnTo>
                  <a:lnTo>
                    <a:pt x="365" y="233994"/>
                  </a:lnTo>
                  <a:lnTo>
                    <a:pt x="1064" y="277401"/>
                  </a:lnTo>
                  <a:lnTo>
                    <a:pt x="5166" y="315468"/>
                  </a:lnTo>
                  <a:lnTo>
                    <a:pt x="0" y="3661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178"/>
            <p:cNvSpPr/>
            <p:nvPr/>
          </p:nvSpPr>
          <p:spPr>
            <a:xfrm>
              <a:off x="241102" y="5616773"/>
              <a:ext cx="294680" cy="52735"/>
            </a:xfrm>
            <a:custGeom>
              <a:avLst/>
              <a:gdLst/>
              <a:ahLst/>
              <a:cxnLst/>
              <a:rect l="0" t="0" r="0" b="0"/>
              <a:pathLst>
                <a:path w="294680" h="52735">
                  <a:moveTo>
                    <a:pt x="0" y="26790"/>
                  </a:moveTo>
                  <a:lnTo>
                    <a:pt x="0" y="31530"/>
                  </a:lnTo>
                  <a:lnTo>
                    <a:pt x="9480" y="43959"/>
                  </a:lnTo>
                  <a:lnTo>
                    <a:pt x="22073" y="49303"/>
                  </a:lnTo>
                  <a:lnTo>
                    <a:pt x="44929" y="52734"/>
                  </a:lnTo>
                  <a:lnTo>
                    <a:pt x="88647" y="43754"/>
                  </a:lnTo>
                  <a:lnTo>
                    <a:pt x="120147" y="37306"/>
                  </a:lnTo>
                  <a:lnTo>
                    <a:pt x="163888" y="36032"/>
                  </a:lnTo>
                  <a:lnTo>
                    <a:pt x="197370" y="33135"/>
                  </a:lnTo>
                  <a:lnTo>
                    <a:pt x="228948" y="25641"/>
                  </a:lnTo>
                  <a:lnTo>
                    <a:pt x="268642" y="6783"/>
                  </a:lnTo>
                  <a:lnTo>
                    <a:pt x="29467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179"/>
            <p:cNvSpPr/>
            <p:nvPr/>
          </p:nvSpPr>
          <p:spPr>
            <a:xfrm>
              <a:off x="528660" y="5566980"/>
              <a:ext cx="239294" cy="186602"/>
            </a:xfrm>
            <a:custGeom>
              <a:avLst/>
              <a:gdLst/>
              <a:ahLst/>
              <a:cxnLst/>
              <a:rect l="0" t="0" r="0" b="0"/>
              <a:pathLst>
                <a:path w="239294" h="186602">
                  <a:moveTo>
                    <a:pt x="194645" y="5145"/>
                  </a:moveTo>
                  <a:lnTo>
                    <a:pt x="167140" y="4153"/>
                  </a:lnTo>
                  <a:lnTo>
                    <a:pt x="158277" y="405"/>
                  </a:lnTo>
                  <a:lnTo>
                    <a:pt x="153532" y="0"/>
                  </a:lnTo>
                  <a:lnTo>
                    <a:pt x="111897" y="10699"/>
                  </a:lnTo>
                  <a:lnTo>
                    <a:pt x="71239" y="13631"/>
                  </a:lnTo>
                  <a:lnTo>
                    <a:pt x="60092" y="19169"/>
                  </a:lnTo>
                  <a:lnTo>
                    <a:pt x="31846" y="39366"/>
                  </a:lnTo>
                  <a:lnTo>
                    <a:pt x="20180" y="61918"/>
                  </a:lnTo>
                  <a:lnTo>
                    <a:pt x="7349" y="101945"/>
                  </a:lnTo>
                  <a:lnTo>
                    <a:pt x="0" y="134068"/>
                  </a:lnTo>
                  <a:lnTo>
                    <a:pt x="4287" y="147111"/>
                  </a:lnTo>
                  <a:lnTo>
                    <a:pt x="8208" y="153367"/>
                  </a:lnTo>
                  <a:lnTo>
                    <a:pt x="20503" y="162964"/>
                  </a:lnTo>
                  <a:lnTo>
                    <a:pt x="60293" y="180378"/>
                  </a:lnTo>
                  <a:lnTo>
                    <a:pt x="74079" y="186545"/>
                  </a:lnTo>
                  <a:lnTo>
                    <a:pt x="81525" y="186601"/>
                  </a:lnTo>
                  <a:lnTo>
                    <a:pt x="97737" y="181373"/>
                  </a:lnTo>
                  <a:lnTo>
                    <a:pt x="112218" y="169789"/>
                  </a:lnTo>
                  <a:lnTo>
                    <a:pt x="142748" y="127858"/>
                  </a:lnTo>
                  <a:lnTo>
                    <a:pt x="163924" y="85209"/>
                  </a:lnTo>
                  <a:lnTo>
                    <a:pt x="173951" y="49734"/>
                  </a:lnTo>
                  <a:lnTo>
                    <a:pt x="177404" y="8113"/>
                  </a:lnTo>
                  <a:lnTo>
                    <a:pt x="179182" y="4147"/>
                  </a:lnTo>
                  <a:lnTo>
                    <a:pt x="181360" y="1503"/>
                  </a:lnTo>
                  <a:lnTo>
                    <a:pt x="182812" y="733"/>
                  </a:lnTo>
                  <a:lnTo>
                    <a:pt x="183779" y="1212"/>
                  </a:lnTo>
                  <a:lnTo>
                    <a:pt x="184425" y="2523"/>
                  </a:lnTo>
                  <a:lnTo>
                    <a:pt x="186452" y="17893"/>
                  </a:lnTo>
                  <a:lnTo>
                    <a:pt x="191776" y="29317"/>
                  </a:lnTo>
                  <a:lnTo>
                    <a:pt x="201522" y="70114"/>
                  </a:lnTo>
                  <a:lnTo>
                    <a:pt x="212687" y="108084"/>
                  </a:lnTo>
                  <a:lnTo>
                    <a:pt x="224446" y="144761"/>
                  </a:lnTo>
                  <a:lnTo>
                    <a:pt x="239293" y="1748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180"/>
            <p:cNvSpPr/>
            <p:nvPr/>
          </p:nvSpPr>
          <p:spPr>
            <a:xfrm>
              <a:off x="885587" y="5581198"/>
              <a:ext cx="150258" cy="226049"/>
            </a:xfrm>
            <a:custGeom>
              <a:avLst/>
              <a:gdLst/>
              <a:ahLst/>
              <a:cxnLst/>
              <a:rect l="0" t="0" r="0" b="0"/>
              <a:pathLst>
                <a:path w="150258" h="226049">
                  <a:moveTo>
                    <a:pt x="132397" y="17716"/>
                  </a:moveTo>
                  <a:lnTo>
                    <a:pt x="132397" y="22456"/>
                  </a:lnTo>
                  <a:lnTo>
                    <a:pt x="130413" y="22861"/>
                  </a:lnTo>
                  <a:lnTo>
                    <a:pt x="109064" y="17306"/>
                  </a:lnTo>
                  <a:lnTo>
                    <a:pt x="89775" y="3528"/>
                  </a:lnTo>
                  <a:lnTo>
                    <a:pt x="63775" y="179"/>
                  </a:lnTo>
                  <a:lnTo>
                    <a:pt x="53612" y="0"/>
                  </a:lnTo>
                  <a:lnTo>
                    <a:pt x="42481" y="5212"/>
                  </a:lnTo>
                  <a:lnTo>
                    <a:pt x="19166" y="24726"/>
                  </a:lnTo>
                  <a:lnTo>
                    <a:pt x="12619" y="36045"/>
                  </a:lnTo>
                  <a:lnTo>
                    <a:pt x="3676" y="73702"/>
                  </a:lnTo>
                  <a:lnTo>
                    <a:pt x="0" y="100340"/>
                  </a:lnTo>
                  <a:lnTo>
                    <a:pt x="8370" y="143029"/>
                  </a:lnTo>
                  <a:lnTo>
                    <a:pt x="24224" y="178509"/>
                  </a:lnTo>
                  <a:lnTo>
                    <a:pt x="58155" y="211917"/>
                  </a:lnTo>
                  <a:lnTo>
                    <a:pt x="75894" y="224526"/>
                  </a:lnTo>
                  <a:lnTo>
                    <a:pt x="90417" y="226048"/>
                  </a:lnTo>
                  <a:lnTo>
                    <a:pt x="150257" y="2141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181"/>
            <p:cNvSpPr/>
            <p:nvPr/>
          </p:nvSpPr>
          <p:spPr>
            <a:xfrm>
              <a:off x="1205610" y="5456039"/>
              <a:ext cx="35618" cy="276821"/>
            </a:xfrm>
            <a:custGeom>
              <a:avLst/>
              <a:gdLst/>
              <a:ahLst/>
              <a:cxnLst/>
              <a:rect l="0" t="0" r="0" b="0"/>
              <a:pathLst>
                <a:path w="35618" h="276821">
                  <a:moveTo>
                    <a:pt x="35617" y="0"/>
                  </a:moveTo>
                  <a:lnTo>
                    <a:pt x="30876" y="0"/>
                  </a:lnTo>
                  <a:lnTo>
                    <a:pt x="25903" y="2646"/>
                  </a:lnTo>
                  <a:lnTo>
                    <a:pt x="23188" y="4740"/>
                  </a:lnTo>
                  <a:lnTo>
                    <a:pt x="5805" y="36368"/>
                  </a:lnTo>
                  <a:lnTo>
                    <a:pt x="1648" y="56416"/>
                  </a:lnTo>
                  <a:lnTo>
                    <a:pt x="417" y="100170"/>
                  </a:lnTo>
                  <a:lnTo>
                    <a:pt x="128" y="134809"/>
                  </a:lnTo>
                  <a:lnTo>
                    <a:pt x="0" y="167071"/>
                  </a:lnTo>
                  <a:lnTo>
                    <a:pt x="920" y="203954"/>
                  </a:lnTo>
                  <a:lnTo>
                    <a:pt x="7036" y="242442"/>
                  </a:lnTo>
                  <a:lnTo>
                    <a:pt x="17757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182"/>
            <p:cNvSpPr/>
            <p:nvPr/>
          </p:nvSpPr>
          <p:spPr>
            <a:xfrm>
              <a:off x="1108522" y="5581055"/>
              <a:ext cx="195213" cy="16510"/>
            </a:xfrm>
            <a:custGeom>
              <a:avLst/>
              <a:gdLst/>
              <a:ahLst/>
              <a:cxnLst/>
              <a:rect l="0" t="0" r="0" b="0"/>
              <a:pathLst>
                <a:path w="195213" h="16510">
                  <a:moveTo>
                    <a:pt x="7689" y="0"/>
                  </a:moveTo>
                  <a:lnTo>
                    <a:pt x="2948" y="0"/>
                  </a:lnTo>
                  <a:lnTo>
                    <a:pt x="1552" y="992"/>
                  </a:lnTo>
                  <a:lnTo>
                    <a:pt x="621" y="2645"/>
                  </a:lnTo>
                  <a:lnTo>
                    <a:pt x="0" y="4740"/>
                  </a:lnTo>
                  <a:lnTo>
                    <a:pt x="579" y="6137"/>
                  </a:lnTo>
                  <a:lnTo>
                    <a:pt x="1957" y="7068"/>
                  </a:lnTo>
                  <a:lnTo>
                    <a:pt x="3867" y="7688"/>
                  </a:lnTo>
                  <a:lnTo>
                    <a:pt x="15055" y="14821"/>
                  </a:lnTo>
                  <a:lnTo>
                    <a:pt x="24523" y="16509"/>
                  </a:lnTo>
                  <a:lnTo>
                    <a:pt x="67315" y="9677"/>
                  </a:lnTo>
                  <a:lnTo>
                    <a:pt x="111453" y="9028"/>
                  </a:lnTo>
                  <a:lnTo>
                    <a:pt x="148902" y="15086"/>
                  </a:lnTo>
                  <a:lnTo>
                    <a:pt x="170025" y="16045"/>
                  </a:lnTo>
                  <a:lnTo>
                    <a:pt x="195212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183"/>
            <p:cNvSpPr/>
            <p:nvPr/>
          </p:nvSpPr>
          <p:spPr>
            <a:xfrm>
              <a:off x="1493529" y="5300745"/>
              <a:ext cx="104886" cy="521412"/>
            </a:xfrm>
            <a:custGeom>
              <a:avLst/>
              <a:gdLst/>
              <a:ahLst/>
              <a:cxnLst/>
              <a:rect l="0" t="0" r="0" b="0"/>
              <a:pathLst>
                <a:path w="104886" h="521412">
                  <a:moveTo>
                    <a:pt x="104885" y="21349"/>
                  </a:moveTo>
                  <a:lnTo>
                    <a:pt x="85458" y="4567"/>
                  </a:lnTo>
                  <a:lnTo>
                    <a:pt x="80027" y="1231"/>
                  </a:lnTo>
                  <a:lnTo>
                    <a:pt x="74423" y="0"/>
                  </a:lnTo>
                  <a:lnTo>
                    <a:pt x="62904" y="1277"/>
                  </a:lnTo>
                  <a:lnTo>
                    <a:pt x="45262" y="12315"/>
                  </a:lnTo>
                  <a:lnTo>
                    <a:pt x="27467" y="37634"/>
                  </a:lnTo>
                  <a:lnTo>
                    <a:pt x="10806" y="79760"/>
                  </a:lnTo>
                  <a:lnTo>
                    <a:pt x="2044" y="105574"/>
                  </a:lnTo>
                  <a:lnTo>
                    <a:pt x="0" y="141334"/>
                  </a:lnTo>
                  <a:lnTo>
                    <a:pt x="5049" y="183735"/>
                  </a:lnTo>
                  <a:lnTo>
                    <a:pt x="11081" y="225294"/>
                  </a:lnTo>
                  <a:lnTo>
                    <a:pt x="18993" y="267316"/>
                  </a:lnTo>
                  <a:lnTo>
                    <a:pt x="22062" y="297685"/>
                  </a:lnTo>
                  <a:lnTo>
                    <a:pt x="23790" y="334737"/>
                  </a:lnTo>
                  <a:lnTo>
                    <a:pt x="24302" y="368866"/>
                  </a:lnTo>
                  <a:lnTo>
                    <a:pt x="27100" y="408744"/>
                  </a:lnTo>
                  <a:lnTo>
                    <a:pt x="32612" y="452041"/>
                  </a:lnTo>
                  <a:lnTo>
                    <a:pt x="32208" y="476383"/>
                  </a:lnTo>
                  <a:lnTo>
                    <a:pt x="24518" y="5214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184"/>
            <p:cNvSpPr/>
            <p:nvPr/>
          </p:nvSpPr>
          <p:spPr>
            <a:xfrm>
              <a:off x="1393031" y="5652492"/>
              <a:ext cx="258962" cy="35720"/>
            </a:xfrm>
            <a:custGeom>
              <a:avLst/>
              <a:gdLst/>
              <a:ahLst/>
              <a:cxnLst/>
              <a:rect l="0" t="0" r="0" b="0"/>
              <a:pathLst>
                <a:path w="258962" h="35720">
                  <a:moveTo>
                    <a:pt x="0" y="35719"/>
                  </a:moveTo>
                  <a:lnTo>
                    <a:pt x="992" y="21461"/>
                  </a:lnTo>
                  <a:lnTo>
                    <a:pt x="4741" y="10861"/>
                  </a:lnTo>
                  <a:lnTo>
                    <a:pt x="7129" y="8233"/>
                  </a:lnTo>
                  <a:lnTo>
                    <a:pt x="9714" y="7473"/>
                  </a:lnTo>
                  <a:lnTo>
                    <a:pt x="46295" y="14875"/>
                  </a:lnTo>
                  <a:lnTo>
                    <a:pt x="84604" y="15983"/>
                  </a:lnTo>
                  <a:lnTo>
                    <a:pt x="122523" y="10469"/>
                  </a:lnTo>
                  <a:lnTo>
                    <a:pt x="163744" y="3543"/>
                  </a:lnTo>
                  <a:lnTo>
                    <a:pt x="199550" y="1050"/>
                  </a:lnTo>
                  <a:lnTo>
                    <a:pt x="25896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185"/>
            <p:cNvSpPr/>
            <p:nvPr/>
          </p:nvSpPr>
          <p:spPr>
            <a:xfrm>
              <a:off x="1697127" y="5572125"/>
              <a:ext cx="231687" cy="294681"/>
            </a:xfrm>
            <a:custGeom>
              <a:avLst/>
              <a:gdLst/>
              <a:ahLst/>
              <a:cxnLst/>
              <a:rect l="0" t="0" r="0" b="0"/>
              <a:pathLst>
                <a:path w="231687" h="294681">
                  <a:moveTo>
                    <a:pt x="26303" y="0"/>
                  </a:moveTo>
                  <a:lnTo>
                    <a:pt x="19235" y="16782"/>
                  </a:lnTo>
                  <a:lnTo>
                    <a:pt x="7823" y="55051"/>
                  </a:lnTo>
                  <a:lnTo>
                    <a:pt x="1155" y="89588"/>
                  </a:lnTo>
                  <a:lnTo>
                    <a:pt x="0" y="130394"/>
                  </a:lnTo>
                  <a:lnTo>
                    <a:pt x="602" y="169991"/>
                  </a:lnTo>
                  <a:lnTo>
                    <a:pt x="11955" y="209615"/>
                  </a:lnTo>
                  <a:lnTo>
                    <a:pt x="25249" y="228685"/>
                  </a:lnTo>
                  <a:lnTo>
                    <a:pt x="29569" y="231832"/>
                  </a:lnTo>
                  <a:lnTo>
                    <a:pt x="33441" y="232938"/>
                  </a:lnTo>
                  <a:lnTo>
                    <a:pt x="72362" y="229593"/>
                  </a:lnTo>
                  <a:lnTo>
                    <a:pt x="92866" y="222478"/>
                  </a:lnTo>
                  <a:lnTo>
                    <a:pt x="97468" y="219756"/>
                  </a:lnTo>
                  <a:lnTo>
                    <a:pt x="118165" y="196964"/>
                  </a:lnTo>
                  <a:lnTo>
                    <a:pt x="133668" y="160334"/>
                  </a:lnTo>
                  <a:lnTo>
                    <a:pt x="144545" y="118062"/>
                  </a:lnTo>
                  <a:lnTo>
                    <a:pt x="150724" y="74653"/>
                  </a:lnTo>
                  <a:lnTo>
                    <a:pt x="151266" y="55886"/>
                  </a:lnTo>
                  <a:lnTo>
                    <a:pt x="150291" y="55116"/>
                  </a:lnTo>
                  <a:lnTo>
                    <a:pt x="146163" y="54034"/>
                  </a:lnTo>
                  <a:lnTo>
                    <a:pt x="148366" y="53780"/>
                  </a:lnTo>
                  <a:lnTo>
                    <a:pt x="149350" y="55698"/>
                  </a:lnTo>
                  <a:lnTo>
                    <a:pt x="155800" y="92675"/>
                  </a:lnTo>
                  <a:lnTo>
                    <a:pt x="165506" y="131856"/>
                  </a:lnTo>
                  <a:lnTo>
                    <a:pt x="173744" y="165026"/>
                  </a:lnTo>
                  <a:lnTo>
                    <a:pt x="187271" y="208557"/>
                  </a:lnTo>
                  <a:lnTo>
                    <a:pt x="203473" y="251246"/>
                  </a:lnTo>
                  <a:lnTo>
                    <a:pt x="211209" y="271407"/>
                  </a:lnTo>
                  <a:lnTo>
                    <a:pt x="231686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186"/>
            <p:cNvSpPr/>
            <p:nvPr/>
          </p:nvSpPr>
          <p:spPr>
            <a:xfrm>
              <a:off x="2037578" y="5464969"/>
              <a:ext cx="25181" cy="428626"/>
            </a:xfrm>
            <a:custGeom>
              <a:avLst/>
              <a:gdLst/>
              <a:ahLst/>
              <a:cxnLst/>
              <a:rect l="0" t="0" r="0" b="0"/>
              <a:pathLst>
                <a:path w="25181" h="428626">
                  <a:moveTo>
                    <a:pt x="16250" y="0"/>
                  </a:moveTo>
                  <a:lnTo>
                    <a:pt x="11510" y="0"/>
                  </a:lnTo>
                  <a:lnTo>
                    <a:pt x="6537" y="5291"/>
                  </a:lnTo>
                  <a:lnTo>
                    <a:pt x="3821" y="9481"/>
                  </a:lnTo>
                  <a:lnTo>
                    <a:pt x="0" y="34338"/>
                  </a:lnTo>
                  <a:lnTo>
                    <a:pt x="3608" y="76320"/>
                  </a:lnTo>
                  <a:lnTo>
                    <a:pt x="5670" y="109326"/>
                  </a:lnTo>
                  <a:lnTo>
                    <a:pt x="6587" y="141855"/>
                  </a:lnTo>
                  <a:lnTo>
                    <a:pt x="8095" y="184464"/>
                  </a:lnTo>
                  <a:lnTo>
                    <a:pt x="11964" y="216921"/>
                  </a:lnTo>
                  <a:lnTo>
                    <a:pt x="14345" y="251191"/>
                  </a:lnTo>
                  <a:lnTo>
                    <a:pt x="16396" y="286265"/>
                  </a:lnTo>
                  <a:lnTo>
                    <a:pt x="20614" y="321698"/>
                  </a:lnTo>
                  <a:lnTo>
                    <a:pt x="23827" y="360893"/>
                  </a:lnTo>
                  <a:lnTo>
                    <a:pt x="24913" y="404956"/>
                  </a:lnTo>
                  <a:lnTo>
                    <a:pt x="25180" y="4286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2" name="SMARTInkShape-Group41"/>
          <p:cNvGrpSpPr/>
          <p:nvPr/>
        </p:nvGrpSpPr>
        <p:grpSpPr>
          <a:xfrm>
            <a:off x="3036094" y="4545211"/>
            <a:ext cx="1151930" cy="517923"/>
            <a:chOff x="3036094" y="4545211"/>
            <a:chExt cx="1151930" cy="517923"/>
          </a:xfrm>
        </p:grpSpPr>
        <p:sp>
          <p:nvSpPr>
            <p:cNvPr id="284" name="SMARTInkShape-187"/>
            <p:cNvSpPr/>
            <p:nvPr/>
          </p:nvSpPr>
          <p:spPr>
            <a:xfrm>
              <a:off x="3036094" y="4545211"/>
              <a:ext cx="107157" cy="303610"/>
            </a:xfrm>
            <a:custGeom>
              <a:avLst/>
              <a:gdLst/>
              <a:ahLst/>
              <a:cxnLst/>
              <a:rect l="0" t="0" r="0" b="0"/>
              <a:pathLst>
                <a:path w="107157" h="303610">
                  <a:moveTo>
                    <a:pt x="0" y="0"/>
                  </a:moveTo>
                  <a:lnTo>
                    <a:pt x="4740" y="31390"/>
                  </a:lnTo>
                  <a:lnTo>
                    <a:pt x="15231" y="72567"/>
                  </a:lnTo>
                  <a:lnTo>
                    <a:pt x="25900" y="111239"/>
                  </a:lnTo>
                  <a:lnTo>
                    <a:pt x="49875" y="152427"/>
                  </a:lnTo>
                  <a:lnTo>
                    <a:pt x="61410" y="172494"/>
                  </a:lnTo>
                  <a:lnTo>
                    <a:pt x="80270" y="216423"/>
                  </a:lnTo>
                  <a:lnTo>
                    <a:pt x="91150" y="258362"/>
                  </a:lnTo>
                  <a:lnTo>
                    <a:pt x="107156" y="3036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188"/>
            <p:cNvSpPr/>
            <p:nvPr/>
          </p:nvSpPr>
          <p:spPr>
            <a:xfrm>
              <a:off x="3134320" y="4572000"/>
              <a:ext cx="98228" cy="205384"/>
            </a:xfrm>
            <a:custGeom>
              <a:avLst/>
              <a:gdLst/>
              <a:ahLst/>
              <a:cxnLst/>
              <a:rect l="0" t="0" r="0" b="0"/>
              <a:pathLst>
                <a:path w="98228" h="205384">
                  <a:moveTo>
                    <a:pt x="98227" y="0"/>
                  </a:moveTo>
                  <a:lnTo>
                    <a:pt x="90106" y="7129"/>
                  </a:lnTo>
                  <a:lnTo>
                    <a:pt x="64807" y="25731"/>
                  </a:lnTo>
                  <a:lnTo>
                    <a:pt x="58569" y="33926"/>
                  </a:lnTo>
                  <a:lnTo>
                    <a:pt x="40970" y="76897"/>
                  </a:lnTo>
                  <a:lnTo>
                    <a:pt x="24593" y="120692"/>
                  </a:lnTo>
                  <a:lnTo>
                    <a:pt x="12024" y="162306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189"/>
            <p:cNvSpPr/>
            <p:nvPr/>
          </p:nvSpPr>
          <p:spPr>
            <a:xfrm>
              <a:off x="3232915" y="4554141"/>
              <a:ext cx="106789" cy="214313"/>
            </a:xfrm>
            <a:custGeom>
              <a:avLst/>
              <a:gdLst/>
              <a:ahLst/>
              <a:cxnLst/>
              <a:rect l="0" t="0" r="0" b="0"/>
              <a:pathLst>
                <a:path w="106789" h="214313">
                  <a:moveTo>
                    <a:pt x="8562" y="0"/>
                  </a:moveTo>
                  <a:lnTo>
                    <a:pt x="873" y="7688"/>
                  </a:lnTo>
                  <a:lnTo>
                    <a:pt x="0" y="13302"/>
                  </a:lnTo>
                  <a:lnTo>
                    <a:pt x="697" y="27065"/>
                  </a:lnTo>
                  <a:lnTo>
                    <a:pt x="12070" y="66537"/>
                  </a:lnTo>
                  <a:lnTo>
                    <a:pt x="26491" y="105041"/>
                  </a:lnTo>
                  <a:lnTo>
                    <a:pt x="49434" y="144764"/>
                  </a:lnTo>
                  <a:lnTo>
                    <a:pt x="80127" y="185849"/>
                  </a:lnTo>
                  <a:lnTo>
                    <a:pt x="106788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190"/>
            <p:cNvSpPr/>
            <p:nvPr/>
          </p:nvSpPr>
          <p:spPr>
            <a:xfrm>
              <a:off x="3348633" y="4545211"/>
              <a:ext cx="98227" cy="232173"/>
            </a:xfrm>
            <a:custGeom>
              <a:avLst/>
              <a:gdLst/>
              <a:ahLst/>
              <a:cxnLst/>
              <a:rect l="0" t="0" r="0" b="0"/>
              <a:pathLst>
                <a:path w="98227" h="232173">
                  <a:moveTo>
                    <a:pt x="98226" y="0"/>
                  </a:moveTo>
                  <a:lnTo>
                    <a:pt x="90538" y="0"/>
                  </a:lnTo>
                  <a:lnTo>
                    <a:pt x="68608" y="38829"/>
                  </a:lnTo>
                  <a:lnTo>
                    <a:pt x="47066" y="76792"/>
                  </a:lnTo>
                  <a:lnTo>
                    <a:pt x="34567" y="117477"/>
                  </a:lnTo>
                  <a:lnTo>
                    <a:pt x="20684" y="156765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191"/>
            <p:cNvSpPr/>
            <p:nvPr/>
          </p:nvSpPr>
          <p:spPr>
            <a:xfrm>
              <a:off x="3475960" y="4594232"/>
              <a:ext cx="283439" cy="209941"/>
            </a:xfrm>
            <a:custGeom>
              <a:avLst/>
              <a:gdLst/>
              <a:ahLst/>
              <a:cxnLst/>
              <a:rect l="0" t="0" r="0" b="0"/>
              <a:pathLst>
                <a:path w="283439" h="209941">
                  <a:moveTo>
                    <a:pt x="131634" y="40276"/>
                  </a:moveTo>
                  <a:lnTo>
                    <a:pt x="131634" y="23106"/>
                  </a:lnTo>
                  <a:lnTo>
                    <a:pt x="128988" y="15116"/>
                  </a:lnTo>
                  <a:lnTo>
                    <a:pt x="126893" y="11597"/>
                  </a:lnTo>
                  <a:lnTo>
                    <a:pt x="123513" y="9250"/>
                  </a:lnTo>
                  <a:lnTo>
                    <a:pt x="114464" y="6643"/>
                  </a:lnTo>
                  <a:lnTo>
                    <a:pt x="87342" y="3977"/>
                  </a:lnTo>
                  <a:lnTo>
                    <a:pt x="77884" y="0"/>
                  </a:lnTo>
                  <a:lnTo>
                    <a:pt x="71988" y="526"/>
                  </a:lnTo>
                  <a:lnTo>
                    <a:pt x="57500" y="6404"/>
                  </a:lnTo>
                  <a:lnTo>
                    <a:pt x="43784" y="20922"/>
                  </a:lnTo>
                  <a:lnTo>
                    <a:pt x="18810" y="57840"/>
                  </a:lnTo>
                  <a:lnTo>
                    <a:pt x="5490" y="89577"/>
                  </a:lnTo>
                  <a:lnTo>
                    <a:pt x="0" y="124116"/>
                  </a:lnTo>
                  <a:lnTo>
                    <a:pt x="1362" y="139715"/>
                  </a:lnTo>
                  <a:lnTo>
                    <a:pt x="3114" y="145264"/>
                  </a:lnTo>
                  <a:lnTo>
                    <a:pt x="12998" y="156721"/>
                  </a:lnTo>
                  <a:lnTo>
                    <a:pt x="35297" y="171682"/>
                  </a:lnTo>
                  <a:lnTo>
                    <a:pt x="77437" y="189212"/>
                  </a:lnTo>
                  <a:lnTo>
                    <a:pt x="111227" y="191514"/>
                  </a:lnTo>
                  <a:lnTo>
                    <a:pt x="127856" y="186537"/>
                  </a:lnTo>
                  <a:lnTo>
                    <a:pt x="140869" y="177710"/>
                  </a:lnTo>
                  <a:lnTo>
                    <a:pt x="157307" y="155875"/>
                  </a:lnTo>
                  <a:lnTo>
                    <a:pt x="179296" y="113266"/>
                  </a:lnTo>
                  <a:lnTo>
                    <a:pt x="186882" y="94544"/>
                  </a:lnTo>
                  <a:lnTo>
                    <a:pt x="188269" y="76301"/>
                  </a:lnTo>
                  <a:lnTo>
                    <a:pt x="182835" y="32157"/>
                  </a:lnTo>
                  <a:lnTo>
                    <a:pt x="175578" y="16373"/>
                  </a:lnTo>
                  <a:lnTo>
                    <a:pt x="168977" y="6891"/>
                  </a:lnTo>
                  <a:lnTo>
                    <a:pt x="173810" y="20269"/>
                  </a:lnTo>
                  <a:lnTo>
                    <a:pt x="183194" y="62516"/>
                  </a:lnTo>
                  <a:lnTo>
                    <a:pt x="193433" y="92065"/>
                  </a:lnTo>
                  <a:lnTo>
                    <a:pt x="219909" y="134511"/>
                  </a:lnTo>
                  <a:lnTo>
                    <a:pt x="239801" y="175858"/>
                  </a:lnTo>
                  <a:lnTo>
                    <a:pt x="259595" y="196755"/>
                  </a:lnTo>
                  <a:lnTo>
                    <a:pt x="283438" y="2099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192"/>
            <p:cNvSpPr/>
            <p:nvPr/>
          </p:nvSpPr>
          <p:spPr>
            <a:xfrm>
              <a:off x="3795117" y="4589859"/>
              <a:ext cx="116087" cy="241918"/>
            </a:xfrm>
            <a:custGeom>
              <a:avLst/>
              <a:gdLst/>
              <a:ahLst/>
              <a:cxnLst/>
              <a:rect l="0" t="0" r="0" b="0"/>
              <a:pathLst>
                <a:path w="116087" h="241918">
                  <a:moveTo>
                    <a:pt x="0" y="26789"/>
                  </a:moveTo>
                  <a:lnTo>
                    <a:pt x="4741" y="26789"/>
                  </a:lnTo>
                  <a:lnTo>
                    <a:pt x="6137" y="29766"/>
                  </a:lnTo>
                  <a:lnTo>
                    <a:pt x="13302" y="73557"/>
                  </a:lnTo>
                  <a:lnTo>
                    <a:pt x="21250" y="109879"/>
                  </a:lnTo>
                  <a:lnTo>
                    <a:pt x="31044" y="153743"/>
                  </a:lnTo>
                  <a:lnTo>
                    <a:pt x="47738" y="197865"/>
                  </a:lnTo>
                  <a:lnTo>
                    <a:pt x="53350" y="241917"/>
                  </a:lnTo>
                  <a:lnTo>
                    <a:pt x="53426" y="241645"/>
                  </a:lnTo>
                  <a:lnTo>
                    <a:pt x="48793" y="236522"/>
                  </a:lnTo>
                  <a:lnTo>
                    <a:pt x="35097" y="192203"/>
                  </a:lnTo>
                  <a:lnTo>
                    <a:pt x="26605" y="160467"/>
                  </a:lnTo>
                  <a:lnTo>
                    <a:pt x="20451" y="123944"/>
                  </a:lnTo>
                  <a:lnTo>
                    <a:pt x="18372" y="84345"/>
                  </a:lnTo>
                  <a:lnTo>
                    <a:pt x="27640" y="43311"/>
                  </a:lnTo>
                  <a:lnTo>
                    <a:pt x="34113" y="28179"/>
                  </a:lnTo>
                  <a:lnTo>
                    <a:pt x="43604" y="18147"/>
                  </a:lnTo>
                  <a:lnTo>
                    <a:pt x="51791" y="13026"/>
                  </a:lnTo>
                  <a:lnTo>
                    <a:pt x="58737" y="9759"/>
                  </a:lnTo>
                  <a:lnTo>
                    <a:pt x="65132" y="4999"/>
                  </a:lnTo>
                  <a:lnTo>
                    <a:pt x="69218" y="4325"/>
                  </a:lnTo>
                  <a:lnTo>
                    <a:pt x="84450" y="6133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193"/>
            <p:cNvSpPr/>
            <p:nvPr/>
          </p:nvSpPr>
          <p:spPr>
            <a:xfrm>
              <a:off x="3991570" y="4647995"/>
              <a:ext cx="98228" cy="174037"/>
            </a:xfrm>
            <a:custGeom>
              <a:avLst/>
              <a:gdLst/>
              <a:ahLst/>
              <a:cxnLst/>
              <a:rect l="0" t="0" r="0" b="0"/>
              <a:pathLst>
                <a:path w="98228" h="174037">
                  <a:moveTo>
                    <a:pt x="0" y="13302"/>
                  </a:moveTo>
                  <a:lnTo>
                    <a:pt x="0" y="5613"/>
                  </a:lnTo>
                  <a:lnTo>
                    <a:pt x="4741" y="0"/>
                  </a:lnTo>
                  <a:lnTo>
                    <a:pt x="6137" y="465"/>
                  </a:lnTo>
                  <a:lnTo>
                    <a:pt x="28194" y="44163"/>
                  </a:lnTo>
                  <a:lnTo>
                    <a:pt x="50603" y="86892"/>
                  </a:lnTo>
                  <a:lnTo>
                    <a:pt x="81621" y="131378"/>
                  </a:lnTo>
                  <a:lnTo>
                    <a:pt x="98227" y="1740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194"/>
            <p:cNvSpPr/>
            <p:nvPr/>
          </p:nvSpPr>
          <p:spPr>
            <a:xfrm>
              <a:off x="4045148" y="4626819"/>
              <a:ext cx="142876" cy="436315"/>
            </a:xfrm>
            <a:custGeom>
              <a:avLst/>
              <a:gdLst/>
              <a:ahLst/>
              <a:cxnLst/>
              <a:rect l="0" t="0" r="0" b="0"/>
              <a:pathLst>
                <a:path w="142876" h="436315">
                  <a:moveTo>
                    <a:pt x="142875" y="7689"/>
                  </a:moveTo>
                  <a:lnTo>
                    <a:pt x="142875" y="0"/>
                  </a:lnTo>
                  <a:lnTo>
                    <a:pt x="138135" y="3867"/>
                  </a:lnTo>
                  <a:lnTo>
                    <a:pt x="135808" y="8636"/>
                  </a:lnTo>
                  <a:lnTo>
                    <a:pt x="127041" y="45059"/>
                  </a:lnTo>
                  <a:lnTo>
                    <a:pt x="119146" y="89266"/>
                  </a:lnTo>
                  <a:lnTo>
                    <a:pt x="114045" y="130886"/>
                  </a:lnTo>
                  <a:lnTo>
                    <a:pt x="99036" y="172804"/>
                  </a:lnTo>
                  <a:lnTo>
                    <a:pt x="83100" y="213165"/>
                  </a:lnTo>
                  <a:lnTo>
                    <a:pt x="64518" y="255681"/>
                  </a:lnTo>
                  <a:lnTo>
                    <a:pt x="46259" y="297777"/>
                  </a:lnTo>
                  <a:lnTo>
                    <a:pt x="34101" y="342018"/>
                  </a:lnTo>
                  <a:lnTo>
                    <a:pt x="24216" y="378609"/>
                  </a:lnTo>
                  <a:lnTo>
                    <a:pt x="8983" y="417127"/>
                  </a:lnTo>
                  <a:lnTo>
                    <a:pt x="0" y="4363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4" name="SMARTInkShape-Group42"/>
          <p:cNvGrpSpPr/>
          <p:nvPr/>
        </p:nvGrpSpPr>
        <p:grpSpPr>
          <a:xfrm>
            <a:off x="2630177" y="4938117"/>
            <a:ext cx="1852527" cy="500064"/>
            <a:chOff x="2630177" y="4938117"/>
            <a:chExt cx="1852527" cy="500064"/>
          </a:xfrm>
        </p:grpSpPr>
        <p:sp>
          <p:nvSpPr>
            <p:cNvPr id="293" name="SMARTInkShape-195"/>
            <p:cNvSpPr/>
            <p:nvPr/>
          </p:nvSpPr>
          <p:spPr>
            <a:xfrm>
              <a:off x="2630177" y="4938117"/>
              <a:ext cx="245174" cy="481198"/>
            </a:xfrm>
            <a:custGeom>
              <a:avLst/>
              <a:gdLst/>
              <a:ahLst/>
              <a:cxnLst/>
              <a:rect l="0" t="0" r="0" b="0"/>
              <a:pathLst>
                <a:path w="245174" h="481198">
                  <a:moveTo>
                    <a:pt x="227323" y="250031"/>
                  </a:moveTo>
                  <a:lnTo>
                    <a:pt x="227323" y="254772"/>
                  </a:lnTo>
                  <a:lnTo>
                    <a:pt x="217842" y="267201"/>
                  </a:lnTo>
                  <a:lnTo>
                    <a:pt x="210541" y="272545"/>
                  </a:lnTo>
                  <a:lnTo>
                    <a:pt x="207206" y="273970"/>
                  </a:lnTo>
                  <a:lnTo>
                    <a:pt x="188289" y="271236"/>
                  </a:lnTo>
                  <a:lnTo>
                    <a:pt x="154905" y="260496"/>
                  </a:lnTo>
                  <a:lnTo>
                    <a:pt x="145197" y="264935"/>
                  </a:lnTo>
                  <a:lnTo>
                    <a:pt x="101369" y="292558"/>
                  </a:lnTo>
                  <a:lnTo>
                    <a:pt x="59520" y="315420"/>
                  </a:lnTo>
                  <a:lnTo>
                    <a:pt x="28371" y="342451"/>
                  </a:lnTo>
                  <a:lnTo>
                    <a:pt x="12821" y="371783"/>
                  </a:lnTo>
                  <a:lnTo>
                    <a:pt x="108" y="412962"/>
                  </a:lnTo>
                  <a:lnTo>
                    <a:pt x="0" y="424310"/>
                  </a:lnTo>
                  <a:lnTo>
                    <a:pt x="1360" y="428724"/>
                  </a:lnTo>
                  <a:lnTo>
                    <a:pt x="8164" y="436277"/>
                  </a:lnTo>
                  <a:lnTo>
                    <a:pt x="16809" y="443932"/>
                  </a:lnTo>
                  <a:lnTo>
                    <a:pt x="38303" y="470745"/>
                  </a:lnTo>
                  <a:lnTo>
                    <a:pt x="52033" y="477111"/>
                  </a:lnTo>
                  <a:lnTo>
                    <a:pt x="75620" y="481197"/>
                  </a:lnTo>
                  <a:lnTo>
                    <a:pt x="96054" y="477165"/>
                  </a:lnTo>
                  <a:lnTo>
                    <a:pt x="135733" y="459650"/>
                  </a:lnTo>
                  <a:lnTo>
                    <a:pt x="149905" y="455313"/>
                  </a:lnTo>
                  <a:lnTo>
                    <a:pt x="166126" y="446770"/>
                  </a:lnTo>
                  <a:lnTo>
                    <a:pt x="187252" y="421324"/>
                  </a:lnTo>
                  <a:lnTo>
                    <a:pt x="204077" y="379683"/>
                  </a:lnTo>
                  <a:lnTo>
                    <a:pt x="223637" y="336154"/>
                  </a:lnTo>
                  <a:lnTo>
                    <a:pt x="236113" y="296111"/>
                  </a:lnTo>
                  <a:lnTo>
                    <a:pt x="243391" y="263984"/>
                  </a:lnTo>
                  <a:lnTo>
                    <a:pt x="244829" y="228424"/>
                  </a:lnTo>
                  <a:lnTo>
                    <a:pt x="245077" y="184759"/>
                  </a:lnTo>
                  <a:lnTo>
                    <a:pt x="245151" y="141946"/>
                  </a:lnTo>
                  <a:lnTo>
                    <a:pt x="245173" y="108535"/>
                  </a:lnTo>
                  <a:lnTo>
                    <a:pt x="242535" y="67484"/>
                  </a:lnTo>
                  <a:lnTo>
                    <a:pt x="22732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196"/>
            <p:cNvSpPr/>
            <p:nvPr/>
          </p:nvSpPr>
          <p:spPr>
            <a:xfrm>
              <a:off x="2974321" y="5189678"/>
              <a:ext cx="175809" cy="248503"/>
            </a:xfrm>
            <a:custGeom>
              <a:avLst/>
              <a:gdLst/>
              <a:ahLst/>
              <a:cxnLst/>
              <a:rect l="0" t="0" r="0" b="0"/>
              <a:pathLst>
                <a:path w="175809" h="248503">
                  <a:moveTo>
                    <a:pt x="17124" y="78838"/>
                  </a:moveTo>
                  <a:lnTo>
                    <a:pt x="1747" y="86526"/>
                  </a:lnTo>
                  <a:lnTo>
                    <a:pt x="920" y="87932"/>
                  </a:lnTo>
                  <a:lnTo>
                    <a:pt x="0" y="92140"/>
                  </a:lnTo>
                  <a:lnTo>
                    <a:pt x="747" y="92667"/>
                  </a:lnTo>
                  <a:lnTo>
                    <a:pt x="4223" y="90606"/>
                  </a:lnTo>
                  <a:lnTo>
                    <a:pt x="43588" y="60428"/>
                  </a:lnTo>
                  <a:lnTo>
                    <a:pt x="71598" y="48689"/>
                  </a:lnTo>
                  <a:lnTo>
                    <a:pt x="102608" y="42785"/>
                  </a:lnTo>
                  <a:lnTo>
                    <a:pt x="143010" y="18479"/>
                  </a:lnTo>
                  <a:lnTo>
                    <a:pt x="175808" y="0"/>
                  </a:lnTo>
                  <a:lnTo>
                    <a:pt x="132348" y="9554"/>
                  </a:lnTo>
                  <a:lnTo>
                    <a:pt x="120729" y="11813"/>
                  </a:lnTo>
                  <a:lnTo>
                    <a:pt x="102528" y="22260"/>
                  </a:lnTo>
                  <a:lnTo>
                    <a:pt x="67397" y="60767"/>
                  </a:lnTo>
                  <a:lnTo>
                    <a:pt x="35100" y="93301"/>
                  </a:lnTo>
                  <a:lnTo>
                    <a:pt x="19160" y="127610"/>
                  </a:lnTo>
                  <a:lnTo>
                    <a:pt x="26338" y="164562"/>
                  </a:lnTo>
                  <a:lnTo>
                    <a:pt x="43130" y="197001"/>
                  </a:lnTo>
                  <a:lnTo>
                    <a:pt x="56463" y="208415"/>
                  </a:lnTo>
                  <a:lnTo>
                    <a:pt x="85695" y="226098"/>
                  </a:lnTo>
                  <a:lnTo>
                    <a:pt x="129819" y="234785"/>
                  </a:lnTo>
                  <a:lnTo>
                    <a:pt x="159999" y="2485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197"/>
            <p:cNvSpPr/>
            <p:nvPr/>
          </p:nvSpPr>
          <p:spPr>
            <a:xfrm>
              <a:off x="3289938" y="4986551"/>
              <a:ext cx="31907" cy="389122"/>
            </a:xfrm>
            <a:custGeom>
              <a:avLst/>
              <a:gdLst/>
              <a:ahLst/>
              <a:cxnLst/>
              <a:rect l="0" t="0" r="0" b="0"/>
              <a:pathLst>
                <a:path w="31907" h="389122">
                  <a:moveTo>
                    <a:pt x="22976" y="5144"/>
                  </a:moveTo>
                  <a:lnTo>
                    <a:pt x="18236" y="404"/>
                  </a:lnTo>
                  <a:lnTo>
                    <a:pt x="15847" y="0"/>
                  </a:lnTo>
                  <a:lnTo>
                    <a:pt x="13262" y="722"/>
                  </a:lnTo>
                  <a:lnTo>
                    <a:pt x="10547" y="2196"/>
                  </a:lnTo>
                  <a:lnTo>
                    <a:pt x="7530" y="11772"/>
                  </a:lnTo>
                  <a:lnTo>
                    <a:pt x="5434" y="46513"/>
                  </a:lnTo>
                  <a:lnTo>
                    <a:pt x="4218" y="82997"/>
                  </a:lnTo>
                  <a:lnTo>
                    <a:pt x="0" y="121257"/>
                  </a:lnTo>
                  <a:lnTo>
                    <a:pt x="3812" y="155668"/>
                  </a:lnTo>
                  <a:lnTo>
                    <a:pt x="7376" y="197580"/>
                  </a:lnTo>
                  <a:lnTo>
                    <a:pt x="12070" y="239764"/>
                  </a:lnTo>
                  <a:lnTo>
                    <a:pt x="13656" y="280684"/>
                  </a:lnTo>
                  <a:lnTo>
                    <a:pt x="21063" y="323799"/>
                  </a:lnTo>
                  <a:lnTo>
                    <a:pt x="31906" y="3891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198"/>
            <p:cNvSpPr/>
            <p:nvPr/>
          </p:nvSpPr>
          <p:spPr>
            <a:xfrm>
              <a:off x="3441794" y="5134570"/>
              <a:ext cx="22926" cy="214314"/>
            </a:xfrm>
            <a:custGeom>
              <a:avLst/>
              <a:gdLst/>
              <a:ahLst/>
              <a:cxnLst/>
              <a:rect l="0" t="0" r="0" b="0"/>
              <a:pathLst>
                <a:path w="22926" h="214314">
                  <a:moveTo>
                    <a:pt x="22925" y="0"/>
                  </a:moveTo>
                  <a:lnTo>
                    <a:pt x="18184" y="9481"/>
                  </a:lnTo>
                  <a:lnTo>
                    <a:pt x="11901" y="45898"/>
                  </a:lnTo>
                  <a:lnTo>
                    <a:pt x="6415" y="90095"/>
                  </a:lnTo>
                  <a:lnTo>
                    <a:pt x="5466" y="132088"/>
                  </a:lnTo>
                  <a:lnTo>
                    <a:pt x="0" y="170326"/>
                  </a:lnTo>
                  <a:lnTo>
                    <a:pt x="5065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199"/>
            <p:cNvSpPr/>
            <p:nvPr/>
          </p:nvSpPr>
          <p:spPr>
            <a:xfrm>
              <a:off x="3437930" y="5063133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8929" y="0"/>
                  </a:moveTo>
                  <a:lnTo>
                    <a:pt x="4189" y="0"/>
                  </a:lnTo>
                  <a:lnTo>
                    <a:pt x="2793" y="992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200"/>
            <p:cNvSpPr/>
            <p:nvPr/>
          </p:nvSpPr>
          <p:spPr>
            <a:xfrm>
              <a:off x="3541276" y="5164828"/>
              <a:ext cx="173475" cy="237634"/>
            </a:xfrm>
            <a:custGeom>
              <a:avLst/>
              <a:gdLst/>
              <a:ahLst/>
              <a:cxnLst/>
              <a:rect l="0" t="0" r="0" b="0"/>
              <a:pathLst>
                <a:path w="173475" h="237634">
                  <a:moveTo>
                    <a:pt x="173474" y="59039"/>
                  </a:moveTo>
                  <a:lnTo>
                    <a:pt x="132362" y="19892"/>
                  </a:lnTo>
                  <a:lnTo>
                    <a:pt x="121798" y="8237"/>
                  </a:lnTo>
                  <a:lnTo>
                    <a:pt x="107843" y="1734"/>
                  </a:lnTo>
                  <a:lnTo>
                    <a:pt x="99954" y="0"/>
                  </a:lnTo>
                  <a:lnTo>
                    <a:pt x="91719" y="1820"/>
                  </a:lnTo>
                  <a:lnTo>
                    <a:pt x="74630" y="11780"/>
                  </a:lnTo>
                  <a:lnTo>
                    <a:pt x="32901" y="56408"/>
                  </a:lnTo>
                  <a:lnTo>
                    <a:pt x="10875" y="79712"/>
                  </a:lnTo>
                  <a:lnTo>
                    <a:pt x="0" y="102061"/>
                  </a:lnTo>
                  <a:lnTo>
                    <a:pt x="1138" y="133192"/>
                  </a:lnTo>
                  <a:lnTo>
                    <a:pt x="12499" y="169094"/>
                  </a:lnTo>
                  <a:lnTo>
                    <a:pt x="23693" y="195387"/>
                  </a:lnTo>
                  <a:lnTo>
                    <a:pt x="35467" y="206620"/>
                  </a:lnTo>
                  <a:lnTo>
                    <a:pt x="73904" y="224179"/>
                  </a:lnTo>
                  <a:lnTo>
                    <a:pt x="146685" y="2376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201"/>
            <p:cNvSpPr/>
            <p:nvPr/>
          </p:nvSpPr>
          <p:spPr>
            <a:xfrm>
              <a:off x="3813657" y="5172404"/>
              <a:ext cx="204703" cy="230058"/>
            </a:xfrm>
            <a:custGeom>
              <a:avLst/>
              <a:gdLst/>
              <a:ahLst/>
              <a:cxnLst/>
              <a:rect l="0" t="0" r="0" b="0"/>
              <a:pathLst>
                <a:path w="204703" h="230058">
                  <a:moveTo>
                    <a:pt x="160054" y="6815"/>
                  </a:moveTo>
                  <a:lnTo>
                    <a:pt x="145796" y="7807"/>
                  </a:lnTo>
                  <a:lnTo>
                    <a:pt x="135196" y="11555"/>
                  </a:lnTo>
                  <a:lnTo>
                    <a:pt x="129591" y="10967"/>
                  </a:lnTo>
                  <a:lnTo>
                    <a:pt x="100431" y="0"/>
                  </a:lnTo>
                  <a:lnTo>
                    <a:pt x="85930" y="6762"/>
                  </a:lnTo>
                  <a:lnTo>
                    <a:pt x="63677" y="27304"/>
                  </a:lnTo>
                  <a:lnTo>
                    <a:pt x="44516" y="46951"/>
                  </a:lnTo>
                  <a:lnTo>
                    <a:pt x="32305" y="58387"/>
                  </a:lnTo>
                  <a:lnTo>
                    <a:pt x="10943" y="95421"/>
                  </a:lnTo>
                  <a:lnTo>
                    <a:pt x="2764" y="122696"/>
                  </a:lnTo>
                  <a:lnTo>
                    <a:pt x="0" y="163319"/>
                  </a:lnTo>
                  <a:lnTo>
                    <a:pt x="4262" y="188344"/>
                  </a:lnTo>
                  <a:lnTo>
                    <a:pt x="11808" y="203586"/>
                  </a:lnTo>
                  <a:lnTo>
                    <a:pt x="16575" y="206457"/>
                  </a:lnTo>
                  <a:lnTo>
                    <a:pt x="29809" y="209646"/>
                  </a:lnTo>
                  <a:lnTo>
                    <a:pt x="36513" y="208513"/>
                  </a:lnTo>
                  <a:lnTo>
                    <a:pt x="78746" y="182578"/>
                  </a:lnTo>
                  <a:lnTo>
                    <a:pt x="88529" y="174890"/>
                  </a:lnTo>
                  <a:lnTo>
                    <a:pt x="109031" y="141475"/>
                  </a:lnTo>
                  <a:lnTo>
                    <a:pt x="123664" y="102537"/>
                  </a:lnTo>
                  <a:lnTo>
                    <a:pt x="131368" y="61662"/>
                  </a:lnTo>
                  <a:lnTo>
                    <a:pt x="135068" y="48389"/>
                  </a:lnTo>
                  <a:lnTo>
                    <a:pt x="140787" y="36525"/>
                  </a:lnTo>
                  <a:lnTo>
                    <a:pt x="140264" y="35551"/>
                  </a:lnTo>
                  <a:lnTo>
                    <a:pt x="138923" y="34901"/>
                  </a:lnTo>
                  <a:lnTo>
                    <a:pt x="137037" y="34469"/>
                  </a:lnTo>
                  <a:lnTo>
                    <a:pt x="135779" y="35173"/>
                  </a:lnTo>
                  <a:lnTo>
                    <a:pt x="134941" y="36634"/>
                  </a:lnTo>
                  <a:lnTo>
                    <a:pt x="134382" y="38600"/>
                  </a:lnTo>
                  <a:lnTo>
                    <a:pt x="135002" y="40904"/>
                  </a:lnTo>
                  <a:lnTo>
                    <a:pt x="139623" y="49878"/>
                  </a:lnTo>
                  <a:lnTo>
                    <a:pt x="146596" y="85332"/>
                  </a:lnTo>
                  <a:lnTo>
                    <a:pt x="157359" y="122535"/>
                  </a:lnTo>
                  <a:lnTo>
                    <a:pt x="169039" y="158547"/>
                  </a:lnTo>
                  <a:lnTo>
                    <a:pt x="190011" y="202266"/>
                  </a:lnTo>
                  <a:lnTo>
                    <a:pt x="204702" y="2300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202"/>
            <p:cNvSpPr/>
            <p:nvPr/>
          </p:nvSpPr>
          <p:spPr>
            <a:xfrm>
              <a:off x="4152369" y="5031603"/>
              <a:ext cx="26726" cy="335140"/>
            </a:xfrm>
            <a:custGeom>
              <a:avLst/>
              <a:gdLst/>
              <a:ahLst/>
              <a:cxnLst/>
              <a:rect l="0" t="0" r="0" b="0"/>
              <a:pathLst>
                <a:path w="26726" h="335140">
                  <a:moveTo>
                    <a:pt x="26725" y="4741"/>
                  </a:moveTo>
                  <a:lnTo>
                    <a:pt x="21984" y="0"/>
                  </a:lnTo>
                  <a:lnTo>
                    <a:pt x="20588" y="588"/>
                  </a:lnTo>
                  <a:lnTo>
                    <a:pt x="8245" y="42742"/>
                  </a:lnTo>
                  <a:lnTo>
                    <a:pt x="2398" y="85784"/>
                  </a:lnTo>
                  <a:lnTo>
                    <a:pt x="665" y="129957"/>
                  </a:lnTo>
                  <a:lnTo>
                    <a:pt x="152" y="166527"/>
                  </a:lnTo>
                  <a:lnTo>
                    <a:pt x="0" y="200513"/>
                  </a:lnTo>
                  <a:lnTo>
                    <a:pt x="2600" y="240349"/>
                  </a:lnTo>
                  <a:lnTo>
                    <a:pt x="7627" y="280476"/>
                  </a:lnTo>
                  <a:lnTo>
                    <a:pt x="17795" y="3351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203"/>
            <p:cNvSpPr/>
            <p:nvPr/>
          </p:nvSpPr>
          <p:spPr>
            <a:xfrm>
              <a:off x="4045517" y="5159082"/>
              <a:ext cx="222875" cy="33385"/>
            </a:xfrm>
            <a:custGeom>
              <a:avLst/>
              <a:gdLst/>
              <a:ahLst/>
              <a:cxnLst/>
              <a:rect l="0" t="0" r="0" b="0"/>
              <a:pathLst>
                <a:path w="222875" h="33385">
                  <a:moveTo>
                    <a:pt x="8561" y="20137"/>
                  </a:moveTo>
                  <a:lnTo>
                    <a:pt x="8561" y="24877"/>
                  </a:lnTo>
                  <a:lnTo>
                    <a:pt x="5916" y="29850"/>
                  </a:lnTo>
                  <a:lnTo>
                    <a:pt x="3821" y="32565"/>
                  </a:lnTo>
                  <a:lnTo>
                    <a:pt x="2424" y="33384"/>
                  </a:lnTo>
                  <a:lnTo>
                    <a:pt x="1493" y="32937"/>
                  </a:lnTo>
                  <a:lnTo>
                    <a:pt x="0" y="29831"/>
                  </a:lnTo>
                  <a:lnTo>
                    <a:pt x="13962" y="24553"/>
                  </a:lnTo>
                  <a:lnTo>
                    <a:pt x="58343" y="20718"/>
                  </a:lnTo>
                  <a:lnTo>
                    <a:pt x="97542" y="14077"/>
                  </a:lnTo>
                  <a:lnTo>
                    <a:pt x="131934" y="11774"/>
                  </a:lnTo>
                  <a:lnTo>
                    <a:pt x="154675" y="9475"/>
                  </a:lnTo>
                  <a:lnTo>
                    <a:pt x="178634" y="0"/>
                  </a:lnTo>
                  <a:lnTo>
                    <a:pt x="191967" y="604"/>
                  </a:lnTo>
                  <a:lnTo>
                    <a:pt x="222874" y="201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204"/>
            <p:cNvSpPr/>
            <p:nvPr/>
          </p:nvSpPr>
          <p:spPr>
            <a:xfrm>
              <a:off x="4308967" y="5120956"/>
              <a:ext cx="173737" cy="210068"/>
            </a:xfrm>
            <a:custGeom>
              <a:avLst/>
              <a:gdLst/>
              <a:ahLst/>
              <a:cxnLst/>
              <a:rect l="0" t="0" r="0" b="0"/>
              <a:pathLst>
                <a:path w="173737" h="210068">
                  <a:moveTo>
                    <a:pt x="21931" y="67192"/>
                  </a:moveTo>
                  <a:lnTo>
                    <a:pt x="17191" y="71933"/>
                  </a:lnTo>
                  <a:lnTo>
                    <a:pt x="12218" y="74261"/>
                  </a:lnTo>
                  <a:lnTo>
                    <a:pt x="941" y="75754"/>
                  </a:lnTo>
                  <a:lnTo>
                    <a:pt x="0" y="74884"/>
                  </a:lnTo>
                  <a:lnTo>
                    <a:pt x="365" y="73313"/>
                  </a:lnTo>
                  <a:lnTo>
                    <a:pt x="3340" y="68401"/>
                  </a:lnTo>
                  <a:lnTo>
                    <a:pt x="18186" y="72576"/>
                  </a:lnTo>
                  <a:lnTo>
                    <a:pt x="34492" y="68237"/>
                  </a:lnTo>
                  <a:lnTo>
                    <a:pt x="77735" y="46995"/>
                  </a:lnTo>
                  <a:lnTo>
                    <a:pt x="108801" y="43349"/>
                  </a:lnTo>
                  <a:lnTo>
                    <a:pt x="135314" y="46127"/>
                  </a:lnTo>
                  <a:lnTo>
                    <a:pt x="146076" y="43609"/>
                  </a:lnTo>
                  <a:lnTo>
                    <a:pt x="149343" y="41548"/>
                  </a:lnTo>
                  <a:lnTo>
                    <a:pt x="151521" y="39182"/>
                  </a:lnTo>
                  <a:lnTo>
                    <a:pt x="152973" y="36612"/>
                  </a:lnTo>
                  <a:lnTo>
                    <a:pt x="155016" y="23515"/>
                  </a:lnTo>
                  <a:lnTo>
                    <a:pt x="152848" y="15369"/>
                  </a:lnTo>
                  <a:lnTo>
                    <a:pt x="150881" y="11807"/>
                  </a:lnTo>
                  <a:lnTo>
                    <a:pt x="148578" y="9433"/>
                  </a:lnTo>
                  <a:lnTo>
                    <a:pt x="143372" y="6795"/>
                  </a:lnTo>
                  <a:lnTo>
                    <a:pt x="99123" y="0"/>
                  </a:lnTo>
                  <a:lnTo>
                    <a:pt x="83028" y="287"/>
                  </a:lnTo>
                  <a:lnTo>
                    <a:pt x="74569" y="1753"/>
                  </a:lnTo>
                  <a:lnTo>
                    <a:pt x="59878" y="11319"/>
                  </a:lnTo>
                  <a:lnTo>
                    <a:pt x="39018" y="36973"/>
                  </a:lnTo>
                  <a:lnTo>
                    <a:pt x="19207" y="74416"/>
                  </a:lnTo>
                  <a:lnTo>
                    <a:pt x="6261" y="111065"/>
                  </a:lnTo>
                  <a:lnTo>
                    <a:pt x="9461" y="132116"/>
                  </a:lnTo>
                  <a:lnTo>
                    <a:pt x="21433" y="161946"/>
                  </a:lnTo>
                  <a:lnTo>
                    <a:pt x="31963" y="176443"/>
                  </a:lnTo>
                  <a:lnTo>
                    <a:pt x="44249" y="186193"/>
                  </a:lnTo>
                  <a:lnTo>
                    <a:pt x="67901" y="196269"/>
                  </a:lnTo>
                  <a:lnTo>
                    <a:pt x="97268" y="202822"/>
                  </a:lnTo>
                  <a:lnTo>
                    <a:pt x="108000" y="206847"/>
                  </a:lnTo>
                  <a:lnTo>
                    <a:pt x="149248" y="209785"/>
                  </a:lnTo>
                  <a:lnTo>
                    <a:pt x="173736" y="2100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205"/>
            <p:cNvSpPr/>
            <p:nvPr/>
          </p:nvSpPr>
          <p:spPr>
            <a:xfrm>
              <a:off x="3046265" y="5215525"/>
              <a:ext cx="221965" cy="142289"/>
            </a:xfrm>
            <a:custGeom>
              <a:avLst/>
              <a:gdLst/>
              <a:ahLst/>
              <a:cxnLst/>
              <a:rect l="0" t="0" r="0" b="0"/>
              <a:pathLst>
                <a:path w="221965" h="142289">
                  <a:moveTo>
                    <a:pt x="7688" y="142288"/>
                  </a:moveTo>
                  <a:lnTo>
                    <a:pt x="7688" y="129859"/>
                  </a:lnTo>
                  <a:lnTo>
                    <a:pt x="6696" y="128048"/>
                  </a:lnTo>
                  <a:lnTo>
                    <a:pt x="5042" y="126842"/>
                  </a:lnTo>
                  <a:lnTo>
                    <a:pt x="0" y="124905"/>
                  </a:lnTo>
                  <a:lnTo>
                    <a:pt x="1956" y="124640"/>
                  </a:lnTo>
                  <a:lnTo>
                    <a:pt x="6556" y="124470"/>
                  </a:lnTo>
                  <a:lnTo>
                    <a:pt x="14594" y="130573"/>
                  </a:lnTo>
                  <a:lnTo>
                    <a:pt x="20018" y="132120"/>
                  </a:lnTo>
                  <a:lnTo>
                    <a:pt x="33390" y="128250"/>
                  </a:lnTo>
                  <a:lnTo>
                    <a:pt x="51801" y="117863"/>
                  </a:lnTo>
                  <a:lnTo>
                    <a:pt x="54956" y="117075"/>
                  </a:lnTo>
                  <a:lnTo>
                    <a:pt x="63754" y="118846"/>
                  </a:lnTo>
                  <a:lnTo>
                    <a:pt x="79862" y="122774"/>
                  </a:lnTo>
                  <a:lnTo>
                    <a:pt x="85570" y="123325"/>
                  </a:lnTo>
                  <a:lnTo>
                    <a:pt x="89375" y="122701"/>
                  </a:lnTo>
                  <a:lnTo>
                    <a:pt x="91912" y="121292"/>
                  </a:lnTo>
                  <a:lnTo>
                    <a:pt x="96715" y="117081"/>
                  </a:lnTo>
                  <a:lnTo>
                    <a:pt x="121546" y="103408"/>
                  </a:lnTo>
                  <a:lnTo>
                    <a:pt x="126257" y="102478"/>
                  </a:lnTo>
                  <a:lnTo>
                    <a:pt x="130391" y="102849"/>
                  </a:lnTo>
                  <a:lnTo>
                    <a:pt x="137629" y="105908"/>
                  </a:lnTo>
                  <a:lnTo>
                    <a:pt x="144153" y="110574"/>
                  </a:lnTo>
                  <a:lnTo>
                    <a:pt x="148274" y="110231"/>
                  </a:lnTo>
                  <a:lnTo>
                    <a:pt x="184803" y="88195"/>
                  </a:lnTo>
                  <a:lnTo>
                    <a:pt x="200970" y="74751"/>
                  </a:lnTo>
                  <a:lnTo>
                    <a:pt x="207031" y="72584"/>
                  </a:lnTo>
                  <a:lnTo>
                    <a:pt x="209044" y="71014"/>
                  </a:lnTo>
                  <a:lnTo>
                    <a:pt x="217281" y="53833"/>
                  </a:lnTo>
                  <a:lnTo>
                    <a:pt x="221964" y="26495"/>
                  </a:lnTo>
                  <a:lnTo>
                    <a:pt x="212282" y="9459"/>
                  </a:lnTo>
                  <a:lnTo>
                    <a:pt x="205749" y="1397"/>
                  </a:lnTo>
                  <a:lnTo>
                    <a:pt x="202210" y="295"/>
                  </a:lnTo>
                  <a:lnTo>
                    <a:pt x="199877" y="0"/>
                  </a:lnTo>
                  <a:lnTo>
                    <a:pt x="159493" y="83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9" name="SMARTInkShape-Group43"/>
          <p:cNvGrpSpPr/>
          <p:nvPr/>
        </p:nvGrpSpPr>
        <p:grpSpPr>
          <a:xfrm>
            <a:off x="2500313" y="5643563"/>
            <a:ext cx="2267558" cy="634008"/>
            <a:chOff x="2500313" y="5643563"/>
            <a:chExt cx="2267558" cy="634008"/>
          </a:xfrm>
        </p:grpSpPr>
        <p:sp>
          <p:nvSpPr>
            <p:cNvPr id="305" name="SMARTInkShape-206"/>
            <p:cNvSpPr/>
            <p:nvPr/>
          </p:nvSpPr>
          <p:spPr>
            <a:xfrm>
              <a:off x="2500313" y="5866805"/>
              <a:ext cx="53579" cy="410766"/>
            </a:xfrm>
            <a:custGeom>
              <a:avLst/>
              <a:gdLst/>
              <a:ahLst/>
              <a:cxnLst/>
              <a:rect l="0" t="0" r="0" b="0"/>
              <a:pathLst>
                <a:path w="53579" h="410766">
                  <a:moveTo>
                    <a:pt x="53578" y="0"/>
                  </a:moveTo>
                  <a:lnTo>
                    <a:pt x="48837" y="0"/>
                  </a:lnTo>
                  <a:lnTo>
                    <a:pt x="43864" y="10583"/>
                  </a:lnTo>
                  <a:lnTo>
                    <a:pt x="38132" y="41500"/>
                  </a:lnTo>
                  <a:lnTo>
                    <a:pt x="36195" y="82170"/>
                  </a:lnTo>
                  <a:lnTo>
                    <a:pt x="31119" y="117171"/>
                  </a:lnTo>
                  <a:lnTo>
                    <a:pt x="28072" y="158961"/>
                  </a:lnTo>
                  <a:lnTo>
                    <a:pt x="26050" y="198124"/>
                  </a:lnTo>
                  <a:lnTo>
                    <a:pt x="19771" y="239373"/>
                  </a:lnTo>
                  <a:lnTo>
                    <a:pt x="18426" y="277961"/>
                  </a:lnTo>
                  <a:lnTo>
                    <a:pt x="18027" y="320153"/>
                  </a:lnTo>
                  <a:lnTo>
                    <a:pt x="13152" y="356928"/>
                  </a:lnTo>
                  <a:lnTo>
                    <a:pt x="0" y="4107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207"/>
            <p:cNvSpPr/>
            <p:nvPr/>
          </p:nvSpPr>
          <p:spPr>
            <a:xfrm>
              <a:off x="2513431" y="5736069"/>
              <a:ext cx="263125" cy="264682"/>
            </a:xfrm>
            <a:custGeom>
              <a:avLst/>
              <a:gdLst/>
              <a:ahLst/>
              <a:cxnLst/>
              <a:rect l="0" t="0" r="0" b="0"/>
              <a:pathLst>
                <a:path w="263125" h="264682">
                  <a:moveTo>
                    <a:pt x="4741" y="59298"/>
                  </a:moveTo>
                  <a:lnTo>
                    <a:pt x="0" y="59298"/>
                  </a:lnTo>
                  <a:lnTo>
                    <a:pt x="588" y="58306"/>
                  </a:lnTo>
                  <a:lnTo>
                    <a:pt x="38793" y="31794"/>
                  </a:lnTo>
                  <a:lnTo>
                    <a:pt x="77331" y="7622"/>
                  </a:lnTo>
                  <a:lnTo>
                    <a:pt x="98568" y="0"/>
                  </a:lnTo>
                  <a:lnTo>
                    <a:pt x="126910" y="2482"/>
                  </a:lnTo>
                  <a:lnTo>
                    <a:pt x="160760" y="12210"/>
                  </a:lnTo>
                  <a:lnTo>
                    <a:pt x="195277" y="21754"/>
                  </a:lnTo>
                  <a:lnTo>
                    <a:pt x="226227" y="36962"/>
                  </a:lnTo>
                  <a:lnTo>
                    <a:pt x="232765" y="38454"/>
                  </a:lnTo>
                  <a:lnTo>
                    <a:pt x="238117" y="42426"/>
                  </a:lnTo>
                  <a:lnTo>
                    <a:pt x="257123" y="73723"/>
                  </a:lnTo>
                  <a:lnTo>
                    <a:pt x="262402" y="115322"/>
                  </a:lnTo>
                  <a:lnTo>
                    <a:pt x="263124" y="128185"/>
                  </a:lnTo>
                  <a:lnTo>
                    <a:pt x="254050" y="150485"/>
                  </a:lnTo>
                  <a:lnTo>
                    <a:pt x="221705" y="194651"/>
                  </a:lnTo>
                  <a:lnTo>
                    <a:pt x="204074" y="210969"/>
                  </a:lnTo>
                  <a:lnTo>
                    <a:pt x="176802" y="226827"/>
                  </a:lnTo>
                  <a:lnTo>
                    <a:pt x="134015" y="236698"/>
                  </a:lnTo>
                  <a:lnTo>
                    <a:pt x="110072" y="242389"/>
                  </a:lnTo>
                  <a:lnTo>
                    <a:pt x="75818" y="241720"/>
                  </a:lnTo>
                  <a:lnTo>
                    <a:pt x="59151" y="246539"/>
                  </a:lnTo>
                  <a:lnTo>
                    <a:pt x="31530" y="2646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208"/>
            <p:cNvSpPr/>
            <p:nvPr/>
          </p:nvSpPr>
          <p:spPr>
            <a:xfrm>
              <a:off x="2858741" y="5739206"/>
              <a:ext cx="141635" cy="234008"/>
            </a:xfrm>
            <a:custGeom>
              <a:avLst/>
              <a:gdLst/>
              <a:ahLst/>
              <a:cxnLst/>
              <a:rect l="0" t="0" r="0" b="0"/>
              <a:pathLst>
                <a:path w="141635" h="234008">
                  <a:moveTo>
                    <a:pt x="7689" y="29372"/>
                  </a:moveTo>
                  <a:lnTo>
                    <a:pt x="2948" y="34113"/>
                  </a:lnTo>
                  <a:lnTo>
                    <a:pt x="0" y="51282"/>
                  </a:lnTo>
                  <a:lnTo>
                    <a:pt x="6556" y="91684"/>
                  </a:lnTo>
                  <a:lnTo>
                    <a:pt x="20018" y="134347"/>
                  </a:lnTo>
                  <a:lnTo>
                    <a:pt x="27466" y="176468"/>
                  </a:lnTo>
                  <a:lnTo>
                    <a:pt x="33554" y="217084"/>
                  </a:lnTo>
                  <a:lnTo>
                    <a:pt x="34442" y="234007"/>
                  </a:lnTo>
                  <a:lnTo>
                    <a:pt x="34467" y="225052"/>
                  </a:lnTo>
                  <a:lnTo>
                    <a:pt x="33478" y="222334"/>
                  </a:lnTo>
                  <a:lnTo>
                    <a:pt x="31827" y="220521"/>
                  </a:lnTo>
                  <a:lnTo>
                    <a:pt x="29734" y="219312"/>
                  </a:lnTo>
                  <a:lnTo>
                    <a:pt x="16385" y="178359"/>
                  </a:lnTo>
                  <a:lnTo>
                    <a:pt x="9407" y="137736"/>
                  </a:lnTo>
                  <a:lnTo>
                    <a:pt x="15157" y="94911"/>
                  </a:lnTo>
                  <a:lnTo>
                    <a:pt x="25847" y="62052"/>
                  </a:lnTo>
                  <a:lnTo>
                    <a:pt x="46079" y="22037"/>
                  </a:lnTo>
                  <a:lnTo>
                    <a:pt x="63007" y="1685"/>
                  </a:lnTo>
                  <a:lnTo>
                    <a:pt x="67388" y="0"/>
                  </a:lnTo>
                  <a:lnTo>
                    <a:pt x="77547" y="774"/>
                  </a:lnTo>
                  <a:lnTo>
                    <a:pt x="117903" y="25811"/>
                  </a:lnTo>
                  <a:lnTo>
                    <a:pt x="141634" y="383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209"/>
            <p:cNvSpPr/>
            <p:nvPr/>
          </p:nvSpPr>
          <p:spPr>
            <a:xfrm>
              <a:off x="3083021" y="5723930"/>
              <a:ext cx="174899" cy="195189"/>
            </a:xfrm>
            <a:custGeom>
              <a:avLst/>
              <a:gdLst/>
              <a:ahLst/>
              <a:cxnLst/>
              <a:rect l="0" t="0" r="0" b="0"/>
              <a:pathLst>
                <a:path w="174899" h="195189">
                  <a:moveTo>
                    <a:pt x="122737" y="0"/>
                  </a:moveTo>
                  <a:lnTo>
                    <a:pt x="122737" y="4740"/>
                  </a:lnTo>
                  <a:lnTo>
                    <a:pt x="121745" y="6137"/>
                  </a:lnTo>
                  <a:lnTo>
                    <a:pt x="120091" y="7068"/>
                  </a:lnTo>
                  <a:lnTo>
                    <a:pt x="117996" y="7688"/>
                  </a:lnTo>
                  <a:lnTo>
                    <a:pt x="100377" y="3540"/>
                  </a:lnTo>
                  <a:lnTo>
                    <a:pt x="83590" y="7884"/>
                  </a:lnTo>
                  <a:lnTo>
                    <a:pt x="66048" y="16447"/>
                  </a:lnTo>
                  <a:lnTo>
                    <a:pt x="49275" y="31111"/>
                  </a:lnTo>
                  <a:lnTo>
                    <a:pt x="15027" y="74162"/>
                  </a:lnTo>
                  <a:lnTo>
                    <a:pt x="2849" y="93742"/>
                  </a:lnTo>
                  <a:lnTo>
                    <a:pt x="0" y="105163"/>
                  </a:lnTo>
                  <a:lnTo>
                    <a:pt x="818" y="144833"/>
                  </a:lnTo>
                  <a:lnTo>
                    <a:pt x="6042" y="165573"/>
                  </a:lnTo>
                  <a:lnTo>
                    <a:pt x="14979" y="181406"/>
                  </a:lnTo>
                  <a:lnTo>
                    <a:pt x="19149" y="185429"/>
                  </a:lnTo>
                  <a:lnTo>
                    <a:pt x="22920" y="187120"/>
                  </a:lnTo>
                  <a:lnTo>
                    <a:pt x="38260" y="190050"/>
                  </a:lnTo>
                  <a:lnTo>
                    <a:pt x="74851" y="195188"/>
                  </a:lnTo>
                  <a:lnTo>
                    <a:pt x="108659" y="191338"/>
                  </a:lnTo>
                  <a:lnTo>
                    <a:pt x="126733" y="183927"/>
                  </a:lnTo>
                  <a:lnTo>
                    <a:pt x="149764" y="167741"/>
                  </a:lnTo>
                  <a:lnTo>
                    <a:pt x="160621" y="148589"/>
                  </a:lnTo>
                  <a:lnTo>
                    <a:pt x="171532" y="105632"/>
                  </a:lnTo>
                  <a:lnTo>
                    <a:pt x="174898" y="84656"/>
                  </a:lnTo>
                  <a:lnTo>
                    <a:pt x="173040" y="74666"/>
                  </a:lnTo>
                  <a:lnTo>
                    <a:pt x="167914" y="65927"/>
                  </a:lnTo>
                  <a:lnTo>
                    <a:pt x="143280" y="34504"/>
                  </a:lnTo>
                  <a:lnTo>
                    <a:pt x="133190" y="30218"/>
                  </a:lnTo>
                  <a:lnTo>
                    <a:pt x="122091" y="30958"/>
                  </a:lnTo>
                  <a:lnTo>
                    <a:pt x="116353" y="32545"/>
                  </a:lnTo>
                  <a:lnTo>
                    <a:pt x="87018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210"/>
            <p:cNvSpPr/>
            <p:nvPr/>
          </p:nvSpPr>
          <p:spPr>
            <a:xfrm>
              <a:off x="3411141" y="5643563"/>
              <a:ext cx="8930" cy="330399"/>
            </a:xfrm>
            <a:custGeom>
              <a:avLst/>
              <a:gdLst/>
              <a:ahLst/>
              <a:cxnLst/>
              <a:rect l="0" t="0" r="0" b="0"/>
              <a:pathLst>
                <a:path w="8930" h="330399">
                  <a:moveTo>
                    <a:pt x="8929" y="0"/>
                  </a:moveTo>
                  <a:lnTo>
                    <a:pt x="8929" y="34338"/>
                  </a:lnTo>
                  <a:lnTo>
                    <a:pt x="8929" y="76320"/>
                  </a:lnTo>
                  <a:lnTo>
                    <a:pt x="8929" y="112240"/>
                  </a:lnTo>
                  <a:lnTo>
                    <a:pt x="4189" y="151216"/>
                  </a:lnTo>
                  <a:lnTo>
                    <a:pt x="1241" y="189443"/>
                  </a:lnTo>
                  <a:lnTo>
                    <a:pt x="368" y="230646"/>
                  </a:lnTo>
                  <a:lnTo>
                    <a:pt x="72" y="269610"/>
                  </a:lnTo>
                  <a:lnTo>
                    <a:pt x="0" y="3303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211"/>
            <p:cNvSpPr/>
            <p:nvPr/>
          </p:nvSpPr>
          <p:spPr>
            <a:xfrm>
              <a:off x="3312914" y="5779500"/>
              <a:ext cx="214314" cy="24798"/>
            </a:xfrm>
            <a:custGeom>
              <a:avLst/>
              <a:gdLst/>
              <a:ahLst/>
              <a:cxnLst/>
              <a:rect l="0" t="0" r="0" b="0"/>
              <a:pathLst>
                <a:path w="214314" h="24798">
                  <a:moveTo>
                    <a:pt x="0" y="6938"/>
                  </a:moveTo>
                  <a:lnTo>
                    <a:pt x="4740" y="6938"/>
                  </a:lnTo>
                  <a:lnTo>
                    <a:pt x="9714" y="9583"/>
                  </a:lnTo>
                  <a:lnTo>
                    <a:pt x="12429" y="11678"/>
                  </a:lnTo>
                  <a:lnTo>
                    <a:pt x="23383" y="11359"/>
                  </a:lnTo>
                  <a:lnTo>
                    <a:pt x="67500" y="258"/>
                  </a:lnTo>
                  <a:lnTo>
                    <a:pt x="86555" y="0"/>
                  </a:lnTo>
                  <a:lnTo>
                    <a:pt x="130767" y="10569"/>
                  </a:lnTo>
                  <a:lnTo>
                    <a:pt x="169036" y="20958"/>
                  </a:lnTo>
                  <a:lnTo>
                    <a:pt x="214313" y="247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212"/>
            <p:cNvSpPr/>
            <p:nvPr/>
          </p:nvSpPr>
          <p:spPr>
            <a:xfrm>
              <a:off x="3571512" y="5769811"/>
              <a:ext cx="160457" cy="213081"/>
            </a:xfrm>
            <a:custGeom>
              <a:avLst/>
              <a:gdLst/>
              <a:ahLst/>
              <a:cxnLst/>
              <a:rect l="0" t="0" r="0" b="0"/>
              <a:pathLst>
                <a:path w="160457" h="213081">
                  <a:moveTo>
                    <a:pt x="18222" y="105923"/>
                  </a:moveTo>
                  <a:lnTo>
                    <a:pt x="18222" y="93495"/>
                  </a:lnTo>
                  <a:lnTo>
                    <a:pt x="27704" y="80192"/>
                  </a:lnTo>
                  <a:lnTo>
                    <a:pt x="47693" y="59904"/>
                  </a:lnTo>
                  <a:lnTo>
                    <a:pt x="70157" y="48600"/>
                  </a:lnTo>
                  <a:lnTo>
                    <a:pt x="111124" y="38807"/>
                  </a:lnTo>
                  <a:lnTo>
                    <a:pt x="141635" y="23433"/>
                  </a:lnTo>
                  <a:lnTo>
                    <a:pt x="156224" y="6689"/>
                  </a:lnTo>
                  <a:lnTo>
                    <a:pt x="157848" y="6033"/>
                  </a:lnTo>
                  <a:lnTo>
                    <a:pt x="160456" y="7368"/>
                  </a:lnTo>
                  <a:lnTo>
                    <a:pt x="156167" y="7600"/>
                  </a:lnTo>
                  <a:lnTo>
                    <a:pt x="122920" y="0"/>
                  </a:lnTo>
                  <a:lnTo>
                    <a:pt x="111719" y="1961"/>
                  </a:lnTo>
                  <a:lnTo>
                    <a:pt x="70601" y="19553"/>
                  </a:lnTo>
                  <a:lnTo>
                    <a:pt x="32253" y="45534"/>
                  </a:lnTo>
                  <a:lnTo>
                    <a:pt x="17513" y="57255"/>
                  </a:lnTo>
                  <a:lnTo>
                    <a:pt x="4347" y="72387"/>
                  </a:lnTo>
                  <a:lnTo>
                    <a:pt x="1034" y="81581"/>
                  </a:lnTo>
                  <a:lnTo>
                    <a:pt x="0" y="102381"/>
                  </a:lnTo>
                  <a:lnTo>
                    <a:pt x="7420" y="138958"/>
                  </a:lnTo>
                  <a:lnTo>
                    <a:pt x="12760" y="149710"/>
                  </a:lnTo>
                  <a:lnTo>
                    <a:pt x="21086" y="157795"/>
                  </a:lnTo>
                  <a:lnTo>
                    <a:pt x="39576" y="167925"/>
                  </a:lnTo>
                  <a:lnTo>
                    <a:pt x="79206" y="189384"/>
                  </a:lnTo>
                  <a:lnTo>
                    <a:pt x="102404" y="203585"/>
                  </a:lnTo>
                  <a:lnTo>
                    <a:pt x="143238" y="2130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213"/>
            <p:cNvSpPr/>
            <p:nvPr/>
          </p:nvSpPr>
          <p:spPr>
            <a:xfrm>
              <a:off x="3849222" y="5780250"/>
              <a:ext cx="151279" cy="216880"/>
            </a:xfrm>
            <a:custGeom>
              <a:avLst/>
              <a:gdLst/>
              <a:ahLst/>
              <a:cxnLst/>
              <a:rect l="0" t="0" r="0" b="0"/>
              <a:pathLst>
                <a:path w="151279" h="216880">
                  <a:moveTo>
                    <a:pt x="124489" y="15117"/>
                  </a:moveTo>
                  <a:lnTo>
                    <a:pt x="119749" y="19858"/>
                  </a:lnTo>
                  <a:lnTo>
                    <a:pt x="117360" y="20262"/>
                  </a:lnTo>
                  <a:lnTo>
                    <a:pt x="114775" y="19539"/>
                  </a:lnTo>
                  <a:lnTo>
                    <a:pt x="79300" y="0"/>
                  </a:lnTo>
                  <a:lnTo>
                    <a:pt x="69348" y="1122"/>
                  </a:lnTo>
                  <a:lnTo>
                    <a:pt x="41932" y="12649"/>
                  </a:lnTo>
                  <a:lnTo>
                    <a:pt x="33888" y="18320"/>
                  </a:lnTo>
                  <a:lnTo>
                    <a:pt x="30354" y="19237"/>
                  </a:lnTo>
                  <a:lnTo>
                    <a:pt x="27006" y="18856"/>
                  </a:lnTo>
                  <a:lnTo>
                    <a:pt x="23781" y="17609"/>
                  </a:lnTo>
                  <a:lnTo>
                    <a:pt x="20639" y="17771"/>
                  </a:lnTo>
                  <a:lnTo>
                    <a:pt x="14503" y="20596"/>
                  </a:lnTo>
                  <a:lnTo>
                    <a:pt x="5470" y="37245"/>
                  </a:lnTo>
                  <a:lnTo>
                    <a:pt x="1250" y="70511"/>
                  </a:lnTo>
                  <a:lnTo>
                    <a:pt x="0" y="107046"/>
                  </a:lnTo>
                  <a:lnTo>
                    <a:pt x="4370" y="138267"/>
                  </a:lnTo>
                  <a:lnTo>
                    <a:pt x="9256" y="149225"/>
                  </a:lnTo>
                  <a:lnTo>
                    <a:pt x="46488" y="188112"/>
                  </a:lnTo>
                  <a:lnTo>
                    <a:pt x="59926" y="204730"/>
                  </a:lnTo>
                  <a:lnTo>
                    <a:pt x="73966" y="212830"/>
                  </a:lnTo>
                  <a:lnTo>
                    <a:pt x="87483" y="214445"/>
                  </a:lnTo>
                  <a:lnTo>
                    <a:pt x="99112" y="213840"/>
                  </a:lnTo>
                  <a:lnTo>
                    <a:pt x="107588" y="216879"/>
                  </a:lnTo>
                  <a:lnTo>
                    <a:pt x="119954" y="213599"/>
                  </a:lnTo>
                  <a:lnTo>
                    <a:pt x="151278" y="2026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214"/>
            <p:cNvSpPr/>
            <p:nvPr/>
          </p:nvSpPr>
          <p:spPr>
            <a:xfrm>
              <a:off x="4143437" y="5652492"/>
              <a:ext cx="17798" cy="303611"/>
            </a:xfrm>
            <a:custGeom>
              <a:avLst/>
              <a:gdLst/>
              <a:ahLst/>
              <a:cxnLst/>
              <a:rect l="0" t="0" r="0" b="0"/>
              <a:pathLst>
                <a:path w="17798" h="303611">
                  <a:moveTo>
                    <a:pt x="17797" y="0"/>
                  </a:moveTo>
                  <a:lnTo>
                    <a:pt x="15152" y="41941"/>
                  </a:lnTo>
                  <a:lnTo>
                    <a:pt x="5369" y="82147"/>
                  </a:lnTo>
                  <a:lnTo>
                    <a:pt x="1547" y="123448"/>
                  </a:lnTo>
                  <a:lnTo>
                    <a:pt x="415" y="162365"/>
                  </a:lnTo>
                  <a:lnTo>
                    <a:pt x="0" y="204507"/>
                  </a:lnTo>
                  <a:lnTo>
                    <a:pt x="2603" y="240842"/>
                  </a:lnTo>
                  <a:lnTo>
                    <a:pt x="8043" y="280204"/>
                  </a:lnTo>
                  <a:lnTo>
                    <a:pt x="8868" y="3036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215"/>
            <p:cNvSpPr/>
            <p:nvPr/>
          </p:nvSpPr>
          <p:spPr>
            <a:xfrm>
              <a:off x="4027289" y="5768578"/>
              <a:ext cx="232173" cy="53579"/>
            </a:xfrm>
            <a:custGeom>
              <a:avLst/>
              <a:gdLst/>
              <a:ahLst/>
              <a:cxnLst/>
              <a:rect l="0" t="0" r="0" b="0"/>
              <a:pathLst>
                <a:path w="232173" h="53579">
                  <a:moveTo>
                    <a:pt x="0" y="53578"/>
                  </a:moveTo>
                  <a:lnTo>
                    <a:pt x="14258" y="47441"/>
                  </a:lnTo>
                  <a:lnTo>
                    <a:pt x="55953" y="36772"/>
                  </a:lnTo>
                  <a:lnTo>
                    <a:pt x="93992" y="19538"/>
                  </a:lnTo>
                  <a:lnTo>
                    <a:pt x="133571" y="4190"/>
                  </a:lnTo>
                  <a:lnTo>
                    <a:pt x="175727" y="552"/>
                  </a:lnTo>
                  <a:lnTo>
                    <a:pt x="189887" y="2891"/>
                  </a:lnTo>
                  <a:lnTo>
                    <a:pt x="206084" y="7140"/>
                  </a:lnTo>
                  <a:lnTo>
                    <a:pt x="211803" y="7737"/>
                  </a:lnTo>
                  <a:lnTo>
                    <a:pt x="23217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216"/>
            <p:cNvSpPr/>
            <p:nvPr/>
          </p:nvSpPr>
          <p:spPr>
            <a:xfrm>
              <a:off x="4277320" y="5843801"/>
              <a:ext cx="44650" cy="174809"/>
            </a:xfrm>
            <a:custGeom>
              <a:avLst/>
              <a:gdLst/>
              <a:ahLst/>
              <a:cxnLst/>
              <a:rect l="0" t="0" r="0" b="0"/>
              <a:pathLst>
                <a:path w="44650" h="174809">
                  <a:moveTo>
                    <a:pt x="44649" y="5144"/>
                  </a:moveTo>
                  <a:lnTo>
                    <a:pt x="44649" y="404"/>
                  </a:lnTo>
                  <a:lnTo>
                    <a:pt x="43657" y="0"/>
                  </a:lnTo>
                  <a:lnTo>
                    <a:pt x="39908" y="2196"/>
                  </a:lnTo>
                  <a:lnTo>
                    <a:pt x="23658" y="29744"/>
                  </a:lnTo>
                  <a:lnTo>
                    <a:pt x="18013" y="66191"/>
                  </a:lnTo>
                  <a:lnTo>
                    <a:pt x="10322" y="107368"/>
                  </a:lnTo>
                  <a:lnTo>
                    <a:pt x="6903" y="117715"/>
                  </a:lnTo>
                  <a:lnTo>
                    <a:pt x="3068" y="126613"/>
                  </a:lnTo>
                  <a:lnTo>
                    <a:pt x="0" y="1748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217"/>
            <p:cNvSpPr/>
            <p:nvPr/>
          </p:nvSpPr>
          <p:spPr>
            <a:xfrm>
              <a:off x="4321969" y="5652492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0"/>
                  </a:moveTo>
                  <a:lnTo>
                    <a:pt x="0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218"/>
            <p:cNvSpPr/>
            <p:nvPr/>
          </p:nvSpPr>
          <p:spPr>
            <a:xfrm>
              <a:off x="4442612" y="5795367"/>
              <a:ext cx="57952" cy="214251"/>
            </a:xfrm>
            <a:custGeom>
              <a:avLst/>
              <a:gdLst/>
              <a:ahLst/>
              <a:cxnLst/>
              <a:rect l="0" t="0" r="0" b="0"/>
              <a:pathLst>
                <a:path w="57952" h="214251">
                  <a:moveTo>
                    <a:pt x="13302" y="0"/>
                  </a:moveTo>
                  <a:lnTo>
                    <a:pt x="5613" y="7689"/>
                  </a:lnTo>
                  <a:lnTo>
                    <a:pt x="0" y="22783"/>
                  </a:lnTo>
                  <a:lnTo>
                    <a:pt x="2480" y="65833"/>
                  </a:lnTo>
                  <a:lnTo>
                    <a:pt x="5198" y="110372"/>
                  </a:lnTo>
                  <a:lnTo>
                    <a:pt x="13452" y="154880"/>
                  </a:lnTo>
                  <a:lnTo>
                    <a:pt x="21330" y="197532"/>
                  </a:lnTo>
                  <a:lnTo>
                    <a:pt x="22113" y="211907"/>
                  </a:lnTo>
                  <a:lnTo>
                    <a:pt x="23145" y="212709"/>
                  </a:lnTo>
                  <a:lnTo>
                    <a:pt x="29910" y="214102"/>
                  </a:lnTo>
                  <a:lnTo>
                    <a:pt x="35531" y="214250"/>
                  </a:lnTo>
                  <a:lnTo>
                    <a:pt x="37051" y="212286"/>
                  </a:lnTo>
                  <a:lnTo>
                    <a:pt x="38740" y="204813"/>
                  </a:lnTo>
                  <a:lnTo>
                    <a:pt x="39913" y="161345"/>
                  </a:lnTo>
                  <a:lnTo>
                    <a:pt x="44797" y="120396"/>
                  </a:lnTo>
                  <a:lnTo>
                    <a:pt x="51110" y="81719"/>
                  </a:lnTo>
                  <a:lnTo>
                    <a:pt x="54910" y="67077"/>
                  </a:lnTo>
                  <a:lnTo>
                    <a:pt x="57550" y="23398"/>
                  </a:lnTo>
                  <a:lnTo>
                    <a:pt x="5795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219"/>
            <p:cNvSpPr/>
            <p:nvPr/>
          </p:nvSpPr>
          <p:spPr>
            <a:xfrm>
              <a:off x="4594024" y="5733457"/>
              <a:ext cx="173847" cy="265718"/>
            </a:xfrm>
            <a:custGeom>
              <a:avLst/>
              <a:gdLst/>
              <a:ahLst/>
              <a:cxnLst/>
              <a:rect l="0" t="0" r="0" b="0"/>
              <a:pathLst>
                <a:path w="173847" h="265718">
                  <a:moveTo>
                    <a:pt x="4765" y="160137"/>
                  </a:moveTo>
                  <a:lnTo>
                    <a:pt x="11833" y="143355"/>
                  </a:lnTo>
                  <a:lnTo>
                    <a:pt x="12454" y="140019"/>
                  </a:lnTo>
                  <a:lnTo>
                    <a:pt x="22808" y="125843"/>
                  </a:lnTo>
                  <a:lnTo>
                    <a:pt x="38251" y="120091"/>
                  </a:lnTo>
                  <a:lnTo>
                    <a:pt x="61319" y="114206"/>
                  </a:lnTo>
                  <a:lnTo>
                    <a:pt x="101767" y="99444"/>
                  </a:lnTo>
                  <a:lnTo>
                    <a:pt x="128426" y="83504"/>
                  </a:lnTo>
                  <a:lnTo>
                    <a:pt x="153068" y="54600"/>
                  </a:lnTo>
                  <a:lnTo>
                    <a:pt x="160966" y="43778"/>
                  </a:lnTo>
                  <a:lnTo>
                    <a:pt x="169999" y="36694"/>
                  </a:lnTo>
                  <a:lnTo>
                    <a:pt x="173846" y="27770"/>
                  </a:lnTo>
                  <a:lnTo>
                    <a:pt x="164775" y="17179"/>
                  </a:lnTo>
                  <a:lnTo>
                    <a:pt x="144780" y="6212"/>
                  </a:lnTo>
                  <a:lnTo>
                    <a:pt x="114974" y="299"/>
                  </a:lnTo>
                  <a:lnTo>
                    <a:pt x="110980" y="0"/>
                  </a:lnTo>
                  <a:lnTo>
                    <a:pt x="71147" y="19572"/>
                  </a:lnTo>
                  <a:lnTo>
                    <a:pt x="52656" y="33711"/>
                  </a:lnTo>
                  <a:lnTo>
                    <a:pt x="21435" y="75690"/>
                  </a:lnTo>
                  <a:lnTo>
                    <a:pt x="9087" y="107517"/>
                  </a:lnTo>
                  <a:lnTo>
                    <a:pt x="2973" y="147758"/>
                  </a:lnTo>
                  <a:lnTo>
                    <a:pt x="0" y="173486"/>
                  </a:lnTo>
                  <a:lnTo>
                    <a:pt x="3904" y="206315"/>
                  </a:lnTo>
                  <a:lnTo>
                    <a:pt x="8682" y="215388"/>
                  </a:lnTo>
                  <a:lnTo>
                    <a:pt x="21690" y="229975"/>
                  </a:lnTo>
                  <a:lnTo>
                    <a:pt x="59396" y="251477"/>
                  </a:lnTo>
                  <a:lnTo>
                    <a:pt x="67974" y="256749"/>
                  </a:lnTo>
                  <a:lnTo>
                    <a:pt x="82799" y="259961"/>
                  </a:lnTo>
                  <a:lnTo>
                    <a:pt x="120646" y="255858"/>
                  </a:lnTo>
                  <a:lnTo>
                    <a:pt x="139882" y="250703"/>
                  </a:lnTo>
                  <a:lnTo>
                    <a:pt x="143460" y="251272"/>
                  </a:lnTo>
                  <a:lnTo>
                    <a:pt x="150082" y="254550"/>
                  </a:lnTo>
                  <a:lnTo>
                    <a:pt x="152245" y="256813"/>
                  </a:lnTo>
                  <a:lnTo>
                    <a:pt x="156000" y="265717"/>
                  </a:lnTo>
                  <a:lnTo>
                    <a:pt x="151660" y="262086"/>
                  </a:lnTo>
                  <a:lnTo>
                    <a:pt x="147640" y="2494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0" name="SMARTInkShape-Group44"/>
          <p:cNvGrpSpPr/>
          <p:nvPr/>
        </p:nvGrpSpPr>
        <p:grpSpPr>
          <a:xfrm>
            <a:off x="192318" y="5876975"/>
            <a:ext cx="2040105" cy="400596"/>
            <a:chOff x="192318" y="5876975"/>
            <a:chExt cx="2040105" cy="400596"/>
          </a:xfrm>
        </p:grpSpPr>
        <p:sp>
          <p:nvSpPr>
            <p:cNvPr id="320" name="SMARTInkShape-220"/>
            <p:cNvSpPr/>
            <p:nvPr/>
          </p:nvSpPr>
          <p:spPr>
            <a:xfrm>
              <a:off x="192318" y="5991820"/>
              <a:ext cx="164871" cy="196454"/>
            </a:xfrm>
            <a:custGeom>
              <a:avLst/>
              <a:gdLst/>
              <a:ahLst/>
              <a:cxnLst/>
              <a:rect l="0" t="0" r="0" b="0"/>
              <a:pathLst>
                <a:path w="164871" h="196454">
                  <a:moveTo>
                    <a:pt x="129151" y="0"/>
                  </a:moveTo>
                  <a:lnTo>
                    <a:pt x="129151" y="44562"/>
                  </a:lnTo>
                  <a:lnTo>
                    <a:pt x="129151" y="63703"/>
                  </a:lnTo>
                  <a:lnTo>
                    <a:pt x="131797" y="70646"/>
                  </a:lnTo>
                  <a:lnTo>
                    <a:pt x="145660" y="87887"/>
                  </a:lnTo>
                  <a:lnTo>
                    <a:pt x="146110" y="87366"/>
                  </a:lnTo>
                  <a:lnTo>
                    <a:pt x="146610" y="84139"/>
                  </a:lnTo>
                  <a:lnTo>
                    <a:pt x="134546" y="55841"/>
                  </a:lnTo>
                  <a:lnTo>
                    <a:pt x="126257" y="46977"/>
                  </a:lnTo>
                  <a:lnTo>
                    <a:pt x="116951" y="40723"/>
                  </a:lnTo>
                  <a:lnTo>
                    <a:pt x="102892" y="34062"/>
                  </a:lnTo>
                  <a:lnTo>
                    <a:pt x="85820" y="23486"/>
                  </a:lnTo>
                  <a:lnTo>
                    <a:pt x="69128" y="19526"/>
                  </a:lnTo>
                  <a:lnTo>
                    <a:pt x="57495" y="21247"/>
                  </a:lnTo>
                  <a:lnTo>
                    <a:pt x="51614" y="23094"/>
                  </a:lnTo>
                  <a:lnTo>
                    <a:pt x="42435" y="30439"/>
                  </a:lnTo>
                  <a:lnTo>
                    <a:pt x="11481" y="68674"/>
                  </a:lnTo>
                  <a:lnTo>
                    <a:pt x="40" y="104199"/>
                  </a:lnTo>
                  <a:lnTo>
                    <a:pt x="0" y="116094"/>
                  </a:lnTo>
                  <a:lnTo>
                    <a:pt x="3289" y="127004"/>
                  </a:lnTo>
                  <a:lnTo>
                    <a:pt x="16322" y="150070"/>
                  </a:lnTo>
                  <a:lnTo>
                    <a:pt x="20197" y="153625"/>
                  </a:lnTo>
                  <a:lnTo>
                    <a:pt x="45966" y="161976"/>
                  </a:lnTo>
                  <a:lnTo>
                    <a:pt x="81779" y="169644"/>
                  </a:lnTo>
                  <a:lnTo>
                    <a:pt x="164870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221"/>
            <p:cNvSpPr/>
            <p:nvPr/>
          </p:nvSpPr>
          <p:spPr>
            <a:xfrm>
              <a:off x="483889" y="6005910"/>
              <a:ext cx="185839" cy="209154"/>
            </a:xfrm>
            <a:custGeom>
              <a:avLst/>
              <a:gdLst/>
              <a:ahLst/>
              <a:cxnLst/>
              <a:rect l="0" t="0" r="0" b="0"/>
              <a:pathLst>
                <a:path w="185839" h="209154">
                  <a:moveTo>
                    <a:pt x="176908" y="3770"/>
                  </a:moveTo>
                  <a:lnTo>
                    <a:pt x="156791" y="16198"/>
                  </a:lnTo>
                  <a:lnTo>
                    <a:pt x="152582" y="17017"/>
                  </a:lnTo>
                  <a:lnTo>
                    <a:pt x="142615" y="15279"/>
                  </a:lnTo>
                  <a:lnTo>
                    <a:pt x="111259" y="497"/>
                  </a:lnTo>
                  <a:lnTo>
                    <a:pt x="95145" y="0"/>
                  </a:lnTo>
                  <a:lnTo>
                    <a:pt x="86680" y="1257"/>
                  </a:lnTo>
                  <a:lnTo>
                    <a:pt x="74630" y="7945"/>
                  </a:lnTo>
                  <a:lnTo>
                    <a:pt x="32893" y="46923"/>
                  </a:lnTo>
                  <a:lnTo>
                    <a:pt x="18644" y="59660"/>
                  </a:lnTo>
                  <a:lnTo>
                    <a:pt x="4005" y="94742"/>
                  </a:lnTo>
                  <a:lnTo>
                    <a:pt x="0" y="125093"/>
                  </a:lnTo>
                  <a:lnTo>
                    <a:pt x="4355" y="145004"/>
                  </a:lnTo>
                  <a:lnTo>
                    <a:pt x="13839" y="172558"/>
                  </a:lnTo>
                  <a:lnTo>
                    <a:pt x="17594" y="175827"/>
                  </a:lnTo>
                  <a:lnTo>
                    <a:pt x="29703" y="179458"/>
                  </a:lnTo>
                  <a:lnTo>
                    <a:pt x="57996" y="176762"/>
                  </a:lnTo>
                  <a:lnTo>
                    <a:pt x="101723" y="161297"/>
                  </a:lnTo>
                  <a:lnTo>
                    <a:pt x="132291" y="141454"/>
                  </a:lnTo>
                  <a:lnTo>
                    <a:pt x="145833" y="126478"/>
                  </a:lnTo>
                  <a:lnTo>
                    <a:pt x="153175" y="107255"/>
                  </a:lnTo>
                  <a:lnTo>
                    <a:pt x="162629" y="67316"/>
                  </a:lnTo>
                  <a:lnTo>
                    <a:pt x="176401" y="24098"/>
                  </a:lnTo>
                  <a:lnTo>
                    <a:pt x="176808" y="16972"/>
                  </a:lnTo>
                  <a:lnTo>
                    <a:pt x="176905" y="56103"/>
                  </a:lnTo>
                  <a:lnTo>
                    <a:pt x="176908" y="99015"/>
                  </a:lnTo>
                  <a:lnTo>
                    <a:pt x="183976" y="140960"/>
                  </a:lnTo>
                  <a:lnTo>
                    <a:pt x="185838" y="2091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222"/>
            <p:cNvSpPr/>
            <p:nvPr/>
          </p:nvSpPr>
          <p:spPr>
            <a:xfrm>
              <a:off x="813843" y="6018756"/>
              <a:ext cx="239861" cy="205237"/>
            </a:xfrm>
            <a:custGeom>
              <a:avLst/>
              <a:gdLst/>
              <a:ahLst/>
              <a:cxnLst/>
              <a:rect l="0" t="0" r="0" b="0"/>
              <a:pathLst>
                <a:path w="239861" h="205237">
                  <a:moveTo>
                    <a:pt x="7688" y="17713"/>
                  </a:moveTo>
                  <a:lnTo>
                    <a:pt x="7688" y="12972"/>
                  </a:lnTo>
                  <a:lnTo>
                    <a:pt x="6696" y="13560"/>
                  </a:lnTo>
                  <a:lnTo>
                    <a:pt x="2948" y="19505"/>
                  </a:lnTo>
                  <a:lnTo>
                    <a:pt x="0" y="38749"/>
                  </a:lnTo>
                  <a:lnTo>
                    <a:pt x="6556" y="79948"/>
                  </a:lnTo>
                  <a:lnTo>
                    <a:pt x="17253" y="119725"/>
                  </a:lnTo>
                  <a:lnTo>
                    <a:pt x="32577" y="163696"/>
                  </a:lnTo>
                  <a:lnTo>
                    <a:pt x="47584" y="191164"/>
                  </a:lnTo>
                  <a:lnTo>
                    <a:pt x="58823" y="198982"/>
                  </a:lnTo>
                  <a:lnTo>
                    <a:pt x="73079" y="199811"/>
                  </a:lnTo>
                  <a:lnTo>
                    <a:pt x="87352" y="196872"/>
                  </a:lnTo>
                  <a:lnTo>
                    <a:pt x="97003" y="192259"/>
                  </a:lnTo>
                  <a:lnTo>
                    <a:pt x="118413" y="173091"/>
                  </a:lnTo>
                  <a:lnTo>
                    <a:pt x="133871" y="151064"/>
                  </a:lnTo>
                  <a:lnTo>
                    <a:pt x="147089" y="107035"/>
                  </a:lnTo>
                  <a:lnTo>
                    <a:pt x="156395" y="62441"/>
                  </a:lnTo>
                  <a:lnTo>
                    <a:pt x="163825" y="25281"/>
                  </a:lnTo>
                  <a:lnTo>
                    <a:pt x="169025" y="16115"/>
                  </a:lnTo>
                  <a:lnTo>
                    <a:pt x="171801" y="13671"/>
                  </a:lnTo>
                  <a:lnTo>
                    <a:pt x="174885" y="8310"/>
                  </a:lnTo>
                  <a:lnTo>
                    <a:pt x="175708" y="5491"/>
                  </a:lnTo>
                  <a:lnTo>
                    <a:pt x="177248" y="3612"/>
                  </a:lnTo>
                  <a:lnTo>
                    <a:pt x="185871" y="0"/>
                  </a:lnTo>
                  <a:lnTo>
                    <a:pt x="195980" y="42669"/>
                  </a:lnTo>
                  <a:lnTo>
                    <a:pt x="202529" y="82284"/>
                  </a:lnTo>
                  <a:lnTo>
                    <a:pt x="206575" y="120719"/>
                  </a:lnTo>
                  <a:lnTo>
                    <a:pt x="216528" y="159768"/>
                  </a:lnTo>
                  <a:lnTo>
                    <a:pt x="221912" y="181886"/>
                  </a:lnTo>
                  <a:lnTo>
                    <a:pt x="239860" y="2052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223"/>
            <p:cNvSpPr/>
            <p:nvPr/>
          </p:nvSpPr>
          <p:spPr>
            <a:xfrm>
              <a:off x="1187658" y="5876975"/>
              <a:ext cx="26781" cy="355948"/>
            </a:xfrm>
            <a:custGeom>
              <a:avLst/>
              <a:gdLst/>
              <a:ahLst/>
              <a:cxnLst/>
              <a:rect l="0" t="0" r="0" b="0"/>
              <a:pathLst>
                <a:path w="26781" h="355948">
                  <a:moveTo>
                    <a:pt x="8920" y="7689"/>
                  </a:moveTo>
                  <a:lnTo>
                    <a:pt x="8920" y="0"/>
                  </a:lnTo>
                  <a:lnTo>
                    <a:pt x="4180" y="8608"/>
                  </a:lnTo>
                  <a:lnTo>
                    <a:pt x="818" y="51674"/>
                  </a:lnTo>
                  <a:lnTo>
                    <a:pt x="358" y="82800"/>
                  </a:lnTo>
                  <a:lnTo>
                    <a:pt x="99" y="124312"/>
                  </a:lnTo>
                  <a:lnTo>
                    <a:pt x="23" y="166488"/>
                  </a:lnTo>
                  <a:lnTo>
                    <a:pt x="0" y="210404"/>
                  </a:lnTo>
                  <a:lnTo>
                    <a:pt x="4734" y="254835"/>
                  </a:lnTo>
                  <a:lnTo>
                    <a:pt x="18082" y="295607"/>
                  </a:lnTo>
                  <a:lnTo>
                    <a:pt x="26780" y="3559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224"/>
            <p:cNvSpPr/>
            <p:nvPr/>
          </p:nvSpPr>
          <p:spPr>
            <a:xfrm>
              <a:off x="1090663" y="6020360"/>
              <a:ext cx="257721" cy="33969"/>
            </a:xfrm>
            <a:custGeom>
              <a:avLst/>
              <a:gdLst/>
              <a:ahLst/>
              <a:cxnLst/>
              <a:rect l="0" t="0" r="0" b="0"/>
              <a:pathLst>
                <a:path w="257721" h="33969">
                  <a:moveTo>
                    <a:pt x="7689" y="33968"/>
                  </a:moveTo>
                  <a:lnTo>
                    <a:pt x="7689" y="29228"/>
                  </a:lnTo>
                  <a:lnTo>
                    <a:pt x="5043" y="24255"/>
                  </a:lnTo>
                  <a:lnTo>
                    <a:pt x="1552" y="18737"/>
                  </a:lnTo>
                  <a:lnTo>
                    <a:pt x="0" y="12978"/>
                  </a:lnTo>
                  <a:lnTo>
                    <a:pt x="579" y="10053"/>
                  </a:lnTo>
                  <a:lnTo>
                    <a:pt x="3867" y="4157"/>
                  </a:lnTo>
                  <a:lnTo>
                    <a:pt x="7125" y="2188"/>
                  </a:lnTo>
                  <a:lnTo>
                    <a:pt x="16037" y="0"/>
                  </a:lnTo>
                  <a:lnTo>
                    <a:pt x="57858" y="5548"/>
                  </a:lnTo>
                  <a:lnTo>
                    <a:pt x="98705" y="5972"/>
                  </a:lnTo>
                  <a:lnTo>
                    <a:pt x="137270" y="69"/>
                  </a:lnTo>
                  <a:lnTo>
                    <a:pt x="166138" y="1434"/>
                  </a:lnTo>
                  <a:lnTo>
                    <a:pt x="203465" y="5477"/>
                  </a:lnTo>
                  <a:lnTo>
                    <a:pt x="257720" y="161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225"/>
            <p:cNvSpPr/>
            <p:nvPr/>
          </p:nvSpPr>
          <p:spPr>
            <a:xfrm>
              <a:off x="1437680" y="5973961"/>
              <a:ext cx="44649" cy="303610"/>
            </a:xfrm>
            <a:custGeom>
              <a:avLst/>
              <a:gdLst/>
              <a:ahLst/>
              <a:cxnLst/>
              <a:rect l="0" t="0" r="0" b="0"/>
              <a:pathLst>
                <a:path w="44649" h="303610">
                  <a:moveTo>
                    <a:pt x="44648" y="0"/>
                  </a:moveTo>
                  <a:lnTo>
                    <a:pt x="32219" y="24858"/>
                  </a:lnTo>
                  <a:lnTo>
                    <a:pt x="26869" y="61097"/>
                  </a:lnTo>
                  <a:lnTo>
                    <a:pt x="17789" y="103688"/>
                  </a:lnTo>
                  <a:lnTo>
                    <a:pt x="10292" y="148334"/>
                  </a:lnTo>
                  <a:lnTo>
                    <a:pt x="4593" y="191787"/>
                  </a:lnTo>
                  <a:lnTo>
                    <a:pt x="907" y="236248"/>
                  </a:lnTo>
                  <a:lnTo>
                    <a:pt x="269" y="280563"/>
                  </a:lnTo>
                  <a:lnTo>
                    <a:pt x="0" y="3036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226"/>
            <p:cNvSpPr/>
            <p:nvPr/>
          </p:nvSpPr>
          <p:spPr>
            <a:xfrm>
              <a:off x="1437680" y="5893594"/>
              <a:ext cx="17860" cy="35720"/>
            </a:xfrm>
            <a:custGeom>
              <a:avLst/>
              <a:gdLst/>
              <a:ahLst/>
              <a:cxnLst/>
              <a:rect l="0" t="0" r="0" b="0"/>
              <a:pathLst>
                <a:path w="17860" h="35720">
                  <a:moveTo>
                    <a:pt x="17859" y="0"/>
                  </a:moveTo>
                  <a:lnTo>
                    <a:pt x="13118" y="0"/>
                  </a:lnTo>
                  <a:lnTo>
                    <a:pt x="8146" y="2645"/>
                  </a:lnTo>
                  <a:lnTo>
                    <a:pt x="5430" y="4740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227"/>
            <p:cNvSpPr/>
            <p:nvPr/>
          </p:nvSpPr>
          <p:spPr>
            <a:xfrm>
              <a:off x="1602594" y="5991820"/>
              <a:ext cx="191607" cy="256689"/>
            </a:xfrm>
            <a:custGeom>
              <a:avLst/>
              <a:gdLst/>
              <a:ahLst/>
              <a:cxnLst/>
              <a:rect l="0" t="0" r="0" b="0"/>
              <a:pathLst>
                <a:path w="191607" h="256689">
                  <a:moveTo>
                    <a:pt x="129765" y="0"/>
                  </a:moveTo>
                  <a:lnTo>
                    <a:pt x="125025" y="0"/>
                  </a:lnTo>
                  <a:lnTo>
                    <a:pt x="120052" y="2646"/>
                  </a:lnTo>
                  <a:lnTo>
                    <a:pt x="114534" y="6137"/>
                  </a:lnTo>
                  <a:lnTo>
                    <a:pt x="97616" y="13670"/>
                  </a:lnTo>
                  <a:lnTo>
                    <a:pt x="57324" y="41399"/>
                  </a:lnTo>
                  <a:lnTo>
                    <a:pt x="37525" y="57907"/>
                  </a:lnTo>
                  <a:lnTo>
                    <a:pt x="22288" y="86390"/>
                  </a:lnTo>
                  <a:lnTo>
                    <a:pt x="9243" y="126426"/>
                  </a:lnTo>
                  <a:lnTo>
                    <a:pt x="5089" y="163908"/>
                  </a:lnTo>
                  <a:lnTo>
                    <a:pt x="0" y="192764"/>
                  </a:lnTo>
                  <a:lnTo>
                    <a:pt x="1977" y="204074"/>
                  </a:lnTo>
                  <a:lnTo>
                    <a:pt x="16935" y="238272"/>
                  </a:lnTo>
                  <a:lnTo>
                    <a:pt x="30671" y="247451"/>
                  </a:lnTo>
                  <a:lnTo>
                    <a:pt x="58071" y="255551"/>
                  </a:lnTo>
                  <a:lnTo>
                    <a:pt x="67086" y="256688"/>
                  </a:lnTo>
                  <a:lnTo>
                    <a:pt x="85041" y="252659"/>
                  </a:lnTo>
                  <a:lnTo>
                    <a:pt x="111340" y="238645"/>
                  </a:lnTo>
                  <a:lnTo>
                    <a:pt x="132226" y="219193"/>
                  </a:lnTo>
                  <a:lnTo>
                    <a:pt x="166064" y="175886"/>
                  </a:lnTo>
                  <a:lnTo>
                    <a:pt x="176656" y="158539"/>
                  </a:lnTo>
                  <a:lnTo>
                    <a:pt x="188894" y="120357"/>
                  </a:lnTo>
                  <a:lnTo>
                    <a:pt x="191606" y="83636"/>
                  </a:lnTo>
                  <a:lnTo>
                    <a:pt x="189331" y="69253"/>
                  </a:lnTo>
                  <a:lnTo>
                    <a:pt x="187335" y="64028"/>
                  </a:lnTo>
                  <a:lnTo>
                    <a:pt x="177180" y="55577"/>
                  </a:lnTo>
                  <a:lnTo>
                    <a:pt x="170305" y="51934"/>
                  </a:lnTo>
                  <a:lnTo>
                    <a:pt x="164729" y="50498"/>
                  </a:lnTo>
                  <a:lnTo>
                    <a:pt x="160020" y="50533"/>
                  </a:lnTo>
                  <a:lnTo>
                    <a:pt x="115804" y="58140"/>
                  </a:lnTo>
                  <a:lnTo>
                    <a:pt x="94047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228"/>
            <p:cNvSpPr/>
            <p:nvPr/>
          </p:nvSpPr>
          <p:spPr>
            <a:xfrm>
              <a:off x="1844105" y="5987503"/>
              <a:ext cx="191865" cy="239318"/>
            </a:xfrm>
            <a:custGeom>
              <a:avLst/>
              <a:gdLst/>
              <a:ahLst/>
              <a:cxnLst/>
              <a:rect l="0" t="0" r="0" b="0"/>
              <a:pathLst>
                <a:path w="191865" h="239318">
                  <a:moveTo>
                    <a:pt x="40059" y="13247"/>
                  </a:moveTo>
                  <a:lnTo>
                    <a:pt x="40059" y="8507"/>
                  </a:lnTo>
                  <a:lnTo>
                    <a:pt x="37413" y="3534"/>
                  </a:lnTo>
                  <a:lnTo>
                    <a:pt x="35318" y="818"/>
                  </a:lnTo>
                  <a:lnTo>
                    <a:pt x="31938" y="0"/>
                  </a:lnTo>
                  <a:lnTo>
                    <a:pt x="22890" y="1737"/>
                  </a:lnTo>
                  <a:lnTo>
                    <a:pt x="18691" y="5574"/>
                  </a:lnTo>
                  <a:lnTo>
                    <a:pt x="11380" y="17774"/>
                  </a:lnTo>
                  <a:lnTo>
                    <a:pt x="5731" y="55997"/>
                  </a:lnTo>
                  <a:lnTo>
                    <a:pt x="1969" y="98531"/>
                  </a:lnTo>
                  <a:lnTo>
                    <a:pt x="0" y="137074"/>
                  </a:lnTo>
                  <a:lnTo>
                    <a:pt x="5700" y="173629"/>
                  </a:lnTo>
                  <a:lnTo>
                    <a:pt x="13673" y="201659"/>
                  </a:lnTo>
                  <a:lnTo>
                    <a:pt x="16515" y="207315"/>
                  </a:lnTo>
                  <a:lnTo>
                    <a:pt x="34737" y="224759"/>
                  </a:lnTo>
                  <a:lnTo>
                    <a:pt x="54247" y="237754"/>
                  </a:lnTo>
                  <a:lnTo>
                    <a:pt x="60432" y="239317"/>
                  </a:lnTo>
                  <a:lnTo>
                    <a:pt x="72595" y="238407"/>
                  </a:lnTo>
                  <a:lnTo>
                    <a:pt x="84616" y="229404"/>
                  </a:lnTo>
                  <a:lnTo>
                    <a:pt x="114461" y="190907"/>
                  </a:lnTo>
                  <a:lnTo>
                    <a:pt x="139497" y="151810"/>
                  </a:lnTo>
                  <a:lnTo>
                    <a:pt x="151827" y="112422"/>
                  </a:lnTo>
                  <a:lnTo>
                    <a:pt x="155292" y="71716"/>
                  </a:lnTo>
                  <a:lnTo>
                    <a:pt x="157025" y="39688"/>
                  </a:lnTo>
                  <a:lnTo>
                    <a:pt x="158716" y="36828"/>
                  </a:lnTo>
                  <a:lnTo>
                    <a:pt x="161257" y="34641"/>
                  </a:lnTo>
                  <a:lnTo>
                    <a:pt x="157014" y="39130"/>
                  </a:lnTo>
                  <a:lnTo>
                    <a:pt x="156168" y="75225"/>
                  </a:lnTo>
                  <a:lnTo>
                    <a:pt x="162286" y="111369"/>
                  </a:lnTo>
                  <a:lnTo>
                    <a:pt x="167170" y="152463"/>
                  </a:lnTo>
                  <a:lnTo>
                    <a:pt x="174097" y="195768"/>
                  </a:lnTo>
                  <a:lnTo>
                    <a:pt x="180867" y="216817"/>
                  </a:lnTo>
                  <a:lnTo>
                    <a:pt x="191864" y="2275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229"/>
            <p:cNvSpPr/>
            <p:nvPr/>
          </p:nvSpPr>
          <p:spPr>
            <a:xfrm>
              <a:off x="2082569" y="5974329"/>
              <a:ext cx="149854" cy="303242"/>
            </a:xfrm>
            <a:custGeom>
              <a:avLst/>
              <a:gdLst/>
              <a:ahLst/>
              <a:cxnLst/>
              <a:rect l="0" t="0" r="0" b="0"/>
              <a:pathLst>
                <a:path w="149854" h="303242">
                  <a:moveTo>
                    <a:pt x="149853" y="8562"/>
                  </a:moveTo>
                  <a:lnTo>
                    <a:pt x="145112" y="3821"/>
                  </a:lnTo>
                  <a:lnTo>
                    <a:pt x="137494" y="1493"/>
                  </a:lnTo>
                  <a:lnTo>
                    <a:pt x="111693" y="0"/>
                  </a:lnTo>
                  <a:lnTo>
                    <a:pt x="91362" y="4482"/>
                  </a:lnTo>
                  <a:lnTo>
                    <a:pt x="49954" y="33061"/>
                  </a:lnTo>
                  <a:lnTo>
                    <a:pt x="7929" y="70313"/>
                  </a:lnTo>
                  <a:lnTo>
                    <a:pt x="2440" y="76686"/>
                  </a:lnTo>
                  <a:lnTo>
                    <a:pt x="0" y="82826"/>
                  </a:lnTo>
                  <a:lnTo>
                    <a:pt x="341" y="85853"/>
                  </a:lnTo>
                  <a:lnTo>
                    <a:pt x="3367" y="91861"/>
                  </a:lnTo>
                  <a:lnTo>
                    <a:pt x="20523" y="109940"/>
                  </a:lnTo>
                  <a:lnTo>
                    <a:pt x="36237" y="119849"/>
                  </a:lnTo>
                  <a:lnTo>
                    <a:pt x="44125" y="122514"/>
                  </a:lnTo>
                  <a:lnTo>
                    <a:pt x="70539" y="126211"/>
                  </a:lnTo>
                  <a:lnTo>
                    <a:pt x="90744" y="139773"/>
                  </a:lnTo>
                  <a:lnTo>
                    <a:pt x="134058" y="180399"/>
                  </a:lnTo>
                  <a:lnTo>
                    <a:pt x="140518" y="184152"/>
                  </a:lnTo>
                  <a:lnTo>
                    <a:pt x="143629" y="185153"/>
                  </a:lnTo>
                  <a:lnTo>
                    <a:pt x="145704" y="187805"/>
                  </a:lnTo>
                  <a:lnTo>
                    <a:pt x="148009" y="196043"/>
                  </a:lnTo>
                  <a:lnTo>
                    <a:pt x="146388" y="206319"/>
                  </a:lnTo>
                  <a:lnTo>
                    <a:pt x="137262" y="229085"/>
                  </a:lnTo>
                  <a:lnTo>
                    <a:pt x="107598" y="264568"/>
                  </a:lnTo>
                  <a:lnTo>
                    <a:pt x="85409" y="282412"/>
                  </a:lnTo>
                  <a:lnTo>
                    <a:pt x="33767" y="3032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4" name="SMARTInkShape-Group45"/>
          <p:cNvGrpSpPr/>
          <p:nvPr/>
        </p:nvGrpSpPr>
        <p:grpSpPr>
          <a:xfrm>
            <a:off x="6188273" y="4045148"/>
            <a:ext cx="2302148" cy="428626"/>
            <a:chOff x="6188273" y="4045148"/>
            <a:chExt cx="2302148" cy="428626"/>
          </a:xfrm>
        </p:grpSpPr>
        <p:sp>
          <p:nvSpPr>
            <p:cNvPr id="331" name="SMARTInkShape-230"/>
            <p:cNvSpPr/>
            <p:nvPr/>
          </p:nvSpPr>
          <p:spPr>
            <a:xfrm>
              <a:off x="6197203" y="4134445"/>
              <a:ext cx="17861" cy="276822"/>
            </a:xfrm>
            <a:custGeom>
              <a:avLst/>
              <a:gdLst/>
              <a:ahLst/>
              <a:cxnLst/>
              <a:rect l="0" t="0" r="0" b="0"/>
              <a:pathLst>
                <a:path w="17861" h="276822">
                  <a:moveTo>
                    <a:pt x="17860" y="0"/>
                  </a:moveTo>
                  <a:lnTo>
                    <a:pt x="16867" y="14258"/>
                  </a:lnTo>
                  <a:lnTo>
                    <a:pt x="10791" y="41475"/>
                  </a:lnTo>
                  <a:lnTo>
                    <a:pt x="9298" y="84481"/>
                  </a:lnTo>
                  <a:lnTo>
                    <a:pt x="4298" y="119400"/>
                  </a:lnTo>
                  <a:lnTo>
                    <a:pt x="849" y="161610"/>
                  </a:lnTo>
                  <a:lnTo>
                    <a:pt x="252" y="201453"/>
                  </a:lnTo>
                  <a:lnTo>
                    <a:pt x="75" y="241701"/>
                  </a:lnTo>
                  <a:lnTo>
                    <a:pt x="0" y="276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231"/>
            <p:cNvSpPr/>
            <p:nvPr/>
          </p:nvSpPr>
          <p:spPr>
            <a:xfrm>
              <a:off x="6188273" y="4045148"/>
              <a:ext cx="8931" cy="26791"/>
            </a:xfrm>
            <a:custGeom>
              <a:avLst/>
              <a:gdLst/>
              <a:ahLst/>
              <a:cxnLst/>
              <a:rect l="0" t="0" r="0" b="0"/>
              <a:pathLst>
                <a:path w="8931" h="26791">
                  <a:moveTo>
                    <a:pt x="0" y="2679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232"/>
            <p:cNvSpPr/>
            <p:nvPr/>
          </p:nvSpPr>
          <p:spPr>
            <a:xfrm>
              <a:off x="6313289" y="4155257"/>
              <a:ext cx="196454" cy="222305"/>
            </a:xfrm>
            <a:custGeom>
              <a:avLst/>
              <a:gdLst/>
              <a:ahLst/>
              <a:cxnLst/>
              <a:rect l="0" t="0" r="0" b="0"/>
              <a:pathLst>
                <a:path w="196454" h="222305">
                  <a:moveTo>
                    <a:pt x="0" y="32766"/>
                  </a:moveTo>
                  <a:lnTo>
                    <a:pt x="0" y="74307"/>
                  </a:lnTo>
                  <a:lnTo>
                    <a:pt x="992" y="109677"/>
                  </a:lnTo>
                  <a:lnTo>
                    <a:pt x="7689" y="150663"/>
                  </a:lnTo>
                  <a:lnTo>
                    <a:pt x="13561" y="194443"/>
                  </a:lnTo>
                  <a:lnTo>
                    <a:pt x="17482" y="222304"/>
                  </a:lnTo>
                  <a:lnTo>
                    <a:pt x="17826" y="205547"/>
                  </a:lnTo>
                  <a:lnTo>
                    <a:pt x="9755" y="163056"/>
                  </a:lnTo>
                  <a:lnTo>
                    <a:pt x="9296" y="147228"/>
                  </a:lnTo>
                  <a:lnTo>
                    <a:pt x="21276" y="107668"/>
                  </a:lnTo>
                  <a:lnTo>
                    <a:pt x="30804" y="67570"/>
                  </a:lnTo>
                  <a:lnTo>
                    <a:pt x="47717" y="25463"/>
                  </a:lnTo>
                  <a:lnTo>
                    <a:pt x="56265" y="11992"/>
                  </a:lnTo>
                  <a:lnTo>
                    <a:pt x="61323" y="7011"/>
                  </a:lnTo>
                  <a:lnTo>
                    <a:pt x="74879" y="1476"/>
                  </a:lnTo>
                  <a:lnTo>
                    <a:pt x="82662" y="0"/>
                  </a:lnTo>
                  <a:lnTo>
                    <a:pt x="89834" y="1000"/>
                  </a:lnTo>
                  <a:lnTo>
                    <a:pt x="108418" y="10897"/>
                  </a:lnTo>
                  <a:lnTo>
                    <a:pt x="137686" y="37820"/>
                  </a:lnTo>
                  <a:lnTo>
                    <a:pt x="160885" y="72130"/>
                  </a:lnTo>
                  <a:lnTo>
                    <a:pt x="170723" y="92925"/>
                  </a:lnTo>
                  <a:lnTo>
                    <a:pt x="179685" y="130529"/>
                  </a:lnTo>
                  <a:lnTo>
                    <a:pt x="186491" y="174588"/>
                  </a:lnTo>
                  <a:lnTo>
                    <a:pt x="188210" y="193299"/>
                  </a:lnTo>
                  <a:lnTo>
                    <a:pt x="196453" y="202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233"/>
            <p:cNvSpPr/>
            <p:nvPr/>
          </p:nvSpPr>
          <p:spPr>
            <a:xfrm>
              <a:off x="6610972" y="4130568"/>
              <a:ext cx="148802" cy="254841"/>
            </a:xfrm>
            <a:custGeom>
              <a:avLst/>
              <a:gdLst/>
              <a:ahLst/>
              <a:cxnLst/>
              <a:rect l="0" t="0" r="0" b="0"/>
              <a:pathLst>
                <a:path w="148802" h="254841">
                  <a:moveTo>
                    <a:pt x="148801" y="66385"/>
                  </a:moveTo>
                  <a:lnTo>
                    <a:pt x="144061" y="66385"/>
                  </a:lnTo>
                  <a:lnTo>
                    <a:pt x="139088" y="63740"/>
                  </a:lnTo>
                  <a:lnTo>
                    <a:pt x="133571" y="58264"/>
                  </a:lnTo>
                  <a:lnTo>
                    <a:pt x="127810" y="49216"/>
                  </a:lnTo>
                  <a:lnTo>
                    <a:pt x="117782" y="20324"/>
                  </a:lnTo>
                  <a:lnTo>
                    <a:pt x="101066" y="1038"/>
                  </a:lnTo>
                  <a:lnTo>
                    <a:pt x="96142" y="0"/>
                  </a:lnTo>
                  <a:lnTo>
                    <a:pt x="82733" y="1493"/>
                  </a:lnTo>
                  <a:lnTo>
                    <a:pt x="72143" y="8109"/>
                  </a:lnTo>
                  <a:lnTo>
                    <a:pt x="47903" y="35192"/>
                  </a:lnTo>
                  <a:lnTo>
                    <a:pt x="30171" y="75911"/>
                  </a:lnTo>
                  <a:lnTo>
                    <a:pt x="12267" y="115620"/>
                  </a:lnTo>
                  <a:lnTo>
                    <a:pt x="1521" y="142819"/>
                  </a:lnTo>
                  <a:lnTo>
                    <a:pt x="0" y="158895"/>
                  </a:lnTo>
                  <a:lnTo>
                    <a:pt x="4721" y="187282"/>
                  </a:lnTo>
                  <a:lnTo>
                    <a:pt x="21956" y="226602"/>
                  </a:lnTo>
                  <a:lnTo>
                    <a:pt x="48141" y="251844"/>
                  </a:lnTo>
                  <a:lnTo>
                    <a:pt x="53913" y="254516"/>
                  </a:lnTo>
                  <a:lnTo>
                    <a:pt x="65619" y="254840"/>
                  </a:lnTo>
                  <a:lnTo>
                    <a:pt x="122012" y="2360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234"/>
            <p:cNvSpPr/>
            <p:nvPr/>
          </p:nvSpPr>
          <p:spPr>
            <a:xfrm>
              <a:off x="6819354" y="4181944"/>
              <a:ext cx="199381" cy="252064"/>
            </a:xfrm>
            <a:custGeom>
              <a:avLst/>
              <a:gdLst/>
              <a:ahLst/>
              <a:cxnLst/>
              <a:rect l="0" t="0" r="0" b="0"/>
              <a:pathLst>
                <a:path w="199381" h="252064">
                  <a:moveTo>
                    <a:pt x="181521" y="23939"/>
                  </a:moveTo>
                  <a:lnTo>
                    <a:pt x="181521" y="19198"/>
                  </a:lnTo>
                  <a:lnTo>
                    <a:pt x="176780" y="6769"/>
                  </a:lnTo>
                  <a:lnTo>
                    <a:pt x="173399" y="3563"/>
                  </a:lnTo>
                  <a:lnTo>
                    <a:pt x="164352" y="0"/>
                  </a:lnTo>
                  <a:lnTo>
                    <a:pt x="132150" y="1947"/>
                  </a:lnTo>
                  <a:lnTo>
                    <a:pt x="127771" y="348"/>
                  </a:lnTo>
                  <a:lnTo>
                    <a:pt x="107387" y="2838"/>
                  </a:lnTo>
                  <a:lnTo>
                    <a:pt x="74824" y="19697"/>
                  </a:lnTo>
                  <a:lnTo>
                    <a:pt x="61009" y="30653"/>
                  </a:lnTo>
                  <a:lnTo>
                    <a:pt x="36964" y="73258"/>
                  </a:lnTo>
                  <a:lnTo>
                    <a:pt x="18372" y="116864"/>
                  </a:lnTo>
                  <a:lnTo>
                    <a:pt x="3002" y="158362"/>
                  </a:lnTo>
                  <a:lnTo>
                    <a:pt x="0" y="167132"/>
                  </a:lnTo>
                  <a:lnTo>
                    <a:pt x="1957" y="184815"/>
                  </a:lnTo>
                  <a:lnTo>
                    <a:pt x="23819" y="228348"/>
                  </a:lnTo>
                  <a:lnTo>
                    <a:pt x="31395" y="242449"/>
                  </a:lnTo>
                  <a:lnTo>
                    <a:pt x="37780" y="247003"/>
                  </a:lnTo>
                  <a:lnTo>
                    <a:pt x="55460" y="252063"/>
                  </a:lnTo>
                  <a:lnTo>
                    <a:pt x="63745" y="250435"/>
                  </a:lnTo>
                  <a:lnTo>
                    <a:pt x="78244" y="240690"/>
                  </a:lnTo>
                  <a:lnTo>
                    <a:pt x="92823" y="223209"/>
                  </a:lnTo>
                  <a:lnTo>
                    <a:pt x="116838" y="182092"/>
                  </a:lnTo>
                  <a:lnTo>
                    <a:pt x="120540" y="176999"/>
                  </a:lnTo>
                  <a:lnTo>
                    <a:pt x="124652" y="163403"/>
                  </a:lnTo>
                  <a:lnTo>
                    <a:pt x="132033" y="120941"/>
                  </a:lnTo>
                  <a:lnTo>
                    <a:pt x="135439" y="79249"/>
                  </a:lnTo>
                  <a:lnTo>
                    <a:pt x="136590" y="37951"/>
                  </a:lnTo>
                  <a:lnTo>
                    <a:pt x="136835" y="25784"/>
                  </a:lnTo>
                  <a:lnTo>
                    <a:pt x="137840" y="26161"/>
                  </a:lnTo>
                  <a:lnTo>
                    <a:pt x="141602" y="29226"/>
                  </a:lnTo>
                  <a:lnTo>
                    <a:pt x="143936" y="33896"/>
                  </a:lnTo>
                  <a:lnTo>
                    <a:pt x="152858" y="78089"/>
                  </a:lnTo>
                  <a:lnTo>
                    <a:pt x="163879" y="111769"/>
                  </a:lnTo>
                  <a:lnTo>
                    <a:pt x="170870" y="151090"/>
                  </a:lnTo>
                  <a:lnTo>
                    <a:pt x="184869" y="190291"/>
                  </a:lnTo>
                  <a:lnTo>
                    <a:pt x="199380" y="2114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235"/>
            <p:cNvSpPr/>
            <p:nvPr/>
          </p:nvSpPr>
          <p:spPr>
            <a:xfrm>
              <a:off x="7081751" y="4179094"/>
              <a:ext cx="195945" cy="294680"/>
            </a:xfrm>
            <a:custGeom>
              <a:avLst/>
              <a:gdLst/>
              <a:ahLst/>
              <a:cxnLst/>
              <a:rect l="0" t="0" r="0" b="0"/>
              <a:pathLst>
                <a:path w="195945" h="294680">
                  <a:moveTo>
                    <a:pt x="26280" y="0"/>
                  </a:moveTo>
                  <a:lnTo>
                    <a:pt x="21539" y="4740"/>
                  </a:lnTo>
                  <a:lnTo>
                    <a:pt x="8188" y="44587"/>
                  </a:lnTo>
                  <a:lnTo>
                    <a:pt x="2069" y="74065"/>
                  </a:lnTo>
                  <a:lnTo>
                    <a:pt x="0" y="114841"/>
                  </a:lnTo>
                  <a:lnTo>
                    <a:pt x="6721" y="150567"/>
                  </a:lnTo>
                  <a:lnTo>
                    <a:pt x="24407" y="191122"/>
                  </a:lnTo>
                  <a:lnTo>
                    <a:pt x="34047" y="206982"/>
                  </a:lnTo>
                  <a:lnTo>
                    <a:pt x="44946" y="216015"/>
                  </a:lnTo>
                  <a:lnTo>
                    <a:pt x="63371" y="221815"/>
                  </a:lnTo>
                  <a:lnTo>
                    <a:pt x="72862" y="217316"/>
                  </a:lnTo>
                  <a:lnTo>
                    <a:pt x="107973" y="185964"/>
                  </a:lnTo>
                  <a:lnTo>
                    <a:pt x="112197" y="176578"/>
                  </a:lnTo>
                  <a:lnTo>
                    <a:pt x="121268" y="140441"/>
                  </a:lnTo>
                  <a:lnTo>
                    <a:pt x="123867" y="99803"/>
                  </a:lnTo>
                  <a:lnTo>
                    <a:pt x="129121" y="58078"/>
                  </a:lnTo>
                  <a:lnTo>
                    <a:pt x="133324" y="27738"/>
                  </a:lnTo>
                  <a:lnTo>
                    <a:pt x="134422" y="49204"/>
                  </a:lnTo>
                  <a:lnTo>
                    <a:pt x="145865" y="87079"/>
                  </a:lnTo>
                  <a:lnTo>
                    <a:pt x="154427" y="124910"/>
                  </a:lnTo>
                  <a:lnTo>
                    <a:pt x="166210" y="161742"/>
                  </a:lnTo>
                  <a:lnTo>
                    <a:pt x="181065" y="205516"/>
                  </a:lnTo>
                  <a:lnTo>
                    <a:pt x="191976" y="248257"/>
                  </a:lnTo>
                  <a:lnTo>
                    <a:pt x="195944" y="2946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236"/>
            <p:cNvSpPr/>
            <p:nvPr/>
          </p:nvSpPr>
          <p:spPr>
            <a:xfrm>
              <a:off x="7429877" y="4045148"/>
              <a:ext cx="26413" cy="348259"/>
            </a:xfrm>
            <a:custGeom>
              <a:avLst/>
              <a:gdLst/>
              <a:ahLst/>
              <a:cxnLst/>
              <a:rect l="0" t="0" r="0" b="0"/>
              <a:pathLst>
                <a:path w="26413" h="348259">
                  <a:moveTo>
                    <a:pt x="17482" y="0"/>
                  </a:moveTo>
                  <a:lnTo>
                    <a:pt x="12742" y="0"/>
                  </a:lnTo>
                  <a:lnTo>
                    <a:pt x="11346" y="993"/>
                  </a:lnTo>
                  <a:lnTo>
                    <a:pt x="10415" y="2646"/>
                  </a:lnTo>
                  <a:lnTo>
                    <a:pt x="9380" y="9114"/>
                  </a:lnTo>
                  <a:lnTo>
                    <a:pt x="6071" y="42811"/>
                  </a:lnTo>
                  <a:lnTo>
                    <a:pt x="897" y="77689"/>
                  </a:lnTo>
                  <a:lnTo>
                    <a:pt x="0" y="114301"/>
                  </a:lnTo>
                  <a:lnTo>
                    <a:pt x="4475" y="153371"/>
                  </a:lnTo>
                  <a:lnTo>
                    <a:pt x="9386" y="183259"/>
                  </a:lnTo>
                  <a:lnTo>
                    <a:pt x="13884" y="215394"/>
                  </a:lnTo>
                  <a:lnTo>
                    <a:pt x="17409" y="259392"/>
                  </a:lnTo>
                  <a:lnTo>
                    <a:pt x="24339" y="301931"/>
                  </a:lnTo>
                  <a:lnTo>
                    <a:pt x="26412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237"/>
            <p:cNvSpPr/>
            <p:nvPr/>
          </p:nvSpPr>
          <p:spPr>
            <a:xfrm>
              <a:off x="7259836" y="4188023"/>
              <a:ext cx="241103" cy="44650"/>
            </a:xfrm>
            <a:custGeom>
              <a:avLst/>
              <a:gdLst/>
              <a:ahLst/>
              <a:cxnLst/>
              <a:rect l="0" t="0" r="0" b="0"/>
              <a:pathLst>
                <a:path w="241103" h="44650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8122" y="15232"/>
                  </a:lnTo>
                  <a:lnTo>
                    <a:pt x="17169" y="20991"/>
                  </a:lnTo>
                  <a:lnTo>
                    <a:pt x="45284" y="25644"/>
                  </a:lnTo>
                  <a:lnTo>
                    <a:pt x="81558" y="29209"/>
                  </a:lnTo>
                  <a:lnTo>
                    <a:pt x="120077" y="36436"/>
                  </a:lnTo>
                  <a:lnTo>
                    <a:pt x="155633" y="42215"/>
                  </a:lnTo>
                  <a:lnTo>
                    <a:pt x="241102" y="44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238"/>
            <p:cNvSpPr/>
            <p:nvPr/>
          </p:nvSpPr>
          <p:spPr>
            <a:xfrm>
              <a:off x="7608094" y="4179094"/>
              <a:ext cx="1" cy="214313"/>
            </a:xfrm>
            <a:custGeom>
              <a:avLst/>
              <a:gdLst/>
              <a:ahLst/>
              <a:cxnLst/>
              <a:rect l="0" t="0" r="0" b="0"/>
              <a:pathLst>
                <a:path w="1" h="214313">
                  <a:moveTo>
                    <a:pt x="0" y="0"/>
                  </a:moveTo>
                  <a:lnTo>
                    <a:pt x="0" y="39079"/>
                  </a:lnTo>
                  <a:lnTo>
                    <a:pt x="0" y="79268"/>
                  </a:lnTo>
                  <a:lnTo>
                    <a:pt x="0" y="117889"/>
                  </a:lnTo>
                  <a:lnTo>
                    <a:pt x="0" y="156386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239"/>
            <p:cNvSpPr/>
            <p:nvPr/>
          </p:nvSpPr>
          <p:spPr>
            <a:xfrm>
              <a:off x="7590234" y="4080867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2678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240"/>
            <p:cNvSpPr/>
            <p:nvPr/>
          </p:nvSpPr>
          <p:spPr>
            <a:xfrm>
              <a:off x="7698822" y="4170164"/>
              <a:ext cx="208638" cy="230596"/>
            </a:xfrm>
            <a:custGeom>
              <a:avLst/>
              <a:gdLst/>
              <a:ahLst/>
              <a:cxnLst/>
              <a:rect l="0" t="0" r="0" b="0"/>
              <a:pathLst>
                <a:path w="208638" h="230596">
                  <a:moveTo>
                    <a:pt x="123584" y="0"/>
                  </a:moveTo>
                  <a:lnTo>
                    <a:pt x="114471" y="992"/>
                  </a:lnTo>
                  <a:lnTo>
                    <a:pt x="86065" y="12359"/>
                  </a:lnTo>
                  <a:lnTo>
                    <a:pt x="44964" y="32018"/>
                  </a:lnTo>
                  <a:lnTo>
                    <a:pt x="34733" y="38373"/>
                  </a:lnTo>
                  <a:lnTo>
                    <a:pt x="18654" y="57011"/>
                  </a:lnTo>
                  <a:lnTo>
                    <a:pt x="6064" y="81384"/>
                  </a:lnTo>
                  <a:lnTo>
                    <a:pt x="49" y="110150"/>
                  </a:lnTo>
                  <a:lnTo>
                    <a:pt x="0" y="134833"/>
                  </a:lnTo>
                  <a:lnTo>
                    <a:pt x="5828" y="159013"/>
                  </a:lnTo>
                  <a:lnTo>
                    <a:pt x="29625" y="197139"/>
                  </a:lnTo>
                  <a:lnTo>
                    <a:pt x="40814" y="210318"/>
                  </a:lnTo>
                  <a:lnTo>
                    <a:pt x="57693" y="217498"/>
                  </a:lnTo>
                  <a:lnTo>
                    <a:pt x="96127" y="226848"/>
                  </a:lnTo>
                  <a:lnTo>
                    <a:pt x="118647" y="230595"/>
                  </a:lnTo>
                  <a:lnTo>
                    <a:pt x="157183" y="224897"/>
                  </a:lnTo>
                  <a:lnTo>
                    <a:pt x="163843" y="224345"/>
                  </a:lnTo>
                  <a:lnTo>
                    <a:pt x="176535" y="215795"/>
                  </a:lnTo>
                  <a:lnTo>
                    <a:pt x="187797" y="202073"/>
                  </a:lnTo>
                  <a:lnTo>
                    <a:pt x="198724" y="178605"/>
                  </a:lnTo>
                  <a:lnTo>
                    <a:pt x="208637" y="139169"/>
                  </a:lnTo>
                  <a:lnTo>
                    <a:pt x="200024" y="97739"/>
                  </a:lnTo>
                  <a:lnTo>
                    <a:pt x="185967" y="58805"/>
                  </a:lnTo>
                  <a:lnTo>
                    <a:pt x="169209" y="32255"/>
                  </a:lnTo>
                  <a:lnTo>
                    <a:pt x="155768" y="20619"/>
                  </a:lnTo>
                  <a:lnTo>
                    <a:pt x="149009" y="17715"/>
                  </a:lnTo>
                  <a:lnTo>
                    <a:pt x="105725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241"/>
            <p:cNvSpPr/>
            <p:nvPr/>
          </p:nvSpPr>
          <p:spPr>
            <a:xfrm>
              <a:off x="7983241" y="4170164"/>
              <a:ext cx="223143" cy="241973"/>
            </a:xfrm>
            <a:custGeom>
              <a:avLst/>
              <a:gdLst/>
              <a:ahLst/>
              <a:cxnLst/>
              <a:rect l="0" t="0" r="0" b="0"/>
              <a:pathLst>
                <a:path w="223143" h="241973">
                  <a:moveTo>
                    <a:pt x="26689" y="0"/>
                  </a:moveTo>
                  <a:lnTo>
                    <a:pt x="26689" y="4740"/>
                  </a:lnTo>
                  <a:lnTo>
                    <a:pt x="25697" y="6137"/>
                  </a:lnTo>
                  <a:lnTo>
                    <a:pt x="24042" y="7068"/>
                  </a:lnTo>
                  <a:lnTo>
                    <a:pt x="21948" y="7689"/>
                  </a:lnTo>
                  <a:lnTo>
                    <a:pt x="14260" y="13302"/>
                  </a:lnTo>
                  <a:lnTo>
                    <a:pt x="5698" y="30731"/>
                  </a:lnTo>
                  <a:lnTo>
                    <a:pt x="1045" y="59134"/>
                  </a:lnTo>
                  <a:lnTo>
                    <a:pt x="239" y="94691"/>
                  </a:lnTo>
                  <a:lnTo>
                    <a:pt x="0" y="129811"/>
                  </a:lnTo>
                  <a:lnTo>
                    <a:pt x="1913" y="159510"/>
                  </a:lnTo>
                  <a:lnTo>
                    <a:pt x="9394" y="178049"/>
                  </a:lnTo>
                  <a:lnTo>
                    <a:pt x="44830" y="222643"/>
                  </a:lnTo>
                  <a:lnTo>
                    <a:pt x="60397" y="238829"/>
                  </a:lnTo>
                  <a:lnTo>
                    <a:pt x="66027" y="241571"/>
                  </a:lnTo>
                  <a:lnTo>
                    <a:pt x="77576" y="241972"/>
                  </a:lnTo>
                  <a:lnTo>
                    <a:pt x="89324" y="233551"/>
                  </a:lnTo>
                  <a:lnTo>
                    <a:pt x="100166" y="219886"/>
                  </a:lnTo>
                  <a:lnTo>
                    <a:pt x="123187" y="178152"/>
                  </a:lnTo>
                  <a:lnTo>
                    <a:pt x="137876" y="143780"/>
                  </a:lnTo>
                  <a:lnTo>
                    <a:pt x="146870" y="105904"/>
                  </a:lnTo>
                  <a:lnTo>
                    <a:pt x="153714" y="62343"/>
                  </a:lnTo>
                  <a:lnTo>
                    <a:pt x="160715" y="33088"/>
                  </a:lnTo>
                  <a:lnTo>
                    <a:pt x="162673" y="30988"/>
                  </a:lnTo>
                  <a:lnTo>
                    <a:pt x="164970" y="29589"/>
                  </a:lnTo>
                  <a:lnTo>
                    <a:pt x="166501" y="29648"/>
                  </a:lnTo>
                  <a:lnTo>
                    <a:pt x="167522" y="30679"/>
                  </a:lnTo>
                  <a:lnTo>
                    <a:pt x="168656" y="34471"/>
                  </a:lnTo>
                  <a:lnTo>
                    <a:pt x="169528" y="73792"/>
                  </a:lnTo>
                  <a:lnTo>
                    <a:pt x="181830" y="112766"/>
                  </a:lnTo>
                  <a:lnTo>
                    <a:pt x="191427" y="152740"/>
                  </a:lnTo>
                  <a:lnTo>
                    <a:pt x="205418" y="189508"/>
                  </a:lnTo>
                  <a:lnTo>
                    <a:pt x="214046" y="212038"/>
                  </a:lnTo>
                  <a:lnTo>
                    <a:pt x="223142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242"/>
            <p:cNvSpPr/>
            <p:nvPr/>
          </p:nvSpPr>
          <p:spPr>
            <a:xfrm>
              <a:off x="8295680" y="4143375"/>
              <a:ext cx="194741" cy="316762"/>
            </a:xfrm>
            <a:custGeom>
              <a:avLst/>
              <a:gdLst/>
              <a:ahLst/>
              <a:cxnLst/>
              <a:rect l="0" t="0" r="0" b="0"/>
              <a:pathLst>
                <a:path w="194741" h="316762">
                  <a:moveTo>
                    <a:pt x="125015" y="0"/>
                  </a:moveTo>
                  <a:lnTo>
                    <a:pt x="112656" y="19427"/>
                  </a:lnTo>
                  <a:lnTo>
                    <a:pt x="97210" y="33537"/>
                  </a:lnTo>
                  <a:lnTo>
                    <a:pt x="85868" y="39710"/>
                  </a:lnTo>
                  <a:lnTo>
                    <a:pt x="57127" y="43673"/>
                  </a:lnTo>
                  <a:lnTo>
                    <a:pt x="30486" y="47005"/>
                  </a:lnTo>
                  <a:lnTo>
                    <a:pt x="12670" y="54277"/>
                  </a:lnTo>
                  <a:lnTo>
                    <a:pt x="2503" y="60882"/>
                  </a:lnTo>
                  <a:lnTo>
                    <a:pt x="5482" y="76247"/>
                  </a:lnTo>
                  <a:lnTo>
                    <a:pt x="7623" y="80597"/>
                  </a:lnTo>
                  <a:lnTo>
                    <a:pt x="10042" y="83497"/>
                  </a:lnTo>
                  <a:lnTo>
                    <a:pt x="12649" y="85430"/>
                  </a:lnTo>
                  <a:lnTo>
                    <a:pt x="39209" y="88533"/>
                  </a:lnTo>
                  <a:lnTo>
                    <a:pt x="76352" y="91792"/>
                  </a:lnTo>
                  <a:lnTo>
                    <a:pt x="92473" y="98343"/>
                  </a:lnTo>
                  <a:lnTo>
                    <a:pt x="132515" y="126803"/>
                  </a:lnTo>
                  <a:lnTo>
                    <a:pt x="160311" y="147043"/>
                  </a:lnTo>
                  <a:lnTo>
                    <a:pt x="169382" y="151606"/>
                  </a:lnTo>
                  <a:lnTo>
                    <a:pt x="175429" y="156633"/>
                  </a:lnTo>
                  <a:lnTo>
                    <a:pt x="190670" y="184791"/>
                  </a:lnTo>
                  <a:lnTo>
                    <a:pt x="194740" y="207219"/>
                  </a:lnTo>
                  <a:lnTo>
                    <a:pt x="190400" y="221412"/>
                  </a:lnTo>
                  <a:lnTo>
                    <a:pt x="161839" y="265651"/>
                  </a:lnTo>
                  <a:lnTo>
                    <a:pt x="141548" y="284755"/>
                  </a:lnTo>
                  <a:lnTo>
                    <a:pt x="105610" y="298113"/>
                  </a:lnTo>
                  <a:lnTo>
                    <a:pt x="61130" y="307867"/>
                  </a:lnTo>
                  <a:lnTo>
                    <a:pt x="27509" y="316761"/>
                  </a:lnTo>
                  <a:lnTo>
                    <a:pt x="0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9" name="SMARTInkShape-Group46"/>
          <p:cNvGrpSpPr/>
          <p:nvPr/>
        </p:nvGrpSpPr>
        <p:grpSpPr>
          <a:xfrm>
            <a:off x="4964906" y="4466728"/>
            <a:ext cx="2668700" cy="753402"/>
            <a:chOff x="4964906" y="4466728"/>
            <a:chExt cx="2668700" cy="753402"/>
          </a:xfrm>
        </p:grpSpPr>
        <p:sp>
          <p:nvSpPr>
            <p:cNvPr id="345" name="SMARTInkShape-243"/>
            <p:cNvSpPr/>
            <p:nvPr/>
          </p:nvSpPr>
          <p:spPr>
            <a:xfrm>
              <a:off x="5074160" y="4466728"/>
              <a:ext cx="185427" cy="435671"/>
            </a:xfrm>
            <a:custGeom>
              <a:avLst/>
              <a:gdLst/>
              <a:ahLst/>
              <a:cxnLst/>
              <a:rect l="0" t="0" r="0" b="0"/>
              <a:pathLst>
                <a:path w="185427" h="435671">
                  <a:moveTo>
                    <a:pt x="185426" y="60624"/>
                  </a:moveTo>
                  <a:lnTo>
                    <a:pt x="180686" y="55883"/>
                  </a:lnTo>
                  <a:lnTo>
                    <a:pt x="172997" y="38714"/>
                  </a:lnTo>
                  <a:lnTo>
                    <a:pt x="169176" y="19515"/>
                  </a:lnTo>
                  <a:lnTo>
                    <a:pt x="166655" y="15358"/>
                  </a:lnTo>
                  <a:lnTo>
                    <a:pt x="162990" y="12588"/>
                  </a:lnTo>
                  <a:lnTo>
                    <a:pt x="152634" y="9509"/>
                  </a:lnTo>
                  <a:lnTo>
                    <a:pt x="133046" y="6783"/>
                  </a:lnTo>
                  <a:lnTo>
                    <a:pt x="129670" y="4886"/>
                  </a:lnTo>
                  <a:lnTo>
                    <a:pt x="127419" y="2629"/>
                  </a:lnTo>
                  <a:lnTo>
                    <a:pt x="116981" y="122"/>
                  </a:lnTo>
                  <a:lnTo>
                    <a:pt x="102420" y="0"/>
                  </a:lnTo>
                  <a:lnTo>
                    <a:pt x="86027" y="3252"/>
                  </a:lnTo>
                  <a:lnTo>
                    <a:pt x="60063" y="20143"/>
                  </a:lnTo>
                  <a:lnTo>
                    <a:pt x="42999" y="39259"/>
                  </a:lnTo>
                  <a:lnTo>
                    <a:pt x="22016" y="78408"/>
                  </a:lnTo>
                  <a:lnTo>
                    <a:pt x="9517" y="110076"/>
                  </a:lnTo>
                  <a:lnTo>
                    <a:pt x="0" y="153772"/>
                  </a:lnTo>
                  <a:lnTo>
                    <a:pt x="1170" y="189426"/>
                  </a:lnTo>
                  <a:lnTo>
                    <a:pt x="10454" y="231697"/>
                  </a:lnTo>
                  <a:lnTo>
                    <a:pt x="22130" y="272476"/>
                  </a:lnTo>
                  <a:lnTo>
                    <a:pt x="30491" y="315659"/>
                  </a:lnTo>
                  <a:lnTo>
                    <a:pt x="37950" y="353341"/>
                  </a:lnTo>
                  <a:lnTo>
                    <a:pt x="42551" y="4356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244"/>
            <p:cNvSpPr/>
            <p:nvPr/>
          </p:nvSpPr>
          <p:spPr>
            <a:xfrm>
              <a:off x="4964906" y="4697016"/>
              <a:ext cx="232173" cy="53579"/>
            </a:xfrm>
            <a:custGeom>
              <a:avLst/>
              <a:gdLst/>
              <a:ahLst/>
              <a:cxnLst/>
              <a:rect l="0" t="0" r="0" b="0"/>
              <a:pathLst>
                <a:path w="232173" h="53579">
                  <a:moveTo>
                    <a:pt x="0" y="53578"/>
                  </a:moveTo>
                  <a:lnTo>
                    <a:pt x="9481" y="53578"/>
                  </a:lnTo>
                  <a:lnTo>
                    <a:pt x="16782" y="50932"/>
                  </a:lnTo>
                  <a:lnTo>
                    <a:pt x="20118" y="48837"/>
                  </a:lnTo>
                  <a:lnTo>
                    <a:pt x="64765" y="49621"/>
                  </a:lnTo>
                  <a:lnTo>
                    <a:pt x="86331" y="44874"/>
                  </a:lnTo>
                  <a:lnTo>
                    <a:pt x="129721" y="25657"/>
                  </a:lnTo>
                  <a:lnTo>
                    <a:pt x="168413" y="11240"/>
                  </a:lnTo>
                  <a:lnTo>
                    <a:pt x="212302" y="2220"/>
                  </a:lnTo>
                  <a:lnTo>
                    <a:pt x="23217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245"/>
            <p:cNvSpPr/>
            <p:nvPr/>
          </p:nvSpPr>
          <p:spPr>
            <a:xfrm>
              <a:off x="5231549" y="4689327"/>
              <a:ext cx="187627" cy="210318"/>
            </a:xfrm>
            <a:custGeom>
              <a:avLst/>
              <a:gdLst/>
              <a:ahLst/>
              <a:cxnLst/>
              <a:rect l="0" t="0" r="0" b="0"/>
              <a:pathLst>
                <a:path w="187627" h="210318">
                  <a:moveTo>
                    <a:pt x="99474" y="7689"/>
                  </a:moveTo>
                  <a:lnTo>
                    <a:pt x="99474" y="2948"/>
                  </a:lnTo>
                  <a:lnTo>
                    <a:pt x="97490" y="1552"/>
                  </a:lnTo>
                  <a:lnTo>
                    <a:pt x="89994" y="0"/>
                  </a:lnTo>
                  <a:lnTo>
                    <a:pt x="74617" y="3867"/>
                  </a:lnTo>
                  <a:lnTo>
                    <a:pt x="62234" y="11297"/>
                  </a:lnTo>
                  <a:lnTo>
                    <a:pt x="36374" y="37991"/>
                  </a:lnTo>
                  <a:lnTo>
                    <a:pt x="13037" y="70890"/>
                  </a:lnTo>
                  <a:lnTo>
                    <a:pt x="0" y="111412"/>
                  </a:lnTo>
                  <a:lnTo>
                    <a:pt x="1024" y="141431"/>
                  </a:lnTo>
                  <a:lnTo>
                    <a:pt x="7465" y="178285"/>
                  </a:lnTo>
                  <a:lnTo>
                    <a:pt x="8370" y="186904"/>
                  </a:lnTo>
                  <a:lnTo>
                    <a:pt x="11949" y="193642"/>
                  </a:lnTo>
                  <a:lnTo>
                    <a:pt x="23864" y="203774"/>
                  </a:lnTo>
                  <a:lnTo>
                    <a:pt x="52046" y="210317"/>
                  </a:lnTo>
                  <a:lnTo>
                    <a:pt x="90988" y="205398"/>
                  </a:lnTo>
                  <a:lnTo>
                    <a:pt x="127931" y="194873"/>
                  </a:lnTo>
                  <a:lnTo>
                    <a:pt x="147263" y="180890"/>
                  </a:lnTo>
                  <a:lnTo>
                    <a:pt x="162386" y="164042"/>
                  </a:lnTo>
                  <a:lnTo>
                    <a:pt x="180071" y="127658"/>
                  </a:lnTo>
                  <a:lnTo>
                    <a:pt x="187053" y="87243"/>
                  </a:lnTo>
                  <a:lnTo>
                    <a:pt x="187626" y="81561"/>
                  </a:lnTo>
                  <a:lnTo>
                    <a:pt x="182971" y="67309"/>
                  </a:lnTo>
                  <a:lnTo>
                    <a:pt x="173295" y="52046"/>
                  </a:lnTo>
                  <a:lnTo>
                    <a:pt x="151112" y="33289"/>
                  </a:lnTo>
                  <a:lnTo>
                    <a:pt x="126681" y="21999"/>
                  </a:lnTo>
                  <a:lnTo>
                    <a:pt x="112889" y="19010"/>
                  </a:lnTo>
                  <a:lnTo>
                    <a:pt x="81615" y="255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246"/>
            <p:cNvSpPr/>
            <p:nvPr/>
          </p:nvSpPr>
          <p:spPr>
            <a:xfrm>
              <a:off x="5430400" y="4705945"/>
              <a:ext cx="166744" cy="192854"/>
            </a:xfrm>
            <a:custGeom>
              <a:avLst/>
              <a:gdLst/>
              <a:ahLst/>
              <a:cxnLst/>
              <a:rect l="0" t="0" r="0" b="0"/>
              <a:pathLst>
                <a:path w="166744" h="192854">
                  <a:moveTo>
                    <a:pt x="97077" y="8930"/>
                  </a:moveTo>
                  <a:lnTo>
                    <a:pt x="92336" y="8930"/>
                  </a:lnTo>
                  <a:lnTo>
                    <a:pt x="87363" y="6284"/>
                  </a:lnTo>
                  <a:lnTo>
                    <a:pt x="84648" y="4190"/>
                  </a:lnTo>
                  <a:lnTo>
                    <a:pt x="80853" y="3785"/>
                  </a:lnTo>
                  <a:lnTo>
                    <a:pt x="71345" y="5982"/>
                  </a:lnTo>
                  <a:lnTo>
                    <a:pt x="32636" y="33529"/>
                  </a:lnTo>
                  <a:lnTo>
                    <a:pt x="7582" y="61855"/>
                  </a:lnTo>
                  <a:lnTo>
                    <a:pt x="2731" y="71478"/>
                  </a:lnTo>
                  <a:lnTo>
                    <a:pt x="0" y="96695"/>
                  </a:lnTo>
                  <a:lnTo>
                    <a:pt x="3931" y="134043"/>
                  </a:lnTo>
                  <a:lnTo>
                    <a:pt x="11361" y="154163"/>
                  </a:lnTo>
                  <a:lnTo>
                    <a:pt x="32300" y="183249"/>
                  </a:lnTo>
                  <a:lnTo>
                    <a:pt x="49104" y="190585"/>
                  </a:lnTo>
                  <a:lnTo>
                    <a:pt x="68810" y="192853"/>
                  </a:lnTo>
                  <a:lnTo>
                    <a:pt x="110001" y="188421"/>
                  </a:lnTo>
                  <a:lnTo>
                    <a:pt x="133979" y="183049"/>
                  </a:lnTo>
                  <a:lnTo>
                    <a:pt x="148535" y="172636"/>
                  </a:lnTo>
                  <a:lnTo>
                    <a:pt x="159634" y="159079"/>
                  </a:lnTo>
                  <a:lnTo>
                    <a:pt x="164568" y="146439"/>
                  </a:lnTo>
                  <a:lnTo>
                    <a:pt x="166743" y="107897"/>
                  </a:lnTo>
                  <a:lnTo>
                    <a:pt x="161292" y="67358"/>
                  </a:lnTo>
                  <a:lnTo>
                    <a:pt x="160723" y="59788"/>
                  </a:lnTo>
                  <a:lnTo>
                    <a:pt x="158359" y="53750"/>
                  </a:lnTo>
                  <a:lnTo>
                    <a:pt x="9707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247"/>
            <p:cNvSpPr/>
            <p:nvPr/>
          </p:nvSpPr>
          <p:spPr>
            <a:xfrm>
              <a:off x="5679281" y="4518422"/>
              <a:ext cx="8931" cy="330399"/>
            </a:xfrm>
            <a:custGeom>
              <a:avLst/>
              <a:gdLst/>
              <a:ahLst/>
              <a:cxnLst/>
              <a:rect l="0" t="0" r="0" b="0"/>
              <a:pathLst>
                <a:path w="8931" h="330399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7689" y="4740"/>
                  </a:lnTo>
                  <a:lnTo>
                    <a:pt x="1133" y="44056"/>
                  </a:lnTo>
                  <a:lnTo>
                    <a:pt x="150" y="88533"/>
                  </a:lnTo>
                  <a:lnTo>
                    <a:pt x="30" y="129605"/>
                  </a:lnTo>
                  <a:lnTo>
                    <a:pt x="4750" y="168929"/>
                  </a:lnTo>
                  <a:lnTo>
                    <a:pt x="7072" y="200095"/>
                  </a:lnTo>
                  <a:lnTo>
                    <a:pt x="8380" y="240527"/>
                  </a:lnTo>
                  <a:lnTo>
                    <a:pt x="8766" y="273012"/>
                  </a:lnTo>
                  <a:lnTo>
                    <a:pt x="8930" y="3303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248"/>
            <p:cNvSpPr/>
            <p:nvPr/>
          </p:nvSpPr>
          <p:spPr>
            <a:xfrm>
              <a:off x="5787697" y="4670227"/>
              <a:ext cx="16601" cy="214313"/>
            </a:xfrm>
            <a:custGeom>
              <a:avLst/>
              <a:gdLst/>
              <a:ahLst/>
              <a:cxnLst/>
              <a:rect l="0" t="0" r="0" b="0"/>
              <a:pathLst>
                <a:path w="16601" h="214313">
                  <a:moveTo>
                    <a:pt x="16600" y="0"/>
                  </a:moveTo>
                  <a:lnTo>
                    <a:pt x="13954" y="17650"/>
                  </a:lnTo>
                  <a:lnTo>
                    <a:pt x="5576" y="59929"/>
                  </a:lnTo>
                  <a:lnTo>
                    <a:pt x="90" y="102457"/>
                  </a:lnTo>
                  <a:lnTo>
                    <a:pt x="0" y="140954"/>
                  </a:lnTo>
                  <a:lnTo>
                    <a:pt x="767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249"/>
            <p:cNvSpPr/>
            <p:nvPr/>
          </p:nvSpPr>
          <p:spPr>
            <a:xfrm>
              <a:off x="5884664" y="4714875"/>
              <a:ext cx="133946" cy="226872"/>
            </a:xfrm>
            <a:custGeom>
              <a:avLst/>
              <a:gdLst/>
              <a:ahLst/>
              <a:cxnLst/>
              <a:rect l="0" t="0" r="0" b="0"/>
              <a:pathLst>
                <a:path w="133946" h="226872">
                  <a:moveTo>
                    <a:pt x="133945" y="0"/>
                  </a:moveTo>
                  <a:lnTo>
                    <a:pt x="125824" y="7129"/>
                  </a:lnTo>
                  <a:lnTo>
                    <a:pt x="116776" y="12429"/>
                  </a:lnTo>
                  <a:lnTo>
                    <a:pt x="91045" y="16250"/>
                  </a:lnTo>
                  <a:lnTo>
                    <a:pt x="49771" y="11405"/>
                  </a:lnTo>
                  <a:lnTo>
                    <a:pt x="37664" y="10030"/>
                  </a:lnTo>
                  <a:lnTo>
                    <a:pt x="32055" y="12640"/>
                  </a:lnTo>
                  <a:lnTo>
                    <a:pt x="20531" y="23477"/>
                  </a:lnTo>
                  <a:lnTo>
                    <a:pt x="14086" y="32924"/>
                  </a:lnTo>
                  <a:lnTo>
                    <a:pt x="10458" y="43821"/>
                  </a:lnTo>
                  <a:lnTo>
                    <a:pt x="9948" y="47073"/>
                  </a:lnTo>
                  <a:lnTo>
                    <a:pt x="11593" y="50233"/>
                  </a:lnTo>
                  <a:lnTo>
                    <a:pt x="50938" y="86829"/>
                  </a:lnTo>
                  <a:lnTo>
                    <a:pt x="80617" y="124491"/>
                  </a:lnTo>
                  <a:lnTo>
                    <a:pt x="106618" y="164857"/>
                  </a:lnTo>
                  <a:lnTo>
                    <a:pt x="119564" y="183453"/>
                  </a:lnTo>
                  <a:lnTo>
                    <a:pt x="123401" y="195247"/>
                  </a:lnTo>
                  <a:lnTo>
                    <a:pt x="124696" y="208121"/>
                  </a:lnTo>
                  <a:lnTo>
                    <a:pt x="122228" y="214207"/>
                  </a:lnTo>
                  <a:lnTo>
                    <a:pt x="120180" y="217219"/>
                  </a:lnTo>
                  <a:lnTo>
                    <a:pt x="107818" y="226198"/>
                  </a:lnTo>
                  <a:lnTo>
                    <a:pt x="94552" y="226871"/>
                  </a:lnTo>
                  <a:lnTo>
                    <a:pt x="80718" y="223862"/>
                  </a:lnTo>
                  <a:lnTo>
                    <a:pt x="42850" y="203008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250"/>
            <p:cNvSpPr/>
            <p:nvPr/>
          </p:nvSpPr>
          <p:spPr>
            <a:xfrm>
              <a:off x="6050064" y="4536281"/>
              <a:ext cx="200701" cy="423382"/>
            </a:xfrm>
            <a:custGeom>
              <a:avLst/>
              <a:gdLst/>
              <a:ahLst/>
              <a:cxnLst/>
              <a:rect l="0" t="0" r="0" b="0"/>
              <a:pathLst>
                <a:path w="200701" h="423382">
                  <a:moveTo>
                    <a:pt x="22124" y="0"/>
                  </a:moveTo>
                  <a:lnTo>
                    <a:pt x="12410" y="34433"/>
                  </a:lnTo>
                  <a:lnTo>
                    <a:pt x="5873" y="73609"/>
                  </a:lnTo>
                  <a:lnTo>
                    <a:pt x="0" y="113092"/>
                  </a:lnTo>
                  <a:lnTo>
                    <a:pt x="1457" y="153012"/>
                  </a:lnTo>
                  <a:lnTo>
                    <a:pt x="4702" y="189783"/>
                  </a:lnTo>
                  <a:lnTo>
                    <a:pt x="11223" y="230560"/>
                  </a:lnTo>
                  <a:lnTo>
                    <a:pt x="17545" y="267572"/>
                  </a:lnTo>
                  <a:lnTo>
                    <a:pt x="21219" y="305531"/>
                  </a:lnTo>
                  <a:lnTo>
                    <a:pt x="21944" y="348160"/>
                  </a:lnTo>
                  <a:lnTo>
                    <a:pt x="22119" y="392121"/>
                  </a:lnTo>
                  <a:lnTo>
                    <a:pt x="22120" y="395359"/>
                  </a:lnTo>
                  <a:lnTo>
                    <a:pt x="21129" y="396526"/>
                  </a:lnTo>
                  <a:lnTo>
                    <a:pt x="19476" y="396312"/>
                  </a:lnTo>
                  <a:lnTo>
                    <a:pt x="17382" y="395176"/>
                  </a:lnTo>
                  <a:lnTo>
                    <a:pt x="8821" y="357612"/>
                  </a:lnTo>
                  <a:lnTo>
                    <a:pt x="4864" y="315927"/>
                  </a:lnTo>
                  <a:lnTo>
                    <a:pt x="7088" y="293037"/>
                  </a:lnTo>
                  <a:lnTo>
                    <a:pt x="17576" y="252193"/>
                  </a:lnTo>
                  <a:lnTo>
                    <a:pt x="26816" y="220489"/>
                  </a:lnTo>
                  <a:lnTo>
                    <a:pt x="35123" y="207136"/>
                  </a:lnTo>
                  <a:lnTo>
                    <a:pt x="48540" y="193272"/>
                  </a:lnTo>
                  <a:lnTo>
                    <a:pt x="65486" y="172012"/>
                  </a:lnTo>
                  <a:lnTo>
                    <a:pt x="70876" y="169245"/>
                  </a:lnTo>
                  <a:lnTo>
                    <a:pt x="76453" y="168393"/>
                  </a:lnTo>
                  <a:lnTo>
                    <a:pt x="82156" y="168816"/>
                  </a:lnTo>
                  <a:lnTo>
                    <a:pt x="93783" y="177225"/>
                  </a:lnTo>
                  <a:lnTo>
                    <a:pt x="111486" y="193402"/>
                  </a:lnTo>
                  <a:lnTo>
                    <a:pt x="135246" y="212497"/>
                  </a:lnTo>
                  <a:lnTo>
                    <a:pt x="166212" y="254846"/>
                  </a:lnTo>
                  <a:lnTo>
                    <a:pt x="185670" y="294823"/>
                  </a:lnTo>
                  <a:lnTo>
                    <a:pt x="195818" y="332205"/>
                  </a:lnTo>
                  <a:lnTo>
                    <a:pt x="200287" y="376145"/>
                  </a:lnTo>
                  <a:lnTo>
                    <a:pt x="200700" y="412312"/>
                  </a:lnTo>
                  <a:lnTo>
                    <a:pt x="198064" y="419060"/>
                  </a:lnTo>
                  <a:lnTo>
                    <a:pt x="195972" y="422248"/>
                  </a:lnTo>
                  <a:lnTo>
                    <a:pt x="194577" y="423381"/>
                  </a:lnTo>
                  <a:lnTo>
                    <a:pt x="191788" y="4196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251"/>
            <p:cNvSpPr/>
            <p:nvPr/>
          </p:nvSpPr>
          <p:spPr>
            <a:xfrm>
              <a:off x="6420445" y="4955977"/>
              <a:ext cx="26790" cy="160735"/>
            </a:xfrm>
            <a:custGeom>
              <a:avLst/>
              <a:gdLst/>
              <a:ahLst/>
              <a:cxnLst/>
              <a:rect l="0" t="0" r="0" b="0"/>
              <a:pathLst>
                <a:path w="26790" h="160735">
                  <a:moveTo>
                    <a:pt x="26789" y="0"/>
                  </a:moveTo>
                  <a:lnTo>
                    <a:pt x="26789" y="37591"/>
                  </a:lnTo>
                  <a:lnTo>
                    <a:pt x="25797" y="77187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252"/>
            <p:cNvSpPr/>
            <p:nvPr/>
          </p:nvSpPr>
          <p:spPr>
            <a:xfrm>
              <a:off x="6519600" y="4720301"/>
              <a:ext cx="159807" cy="206116"/>
            </a:xfrm>
            <a:custGeom>
              <a:avLst/>
              <a:gdLst/>
              <a:ahLst/>
              <a:cxnLst/>
              <a:rect l="0" t="0" r="0" b="0"/>
              <a:pathLst>
                <a:path w="159807" h="206116">
                  <a:moveTo>
                    <a:pt x="52650" y="48152"/>
                  </a:moveTo>
                  <a:lnTo>
                    <a:pt x="52650" y="43412"/>
                  </a:lnTo>
                  <a:lnTo>
                    <a:pt x="47359" y="38438"/>
                  </a:lnTo>
                  <a:lnTo>
                    <a:pt x="39384" y="33913"/>
                  </a:lnTo>
                  <a:lnTo>
                    <a:pt x="29317" y="30373"/>
                  </a:lnTo>
                  <a:lnTo>
                    <a:pt x="18758" y="22746"/>
                  </a:lnTo>
                  <a:lnTo>
                    <a:pt x="17172" y="50686"/>
                  </a:lnTo>
                  <a:lnTo>
                    <a:pt x="18030" y="65153"/>
                  </a:lnTo>
                  <a:lnTo>
                    <a:pt x="24634" y="90691"/>
                  </a:lnTo>
                  <a:lnTo>
                    <a:pt x="28345" y="126772"/>
                  </a:lnTo>
                  <a:lnTo>
                    <a:pt x="32881" y="148507"/>
                  </a:lnTo>
                  <a:lnTo>
                    <a:pt x="34539" y="189323"/>
                  </a:lnTo>
                  <a:lnTo>
                    <a:pt x="34757" y="206115"/>
                  </a:lnTo>
                  <a:lnTo>
                    <a:pt x="34781" y="203325"/>
                  </a:lnTo>
                  <a:lnTo>
                    <a:pt x="33792" y="202202"/>
                  </a:lnTo>
                  <a:lnTo>
                    <a:pt x="30048" y="200955"/>
                  </a:lnTo>
                  <a:lnTo>
                    <a:pt x="22360" y="200253"/>
                  </a:lnTo>
                  <a:lnTo>
                    <a:pt x="16699" y="192150"/>
                  </a:lnTo>
                  <a:lnTo>
                    <a:pt x="10578" y="173500"/>
                  </a:lnTo>
                  <a:lnTo>
                    <a:pt x="3771" y="135200"/>
                  </a:lnTo>
                  <a:lnTo>
                    <a:pt x="0" y="93128"/>
                  </a:lnTo>
                  <a:lnTo>
                    <a:pt x="1901" y="50274"/>
                  </a:lnTo>
                  <a:lnTo>
                    <a:pt x="15333" y="7678"/>
                  </a:lnTo>
                  <a:lnTo>
                    <a:pt x="30679" y="0"/>
                  </a:lnTo>
                  <a:lnTo>
                    <a:pt x="38003" y="176"/>
                  </a:lnTo>
                  <a:lnTo>
                    <a:pt x="79862" y="15168"/>
                  </a:lnTo>
                  <a:lnTo>
                    <a:pt x="117076" y="20547"/>
                  </a:lnTo>
                  <a:lnTo>
                    <a:pt x="125366" y="20819"/>
                  </a:lnTo>
                  <a:lnTo>
                    <a:pt x="159806" y="392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253"/>
            <p:cNvSpPr/>
            <p:nvPr/>
          </p:nvSpPr>
          <p:spPr>
            <a:xfrm>
              <a:off x="6752888" y="4683346"/>
              <a:ext cx="175172" cy="227778"/>
            </a:xfrm>
            <a:custGeom>
              <a:avLst/>
              <a:gdLst/>
              <a:ahLst/>
              <a:cxnLst/>
              <a:rect l="0" t="0" r="0" b="0"/>
              <a:pathLst>
                <a:path w="175172" h="227778">
                  <a:moveTo>
                    <a:pt x="131901" y="4740"/>
                  </a:moveTo>
                  <a:lnTo>
                    <a:pt x="127160" y="4740"/>
                  </a:lnTo>
                  <a:lnTo>
                    <a:pt x="125764" y="3748"/>
                  </a:lnTo>
                  <a:lnTo>
                    <a:pt x="124833" y="2094"/>
                  </a:lnTo>
                  <a:lnTo>
                    <a:pt x="124212" y="0"/>
                  </a:lnTo>
                  <a:lnTo>
                    <a:pt x="112939" y="2964"/>
                  </a:lnTo>
                  <a:lnTo>
                    <a:pt x="95692" y="11888"/>
                  </a:lnTo>
                  <a:lnTo>
                    <a:pt x="54834" y="45680"/>
                  </a:lnTo>
                  <a:lnTo>
                    <a:pt x="26279" y="70337"/>
                  </a:lnTo>
                  <a:lnTo>
                    <a:pt x="12632" y="89661"/>
                  </a:lnTo>
                  <a:lnTo>
                    <a:pt x="1506" y="118449"/>
                  </a:lnTo>
                  <a:lnTo>
                    <a:pt x="0" y="154297"/>
                  </a:lnTo>
                  <a:lnTo>
                    <a:pt x="5396" y="192369"/>
                  </a:lnTo>
                  <a:lnTo>
                    <a:pt x="10523" y="206531"/>
                  </a:lnTo>
                  <a:lnTo>
                    <a:pt x="21401" y="216133"/>
                  </a:lnTo>
                  <a:lnTo>
                    <a:pt x="37149" y="222716"/>
                  </a:lnTo>
                  <a:lnTo>
                    <a:pt x="76952" y="226942"/>
                  </a:lnTo>
                  <a:lnTo>
                    <a:pt x="109030" y="227777"/>
                  </a:lnTo>
                  <a:lnTo>
                    <a:pt x="122067" y="222600"/>
                  </a:lnTo>
                  <a:lnTo>
                    <a:pt x="134476" y="212691"/>
                  </a:lnTo>
                  <a:lnTo>
                    <a:pt x="150633" y="192363"/>
                  </a:lnTo>
                  <a:lnTo>
                    <a:pt x="164119" y="156709"/>
                  </a:lnTo>
                  <a:lnTo>
                    <a:pt x="174483" y="117754"/>
                  </a:lnTo>
                  <a:lnTo>
                    <a:pt x="175171" y="109849"/>
                  </a:lnTo>
                  <a:lnTo>
                    <a:pt x="170645" y="93126"/>
                  </a:lnTo>
                  <a:lnTo>
                    <a:pt x="162233" y="69624"/>
                  </a:lnTo>
                  <a:lnTo>
                    <a:pt x="158280" y="55405"/>
                  </a:lnTo>
                  <a:lnTo>
                    <a:pt x="149909" y="39164"/>
                  </a:lnTo>
                  <a:lnTo>
                    <a:pt x="144899" y="33642"/>
                  </a:lnTo>
                  <a:lnTo>
                    <a:pt x="114042" y="225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254"/>
            <p:cNvSpPr/>
            <p:nvPr/>
          </p:nvSpPr>
          <p:spPr>
            <a:xfrm>
              <a:off x="7010877" y="4714875"/>
              <a:ext cx="195382" cy="246885"/>
            </a:xfrm>
            <a:custGeom>
              <a:avLst/>
              <a:gdLst/>
              <a:ahLst/>
              <a:cxnLst/>
              <a:rect l="0" t="0" r="0" b="0"/>
              <a:pathLst>
                <a:path w="195382" h="246885">
                  <a:moveTo>
                    <a:pt x="16787" y="0"/>
                  </a:moveTo>
                  <a:lnTo>
                    <a:pt x="15795" y="15250"/>
                  </a:lnTo>
                  <a:lnTo>
                    <a:pt x="2548" y="58910"/>
                  </a:lnTo>
                  <a:lnTo>
                    <a:pt x="0" y="94625"/>
                  </a:lnTo>
                  <a:lnTo>
                    <a:pt x="238" y="131776"/>
                  </a:lnTo>
                  <a:lnTo>
                    <a:pt x="6151" y="170786"/>
                  </a:lnTo>
                  <a:lnTo>
                    <a:pt x="19684" y="208544"/>
                  </a:lnTo>
                  <a:lnTo>
                    <a:pt x="30973" y="227624"/>
                  </a:lnTo>
                  <a:lnTo>
                    <a:pt x="52079" y="242951"/>
                  </a:lnTo>
                  <a:lnTo>
                    <a:pt x="61577" y="246884"/>
                  </a:lnTo>
                  <a:lnTo>
                    <a:pt x="74397" y="243341"/>
                  </a:lnTo>
                  <a:lnTo>
                    <a:pt x="119006" y="216371"/>
                  </a:lnTo>
                  <a:lnTo>
                    <a:pt x="134056" y="200701"/>
                  </a:lnTo>
                  <a:lnTo>
                    <a:pt x="139615" y="193332"/>
                  </a:lnTo>
                  <a:lnTo>
                    <a:pt x="145791" y="171915"/>
                  </a:lnTo>
                  <a:lnTo>
                    <a:pt x="149269" y="129321"/>
                  </a:lnTo>
                  <a:lnTo>
                    <a:pt x="150298" y="89580"/>
                  </a:lnTo>
                  <a:lnTo>
                    <a:pt x="150675" y="46670"/>
                  </a:lnTo>
                  <a:lnTo>
                    <a:pt x="150721" y="33656"/>
                  </a:lnTo>
                  <a:lnTo>
                    <a:pt x="150730" y="35311"/>
                  </a:lnTo>
                  <a:lnTo>
                    <a:pt x="150732" y="30493"/>
                  </a:lnTo>
                  <a:lnTo>
                    <a:pt x="153379" y="44976"/>
                  </a:lnTo>
                  <a:lnTo>
                    <a:pt x="160446" y="79472"/>
                  </a:lnTo>
                  <a:lnTo>
                    <a:pt x="166983" y="120760"/>
                  </a:lnTo>
                  <a:lnTo>
                    <a:pt x="177592" y="160457"/>
                  </a:lnTo>
                  <a:lnTo>
                    <a:pt x="195381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255"/>
            <p:cNvSpPr/>
            <p:nvPr/>
          </p:nvSpPr>
          <p:spPr>
            <a:xfrm>
              <a:off x="7238826" y="4727994"/>
              <a:ext cx="211512" cy="492136"/>
            </a:xfrm>
            <a:custGeom>
              <a:avLst/>
              <a:gdLst/>
              <a:ahLst/>
              <a:cxnLst/>
              <a:rect l="0" t="0" r="0" b="0"/>
              <a:pathLst>
                <a:path w="211512" h="492136">
                  <a:moveTo>
                    <a:pt x="137096" y="4740"/>
                  </a:moveTo>
                  <a:lnTo>
                    <a:pt x="119880" y="3748"/>
                  </a:lnTo>
                  <a:lnTo>
                    <a:pt x="106625" y="0"/>
                  </a:lnTo>
                  <a:lnTo>
                    <a:pt x="100906" y="588"/>
                  </a:lnTo>
                  <a:lnTo>
                    <a:pt x="96102" y="2965"/>
                  </a:lnTo>
                  <a:lnTo>
                    <a:pt x="55481" y="44517"/>
                  </a:lnTo>
                  <a:lnTo>
                    <a:pt x="21029" y="86266"/>
                  </a:lnTo>
                  <a:lnTo>
                    <a:pt x="5737" y="130772"/>
                  </a:lnTo>
                  <a:lnTo>
                    <a:pt x="0" y="148067"/>
                  </a:lnTo>
                  <a:lnTo>
                    <a:pt x="674" y="179279"/>
                  </a:lnTo>
                  <a:lnTo>
                    <a:pt x="7157" y="199441"/>
                  </a:lnTo>
                  <a:lnTo>
                    <a:pt x="20102" y="216439"/>
                  </a:lnTo>
                  <a:lnTo>
                    <a:pt x="25366" y="218303"/>
                  </a:lnTo>
                  <a:lnTo>
                    <a:pt x="30859" y="217560"/>
                  </a:lnTo>
                  <a:lnTo>
                    <a:pt x="58671" y="205485"/>
                  </a:lnTo>
                  <a:lnTo>
                    <a:pt x="91896" y="172618"/>
                  </a:lnTo>
                  <a:lnTo>
                    <a:pt x="117167" y="134261"/>
                  </a:lnTo>
                  <a:lnTo>
                    <a:pt x="123278" y="121506"/>
                  </a:lnTo>
                  <a:lnTo>
                    <a:pt x="127737" y="80745"/>
                  </a:lnTo>
                  <a:lnTo>
                    <a:pt x="128081" y="69914"/>
                  </a:lnTo>
                  <a:lnTo>
                    <a:pt x="129154" y="97866"/>
                  </a:lnTo>
                  <a:lnTo>
                    <a:pt x="141468" y="134036"/>
                  </a:lnTo>
                  <a:lnTo>
                    <a:pt x="151262" y="172457"/>
                  </a:lnTo>
                  <a:lnTo>
                    <a:pt x="156872" y="209738"/>
                  </a:lnTo>
                  <a:lnTo>
                    <a:pt x="167240" y="245766"/>
                  </a:lnTo>
                  <a:lnTo>
                    <a:pt x="178843" y="281546"/>
                  </a:lnTo>
                  <a:lnTo>
                    <a:pt x="190689" y="322568"/>
                  </a:lnTo>
                  <a:lnTo>
                    <a:pt x="199608" y="352911"/>
                  </a:lnTo>
                  <a:lnTo>
                    <a:pt x="211511" y="391015"/>
                  </a:lnTo>
                  <a:lnTo>
                    <a:pt x="210959" y="431952"/>
                  </a:lnTo>
                  <a:lnTo>
                    <a:pt x="207028" y="468842"/>
                  </a:lnTo>
                  <a:lnTo>
                    <a:pt x="199266" y="482536"/>
                  </a:lnTo>
                  <a:lnTo>
                    <a:pt x="194417" y="485989"/>
                  </a:lnTo>
                  <a:lnTo>
                    <a:pt x="189200" y="487299"/>
                  </a:lnTo>
                  <a:lnTo>
                    <a:pt x="179105" y="488094"/>
                  </a:lnTo>
                  <a:lnTo>
                    <a:pt x="171311" y="491754"/>
                  </a:lnTo>
                  <a:lnTo>
                    <a:pt x="166851" y="492135"/>
                  </a:lnTo>
                  <a:lnTo>
                    <a:pt x="126728" y="486538"/>
                  </a:lnTo>
                  <a:lnTo>
                    <a:pt x="65658" y="4690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256"/>
            <p:cNvSpPr/>
            <p:nvPr/>
          </p:nvSpPr>
          <p:spPr>
            <a:xfrm>
              <a:off x="7447759" y="4607719"/>
              <a:ext cx="185847" cy="388425"/>
            </a:xfrm>
            <a:custGeom>
              <a:avLst/>
              <a:gdLst/>
              <a:ahLst/>
              <a:cxnLst/>
              <a:rect l="0" t="0" r="0" b="0"/>
              <a:pathLst>
                <a:path w="185847" h="388425">
                  <a:moveTo>
                    <a:pt x="44249" y="0"/>
                  </a:moveTo>
                  <a:lnTo>
                    <a:pt x="39508" y="4740"/>
                  </a:lnTo>
                  <a:lnTo>
                    <a:pt x="37181" y="9713"/>
                  </a:lnTo>
                  <a:lnTo>
                    <a:pt x="36559" y="12428"/>
                  </a:lnTo>
                  <a:lnTo>
                    <a:pt x="23000" y="39292"/>
                  </a:lnTo>
                  <a:lnTo>
                    <a:pt x="18554" y="75120"/>
                  </a:lnTo>
                  <a:lnTo>
                    <a:pt x="16792" y="117838"/>
                  </a:lnTo>
                  <a:lnTo>
                    <a:pt x="10426" y="156513"/>
                  </a:lnTo>
                  <a:lnTo>
                    <a:pt x="2034" y="197199"/>
                  </a:lnTo>
                  <a:lnTo>
                    <a:pt x="913" y="241567"/>
                  </a:lnTo>
                  <a:lnTo>
                    <a:pt x="5832" y="280707"/>
                  </a:lnTo>
                  <a:lnTo>
                    <a:pt x="7731" y="316887"/>
                  </a:lnTo>
                  <a:lnTo>
                    <a:pt x="11018" y="353636"/>
                  </a:lnTo>
                  <a:lnTo>
                    <a:pt x="16612" y="377372"/>
                  </a:lnTo>
                  <a:lnTo>
                    <a:pt x="16894" y="377589"/>
                  </a:lnTo>
                  <a:lnTo>
                    <a:pt x="17426" y="375195"/>
                  </a:lnTo>
                  <a:lnTo>
                    <a:pt x="12710" y="365610"/>
                  </a:lnTo>
                  <a:lnTo>
                    <a:pt x="8363" y="330335"/>
                  </a:lnTo>
                  <a:lnTo>
                    <a:pt x="1625" y="287795"/>
                  </a:lnTo>
                  <a:lnTo>
                    <a:pt x="0" y="259916"/>
                  </a:lnTo>
                  <a:lnTo>
                    <a:pt x="12064" y="216560"/>
                  </a:lnTo>
                  <a:lnTo>
                    <a:pt x="18378" y="191311"/>
                  </a:lnTo>
                  <a:lnTo>
                    <a:pt x="26467" y="176308"/>
                  </a:lnTo>
                  <a:lnTo>
                    <a:pt x="31402" y="171117"/>
                  </a:lnTo>
                  <a:lnTo>
                    <a:pt x="42178" y="165349"/>
                  </a:lnTo>
                  <a:lnTo>
                    <a:pt x="46836" y="164803"/>
                  </a:lnTo>
                  <a:lnTo>
                    <a:pt x="54659" y="166842"/>
                  </a:lnTo>
                  <a:lnTo>
                    <a:pt x="91052" y="189534"/>
                  </a:lnTo>
                  <a:lnTo>
                    <a:pt x="111776" y="197070"/>
                  </a:lnTo>
                  <a:lnTo>
                    <a:pt x="128198" y="211298"/>
                  </a:lnTo>
                  <a:lnTo>
                    <a:pt x="148879" y="242270"/>
                  </a:lnTo>
                  <a:lnTo>
                    <a:pt x="164405" y="283560"/>
                  </a:lnTo>
                  <a:lnTo>
                    <a:pt x="175117" y="324491"/>
                  </a:lnTo>
                  <a:lnTo>
                    <a:pt x="180661" y="366120"/>
                  </a:lnTo>
                  <a:lnTo>
                    <a:pt x="185846" y="380449"/>
                  </a:lnTo>
                  <a:lnTo>
                    <a:pt x="185281" y="382617"/>
                  </a:lnTo>
                  <a:lnTo>
                    <a:pt x="182006" y="387671"/>
                  </a:lnTo>
                  <a:lnTo>
                    <a:pt x="180735" y="388424"/>
                  </a:lnTo>
                  <a:lnTo>
                    <a:pt x="178194" y="375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8" name="SMARTInkShape-Group47"/>
          <p:cNvGrpSpPr/>
          <p:nvPr/>
        </p:nvGrpSpPr>
        <p:grpSpPr>
          <a:xfrm>
            <a:off x="4788376" y="4955977"/>
            <a:ext cx="1466521" cy="455415"/>
            <a:chOff x="4788376" y="4955977"/>
            <a:chExt cx="1466521" cy="455415"/>
          </a:xfrm>
        </p:grpSpPr>
        <p:sp>
          <p:nvSpPr>
            <p:cNvPr id="360" name="SMARTInkShape-257"/>
            <p:cNvSpPr/>
            <p:nvPr/>
          </p:nvSpPr>
          <p:spPr>
            <a:xfrm>
              <a:off x="4788376" y="5089922"/>
              <a:ext cx="193903" cy="244048"/>
            </a:xfrm>
            <a:custGeom>
              <a:avLst/>
              <a:gdLst/>
              <a:ahLst/>
              <a:cxnLst/>
              <a:rect l="0" t="0" r="0" b="0"/>
              <a:pathLst>
                <a:path w="193903" h="244048">
                  <a:moveTo>
                    <a:pt x="167601" y="0"/>
                  </a:moveTo>
                  <a:lnTo>
                    <a:pt x="162860" y="9481"/>
                  </a:lnTo>
                  <a:lnTo>
                    <a:pt x="163179" y="22073"/>
                  </a:lnTo>
                  <a:lnTo>
                    <a:pt x="173565" y="65135"/>
                  </a:lnTo>
                  <a:lnTo>
                    <a:pt x="175213" y="72936"/>
                  </a:lnTo>
                  <a:lnTo>
                    <a:pt x="176643" y="75413"/>
                  </a:lnTo>
                  <a:lnTo>
                    <a:pt x="178590" y="77064"/>
                  </a:lnTo>
                  <a:lnTo>
                    <a:pt x="183399" y="79892"/>
                  </a:lnTo>
                  <a:lnTo>
                    <a:pt x="188843" y="84455"/>
                  </a:lnTo>
                  <a:lnTo>
                    <a:pt x="191925" y="89791"/>
                  </a:lnTo>
                  <a:lnTo>
                    <a:pt x="192746" y="92603"/>
                  </a:lnTo>
                  <a:lnTo>
                    <a:pt x="193294" y="93485"/>
                  </a:lnTo>
                  <a:lnTo>
                    <a:pt x="193659" y="93081"/>
                  </a:lnTo>
                  <a:lnTo>
                    <a:pt x="193902" y="91820"/>
                  </a:lnTo>
                  <a:lnTo>
                    <a:pt x="184275" y="58982"/>
                  </a:lnTo>
                  <a:lnTo>
                    <a:pt x="176334" y="47381"/>
                  </a:lnTo>
                  <a:lnTo>
                    <a:pt x="166190" y="40902"/>
                  </a:lnTo>
                  <a:lnTo>
                    <a:pt x="156060" y="37030"/>
                  </a:lnTo>
                  <a:lnTo>
                    <a:pt x="120893" y="15545"/>
                  </a:lnTo>
                  <a:lnTo>
                    <a:pt x="104178" y="11870"/>
                  </a:lnTo>
                  <a:lnTo>
                    <a:pt x="96545" y="12874"/>
                  </a:lnTo>
                  <a:lnTo>
                    <a:pt x="82773" y="19282"/>
                  </a:lnTo>
                  <a:lnTo>
                    <a:pt x="50634" y="54814"/>
                  </a:lnTo>
                  <a:lnTo>
                    <a:pt x="26449" y="91427"/>
                  </a:lnTo>
                  <a:lnTo>
                    <a:pt x="8383" y="128377"/>
                  </a:lnTo>
                  <a:lnTo>
                    <a:pt x="0" y="168564"/>
                  </a:lnTo>
                  <a:lnTo>
                    <a:pt x="3288" y="196127"/>
                  </a:lnTo>
                  <a:lnTo>
                    <a:pt x="10547" y="213665"/>
                  </a:lnTo>
                  <a:lnTo>
                    <a:pt x="28462" y="229885"/>
                  </a:lnTo>
                  <a:lnTo>
                    <a:pt x="57362" y="242519"/>
                  </a:lnTo>
                  <a:lnTo>
                    <a:pt x="74288" y="244047"/>
                  </a:lnTo>
                  <a:lnTo>
                    <a:pt x="110804" y="241684"/>
                  </a:lnTo>
                  <a:lnTo>
                    <a:pt x="127805" y="236068"/>
                  </a:lnTo>
                  <a:lnTo>
                    <a:pt x="149741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258"/>
            <p:cNvSpPr/>
            <p:nvPr/>
          </p:nvSpPr>
          <p:spPr>
            <a:xfrm>
              <a:off x="5018656" y="5122928"/>
              <a:ext cx="187353" cy="207454"/>
            </a:xfrm>
            <a:custGeom>
              <a:avLst/>
              <a:gdLst/>
              <a:ahLst/>
              <a:cxnLst/>
              <a:rect l="0" t="0" r="0" b="0"/>
              <a:pathLst>
                <a:path w="187353" h="207454">
                  <a:moveTo>
                    <a:pt x="187352" y="47361"/>
                  </a:moveTo>
                  <a:lnTo>
                    <a:pt x="187352" y="52101"/>
                  </a:lnTo>
                  <a:lnTo>
                    <a:pt x="186360" y="53498"/>
                  </a:lnTo>
                  <a:lnTo>
                    <a:pt x="184706" y="54429"/>
                  </a:lnTo>
                  <a:lnTo>
                    <a:pt x="182611" y="55050"/>
                  </a:lnTo>
                  <a:lnTo>
                    <a:pt x="174993" y="47802"/>
                  </a:lnTo>
                  <a:lnTo>
                    <a:pt x="170182" y="41702"/>
                  </a:lnTo>
                  <a:lnTo>
                    <a:pt x="159547" y="34924"/>
                  </a:lnTo>
                  <a:lnTo>
                    <a:pt x="148205" y="29927"/>
                  </a:lnTo>
                  <a:lnTo>
                    <a:pt x="130663" y="17942"/>
                  </a:lnTo>
                  <a:lnTo>
                    <a:pt x="118832" y="14442"/>
                  </a:lnTo>
                  <a:lnTo>
                    <a:pt x="96274" y="17213"/>
                  </a:lnTo>
                  <a:lnTo>
                    <a:pt x="68121" y="28030"/>
                  </a:lnTo>
                  <a:lnTo>
                    <a:pt x="44537" y="43728"/>
                  </a:lnTo>
                  <a:lnTo>
                    <a:pt x="16875" y="79037"/>
                  </a:lnTo>
                  <a:lnTo>
                    <a:pt x="4225" y="109842"/>
                  </a:lnTo>
                  <a:lnTo>
                    <a:pt x="697" y="144002"/>
                  </a:lnTo>
                  <a:lnTo>
                    <a:pt x="0" y="173938"/>
                  </a:lnTo>
                  <a:lnTo>
                    <a:pt x="5196" y="183323"/>
                  </a:lnTo>
                  <a:lnTo>
                    <a:pt x="14121" y="193117"/>
                  </a:lnTo>
                  <a:lnTo>
                    <a:pt x="24701" y="200777"/>
                  </a:lnTo>
                  <a:lnTo>
                    <a:pt x="36018" y="204843"/>
                  </a:lnTo>
                  <a:lnTo>
                    <a:pt x="64193" y="207453"/>
                  </a:lnTo>
                  <a:lnTo>
                    <a:pt x="71512" y="204690"/>
                  </a:lnTo>
                  <a:lnTo>
                    <a:pt x="84935" y="193684"/>
                  </a:lnTo>
                  <a:lnTo>
                    <a:pt x="103649" y="166012"/>
                  </a:lnTo>
                  <a:lnTo>
                    <a:pt x="116944" y="126204"/>
                  </a:lnTo>
                  <a:lnTo>
                    <a:pt x="125149" y="105780"/>
                  </a:lnTo>
                  <a:lnTo>
                    <a:pt x="130933" y="94161"/>
                  </a:lnTo>
                  <a:lnTo>
                    <a:pt x="140958" y="57322"/>
                  </a:lnTo>
                  <a:lnTo>
                    <a:pt x="142550" y="15689"/>
                  </a:lnTo>
                  <a:lnTo>
                    <a:pt x="142658" y="1817"/>
                  </a:lnTo>
                  <a:lnTo>
                    <a:pt x="143665" y="131"/>
                  </a:lnTo>
                  <a:lnTo>
                    <a:pt x="145330" y="0"/>
                  </a:lnTo>
                  <a:lnTo>
                    <a:pt x="147430" y="904"/>
                  </a:lnTo>
                  <a:lnTo>
                    <a:pt x="149766" y="9846"/>
                  </a:lnTo>
                  <a:lnTo>
                    <a:pt x="156264" y="50261"/>
                  </a:lnTo>
                  <a:lnTo>
                    <a:pt x="162643" y="87969"/>
                  </a:lnTo>
                  <a:lnTo>
                    <a:pt x="172880" y="126930"/>
                  </a:lnTo>
                  <a:lnTo>
                    <a:pt x="183464" y="167441"/>
                  </a:lnTo>
                  <a:lnTo>
                    <a:pt x="187352" y="1902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259"/>
            <p:cNvSpPr/>
            <p:nvPr/>
          </p:nvSpPr>
          <p:spPr>
            <a:xfrm>
              <a:off x="5251562" y="5098852"/>
              <a:ext cx="88392" cy="227139"/>
            </a:xfrm>
            <a:custGeom>
              <a:avLst/>
              <a:gdLst/>
              <a:ahLst/>
              <a:cxnLst/>
              <a:rect l="0" t="0" r="0" b="0"/>
              <a:pathLst>
                <a:path w="88392" h="227139">
                  <a:moveTo>
                    <a:pt x="16954" y="0"/>
                  </a:moveTo>
                  <a:lnTo>
                    <a:pt x="12213" y="0"/>
                  </a:lnTo>
                  <a:lnTo>
                    <a:pt x="10817" y="992"/>
                  </a:lnTo>
                  <a:lnTo>
                    <a:pt x="9885" y="2645"/>
                  </a:lnTo>
                  <a:lnTo>
                    <a:pt x="9265" y="4740"/>
                  </a:lnTo>
                  <a:lnTo>
                    <a:pt x="15255" y="40165"/>
                  </a:lnTo>
                  <a:lnTo>
                    <a:pt x="16618" y="79482"/>
                  </a:lnTo>
                  <a:lnTo>
                    <a:pt x="17880" y="115910"/>
                  </a:lnTo>
                  <a:lnTo>
                    <a:pt x="24008" y="154416"/>
                  </a:lnTo>
                  <a:lnTo>
                    <a:pt x="25636" y="198414"/>
                  </a:lnTo>
                  <a:lnTo>
                    <a:pt x="24817" y="220846"/>
                  </a:lnTo>
                  <a:lnTo>
                    <a:pt x="23189" y="224621"/>
                  </a:lnTo>
                  <a:lnTo>
                    <a:pt x="21110" y="227138"/>
                  </a:lnTo>
                  <a:lnTo>
                    <a:pt x="19725" y="226831"/>
                  </a:lnTo>
                  <a:lnTo>
                    <a:pt x="11060" y="200422"/>
                  </a:lnTo>
                  <a:lnTo>
                    <a:pt x="3684" y="160081"/>
                  </a:lnTo>
                  <a:lnTo>
                    <a:pt x="0" y="122902"/>
                  </a:lnTo>
                  <a:lnTo>
                    <a:pt x="355" y="84922"/>
                  </a:lnTo>
                  <a:lnTo>
                    <a:pt x="6215" y="43968"/>
                  </a:lnTo>
                  <a:lnTo>
                    <a:pt x="6818" y="38241"/>
                  </a:lnTo>
                  <a:lnTo>
                    <a:pt x="12779" y="26587"/>
                  </a:lnTo>
                  <a:lnTo>
                    <a:pt x="21052" y="16777"/>
                  </a:lnTo>
                  <a:lnTo>
                    <a:pt x="28036" y="12417"/>
                  </a:lnTo>
                  <a:lnTo>
                    <a:pt x="30295" y="12246"/>
                  </a:lnTo>
                  <a:lnTo>
                    <a:pt x="31800" y="13126"/>
                  </a:lnTo>
                  <a:lnTo>
                    <a:pt x="32805" y="14703"/>
                  </a:lnTo>
                  <a:lnTo>
                    <a:pt x="39212" y="16457"/>
                  </a:lnTo>
                  <a:lnTo>
                    <a:pt x="64166" y="18667"/>
                  </a:lnTo>
                  <a:lnTo>
                    <a:pt x="72002" y="22518"/>
                  </a:lnTo>
                  <a:lnTo>
                    <a:pt x="78792" y="35473"/>
                  </a:lnTo>
                  <a:lnTo>
                    <a:pt x="88391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260"/>
            <p:cNvSpPr/>
            <p:nvPr/>
          </p:nvSpPr>
          <p:spPr>
            <a:xfrm>
              <a:off x="5403929" y="5073797"/>
              <a:ext cx="186056" cy="219106"/>
            </a:xfrm>
            <a:custGeom>
              <a:avLst/>
              <a:gdLst/>
              <a:ahLst/>
              <a:cxnLst/>
              <a:rect l="0" t="0" r="0" b="0"/>
              <a:pathLst>
                <a:path w="186056" h="219106">
                  <a:moveTo>
                    <a:pt x="34251" y="114351"/>
                  </a:moveTo>
                  <a:lnTo>
                    <a:pt x="34251" y="119092"/>
                  </a:lnTo>
                  <a:lnTo>
                    <a:pt x="33259" y="120488"/>
                  </a:lnTo>
                  <a:lnTo>
                    <a:pt x="31605" y="121420"/>
                  </a:lnTo>
                  <a:lnTo>
                    <a:pt x="29510" y="122040"/>
                  </a:lnTo>
                  <a:lnTo>
                    <a:pt x="29106" y="121461"/>
                  </a:lnTo>
                  <a:lnTo>
                    <a:pt x="31303" y="118173"/>
                  </a:lnTo>
                  <a:lnTo>
                    <a:pt x="53071" y="108969"/>
                  </a:lnTo>
                  <a:lnTo>
                    <a:pt x="61798" y="106998"/>
                  </a:lnTo>
                  <a:lnTo>
                    <a:pt x="77029" y="96408"/>
                  </a:lnTo>
                  <a:lnTo>
                    <a:pt x="103188" y="74592"/>
                  </a:lnTo>
                  <a:lnTo>
                    <a:pt x="106998" y="72962"/>
                  </a:lnTo>
                  <a:lnTo>
                    <a:pt x="113877" y="65860"/>
                  </a:lnTo>
                  <a:lnTo>
                    <a:pt x="143099" y="32546"/>
                  </a:lnTo>
                  <a:lnTo>
                    <a:pt x="149766" y="28385"/>
                  </a:lnTo>
                  <a:lnTo>
                    <a:pt x="152933" y="27274"/>
                  </a:lnTo>
                  <a:lnTo>
                    <a:pt x="154052" y="25542"/>
                  </a:lnTo>
                  <a:lnTo>
                    <a:pt x="153805" y="23395"/>
                  </a:lnTo>
                  <a:lnTo>
                    <a:pt x="152649" y="20972"/>
                  </a:lnTo>
                  <a:lnTo>
                    <a:pt x="141541" y="12820"/>
                  </a:lnTo>
                  <a:lnTo>
                    <a:pt x="116890" y="868"/>
                  </a:lnTo>
                  <a:lnTo>
                    <a:pt x="113156" y="0"/>
                  </a:lnTo>
                  <a:lnTo>
                    <a:pt x="101070" y="4328"/>
                  </a:lnTo>
                  <a:lnTo>
                    <a:pt x="62416" y="22693"/>
                  </a:lnTo>
                  <a:lnTo>
                    <a:pt x="20544" y="60984"/>
                  </a:lnTo>
                  <a:lnTo>
                    <a:pt x="13276" y="72773"/>
                  </a:lnTo>
                  <a:lnTo>
                    <a:pt x="1835" y="114543"/>
                  </a:lnTo>
                  <a:lnTo>
                    <a:pt x="0" y="127996"/>
                  </a:lnTo>
                  <a:lnTo>
                    <a:pt x="3707" y="151467"/>
                  </a:lnTo>
                  <a:lnTo>
                    <a:pt x="15830" y="172533"/>
                  </a:lnTo>
                  <a:lnTo>
                    <a:pt x="23749" y="179897"/>
                  </a:lnTo>
                  <a:lnTo>
                    <a:pt x="41722" y="186689"/>
                  </a:lnTo>
                  <a:lnTo>
                    <a:pt x="69538" y="197631"/>
                  </a:lnTo>
                  <a:lnTo>
                    <a:pt x="103280" y="216746"/>
                  </a:lnTo>
                  <a:lnTo>
                    <a:pt x="131323" y="219105"/>
                  </a:lnTo>
                  <a:lnTo>
                    <a:pt x="186055" y="203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261"/>
            <p:cNvSpPr/>
            <p:nvPr/>
          </p:nvSpPr>
          <p:spPr>
            <a:xfrm>
              <a:off x="5629895" y="4955977"/>
              <a:ext cx="31528" cy="348258"/>
            </a:xfrm>
            <a:custGeom>
              <a:avLst/>
              <a:gdLst/>
              <a:ahLst/>
              <a:cxnLst/>
              <a:rect l="0" t="0" r="0" b="0"/>
              <a:pathLst>
                <a:path w="31528" h="348258">
                  <a:moveTo>
                    <a:pt x="31527" y="0"/>
                  </a:moveTo>
                  <a:lnTo>
                    <a:pt x="19098" y="29598"/>
                  </a:lnTo>
                  <a:lnTo>
                    <a:pt x="13748" y="64055"/>
                  </a:lnTo>
                  <a:lnTo>
                    <a:pt x="6812" y="105404"/>
                  </a:lnTo>
                  <a:lnTo>
                    <a:pt x="5147" y="147269"/>
                  </a:lnTo>
                  <a:lnTo>
                    <a:pt x="4860" y="191471"/>
                  </a:lnTo>
                  <a:lnTo>
                    <a:pt x="4774" y="232790"/>
                  </a:lnTo>
                  <a:lnTo>
                    <a:pt x="4748" y="274908"/>
                  </a:lnTo>
                  <a:lnTo>
                    <a:pt x="0" y="314067"/>
                  </a:lnTo>
                  <a:lnTo>
                    <a:pt x="4738" y="3482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262"/>
            <p:cNvSpPr/>
            <p:nvPr/>
          </p:nvSpPr>
          <p:spPr>
            <a:xfrm>
              <a:off x="5701365" y="5128490"/>
              <a:ext cx="155424" cy="181047"/>
            </a:xfrm>
            <a:custGeom>
              <a:avLst/>
              <a:gdLst/>
              <a:ahLst/>
              <a:cxnLst/>
              <a:rect l="0" t="0" r="0" b="0"/>
              <a:pathLst>
                <a:path w="155424" h="181047">
                  <a:moveTo>
                    <a:pt x="22565" y="131096"/>
                  </a:moveTo>
                  <a:lnTo>
                    <a:pt x="62703" y="91949"/>
                  </a:lnTo>
                  <a:lnTo>
                    <a:pt x="103514" y="62576"/>
                  </a:lnTo>
                  <a:lnTo>
                    <a:pt x="144132" y="47028"/>
                  </a:lnTo>
                  <a:lnTo>
                    <a:pt x="148258" y="42309"/>
                  </a:lnTo>
                  <a:lnTo>
                    <a:pt x="155423" y="19193"/>
                  </a:lnTo>
                  <a:lnTo>
                    <a:pt x="151448" y="6769"/>
                  </a:lnTo>
                  <a:lnTo>
                    <a:pt x="149166" y="3563"/>
                  </a:lnTo>
                  <a:lnTo>
                    <a:pt x="143986" y="0"/>
                  </a:lnTo>
                  <a:lnTo>
                    <a:pt x="104551" y="5420"/>
                  </a:lnTo>
                  <a:lnTo>
                    <a:pt x="67827" y="8596"/>
                  </a:lnTo>
                  <a:lnTo>
                    <a:pt x="45897" y="15755"/>
                  </a:lnTo>
                  <a:lnTo>
                    <a:pt x="41097" y="18483"/>
                  </a:lnTo>
                  <a:lnTo>
                    <a:pt x="24859" y="36544"/>
                  </a:lnTo>
                  <a:lnTo>
                    <a:pt x="9715" y="73466"/>
                  </a:lnTo>
                  <a:lnTo>
                    <a:pt x="0" y="113718"/>
                  </a:lnTo>
                  <a:lnTo>
                    <a:pt x="1953" y="127011"/>
                  </a:lnTo>
                  <a:lnTo>
                    <a:pt x="13371" y="145650"/>
                  </a:lnTo>
                  <a:lnTo>
                    <a:pt x="29321" y="163741"/>
                  </a:lnTo>
                  <a:lnTo>
                    <a:pt x="51356" y="176928"/>
                  </a:lnTo>
                  <a:lnTo>
                    <a:pt x="68103" y="178586"/>
                  </a:lnTo>
                  <a:lnTo>
                    <a:pt x="83483" y="177999"/>
                  </a:lnTo>
                  <a:lnTo>
                    <a:pt x="93627" y="181046"/>
                  </a:lnTo>
                  <a:lnTo>
                    <a:pt x="98713" y="180271"/>
                  </a:lnTo>
                  <a:lnTo>
                    <a:pt x="114360" y="170692"/>
                  </a:lnTo>
                  <a:lnTo>
                    <a:pt x="138651" y="1489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263"/>
            <p:cNvSpPr/>
            <p:nvPr/>
          </p:nvSpPr>
          <p:spPr>
            <a:xfrm>
              <a:off x="5893594" y="5134888"/>
              <a:ext cx="176749" cy="220905"/>
            </a:xfrm>
            <a:custGeom>
              <a:avLst/>
              <a:gdLst/>
              <a:ahLst/>
              <a:cxnLst/>
              <a:rect l="0" t="0" r="0" b="0"/>
              <a:pathLst>
                <a:path w="176749" h="220905">
                  <a:moveTo>
                    <a:pt x="142875" y="17542"/>
                  </a:moveTo>
                  <a:lnTo>
                    <a:pt x="142875" y="12801"/>
                  </a:lnTo>
                  <a:lnTo>
                    <a:pt x="134937" y="7828"/>
                  </a:lnTo>
                  <a:lnTo>
                    <a:pt x="116380" y="2096"/>
                  </a:lnTo>
                  <a:lnTo>
                    <a:pt x="79230" y="0"/>
                  </a:lnTo>
                  <a:lnTo>
                    <a:pt x="55225" y="769"/>
                  </a:lnTo>
                  <a:lnTo>
                    <a:pt x="45050" y="4465"/>
                  </a:lnTo>
                  <a:lnTo>
                    <a:pt x="37220" y="12061"/>
                  </a:lnTo>
                  <a:lnTo>
                    <a:pt x="28849" y="23624"/>
                  </a:lnTo>
                  <a:lnTo>
                    <a:pt x="30147" y="24574"/>
                  </a:lnTo>
                  <a:lnTo>
                    <a:pt x="73683" y="34543"/>
                  </a:lnTo>
                  <a:lnTo>
                    <a:pt x="104954" y="48975"/>
                  </a:lnTo>
                  <a:lnTo>
                    <a:pt x="141776" y="59825"/>
                  </a:lnTo>
                  <a:lnTo>
                    <a:pt x="151647" y="65439"/>
                  </a:lnTo>
                  <a:lnTo>
                    <a:pt x="162782" y="78918"/>
                  </a:lnTo>
                  <a:lnTo>
                    <a:pt x="172365" y="100219"/>
                  </a:lnTo>
                  <a:lnTo>
                    <a:pt x="176748" y="130123"/>
                  </a:lnTo>
                  <a:lnTo>
                    <a:pt x="172481" y="147284"/>
                  </a:lnTo>
                  <a:lnTo>
                    <a:pt x="154159" y="174562"/>
                  </a:lnTo>
                  <a:lnTo>
                    <a:pt x="122778" y="202383"/>
                  </a:lnTo>
                  <a:lnTo>
                    <a:pt x="94208" y="215112"/>
                  </a:lnTo>
                  <a:lnTo>
                    <a:pt x="70247" y="220610"/>
                  </a:lnTo>
                  <a:lnTo>
                    <a:pt x="54041" y="220904"/>
                  </a:lnTo>
                  <a:lnTo>
                    <a:pt x="0" y="2050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264"/>
            <p:cNvSpPr/>
            <p:nvPr/>
          </p:nvSpPr>
          <p:spPr>
            <a:xfrm>
              <a:off x="6090047" y="5154992"/>
              <a:ext cx="164850" cy="256400"/>
            </a:xfrm>
            <a:custGeom>
              <a:avLst/>
              <a:gdLst/>
              <a:ahLst/>
              <a:cxnLst/>
              <a:rect l="0" t="0" r="0" b="0"/>
              <a:pathLst>
                <a:path w="164850" h="256400">
                  <a:moveTo>
                    <a:pt x="151805" y="51016"/>
                  </a:moveTo>
                  <a:lnTo>
                    <a:pt x="134635" y="21418"/>
                  </a:lnTo>
                  <a:lnTo>
                    <a:pt x="121354" y="10410"/>
                  </a:lnTo>
                  <a:lnTo>
                    <a:pt x="106521" y="3203"/>
                  </a:lnTo>
                  <a:lnTo>
                    <a:pt x="93314" y="0"/>
                  </a:lnTo>
                  <a:lnTo>
                    <a:pt x="80830" y="1222"/>
                  </a:lnTo>
                  <a:lnTo>
                    <a:pt x="37621" y="12984"/>
                  </a:lnTo>
                  <a:lnTo>
                    <a:pt x="1078" y="15257"/>
                  </a:lnTo>
                  <a:lnTo>
                    <a:pt x="319" y="24766"/>
                  </a:lnTo>
                  <a:lnTo>
                    <a:pt x="5434" y="34719"/>
                  </a:lnTo>
                  <a:lnTo>
                    <a:pt x="9575" y="40151"/>
                  </a:lnTo>
                  <a:lnTo>
                    <a:pt x="22116" y="46187"/>
                  </a:lnTo>
                  <a:lnTo>
                    <a:pt x="65239" y="55474"/>
                  </a:lnTo>
                  <a:lnTo>
                    <a:pt x="90106" y="68102"/>
                  </a:lnTo>
                  <a:lnTo>
                    <a:pt x="134296" y="103896"/>
                  </a:lnTo>
                  <a:lnTo>
                    <a:pt x="144023" y="110237"/>
                  </a:lnTo>
                  <a:lnTo>
                    <a:pt x="158251" y="130363"/>
                  </a:lnTo>
                  <a:lnTo>
                    <a:pt x="163930" y="143828"/>
                  </a:lnTo>
                  <a:lnTo>
                    <a:pt x="164849" y="149602"/>
                  </a:lnTo>
                  <a:lnTo>
                    <a:pt x="163224" y="158663"/>
                  </a:lnTo>
                  <a:lnTo>
                    <a:pt x="156731" y="169342"/>
                  </a:lnTo>
                  <a:lnTo>
                    <a:pt x="133026" y="184864"/>
                  </a:lnTo>
                  <a:lnTo>
                    <a:pt x="114692" y="196848"/>
                  </a:lnTo>
                  <a:lnTo>
                    <a:pt x="87700" y="222413"/>
                  </a:lnTo>
                  <a:lnTo>
                    <a:pt x="75688" y="226411"/>
                  </a:lnTo>
                  <a:lnTo>
                    <a:pt x="60428" y="227197"/>
                  </a:lnTo>
                  <a:lnTo>
                    <a:pt x="36095" y="224044"/>
                  </a:lnTo>
                  <a:lnTo>
                    <a:pt x="22326" y="226474"/>
                  </a:lnTo>
                  <a:lnTo>
                    <a:pt x="0" y="2563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SMARTInkShape-Group48"/>
          <p:cNvGrpSpPr/>
          <p:nvPr/>
        </p:nvGrpSpPr>
        <p:grpSpPr>
          <a:xfrm>
            <a:off x="4955977" y="5433468"/>
            <a:ext cx="1250157" cy="379760"/>
            <a:chOff x="4955977" y="5433468"/>
            <a:chExt cx="1250157" cy="379760"/>
          </a:xfrm>
        </p:grpSpPr>
        <p:sp>
          <p:nvSpPr>
            <p:cNvPr id="369" name="SMARTInkShape-265"/>
            <p:cNvSpPr/>
            <p:nvPr/>
          </p:nvSpPr>
          <p:spPr>
            <a:xfrm>
              <a:off x="4955977" y="5513402"/>
              <a:ext cx="232172" cy="281966"/>
            </a:xfrm>
            <a:custGeom>
              <a:avLst/>
              <a:gdLst/>
              <a:ahLst/>
              <a:cxnLst/>
              <a:rect l="0" t="0" r="0" b="0"/>
              <a:pathLst>
                <a:path w="232172" h="281966">
                  <a:moveTo>
                    <a:pt x="232171" y="5145"/>
                  </a:moveTo>
                  <a:lnTo>
                    <a:pt x="222691" y="5145"/>
                  </a:lnTo>
                  <a:lnTo>
                    <a:pt x="215390" y="2499"/>
                  </a:lnTo>
                  <a:lnTo>
                    <a:pt x="212054" y="404"/>
                  </a:lnTo>
                  <a:lnTo>
                    <a:pt x="207846" y="0"/>
                  </a:lnTo>
                  <a:lnTo>
                    <a:pt x="169174" y="11692"/>
                  </a:lnTo>
                  <a:lnTo>
                    <a:pt x="150557" y="18219"/>
                  </a:lnTo>
                  <a:lnTo>
                    <a:pt x="117367" y="14816"/>
                  </a:lnTo>
                  <a:lnTo>
                    <a:pt x="98795" y="19696"/>
                  </a:lnTo>
                  <a:lnTo>
                    <a:pt x="74252" y="33600"/>
                  </a:lnTo>
                  <a:lnTo>
                    <a:pt x="49171" y="53798"/>
                  </a:lnTo>
                  <a:lnTo>
                    <a:pt x="41137" y="57264"/>
                  </a:lnTo>
                  <a:lnTo>
                    <a:pt x="41316" y="57750"/>
                  </a:lnTo>
                  <a:lnTo>
                    <a:pt x="43990" y="58531"/>
                  </a:lnTo>
                  <a:lnTo>
                    <a:pt x="59769" y="71951"/>
                  </a:lnTo>
                  <a:lnTo>
                    <a:pt x="99578" y="92312"/>
                  </a:lnTo>
                  <a:lnTo>
                    <a:pt x="112738" y="105496"/>
                  </a:lnTo>
                  <a:lnTo>
                    <a:pt x="128764" y="113262"/>
                  </a:lnTo>
                  <a:lnTo>
                    <a:pt x="162641" y="152323"/>
                  </a:lnTo>
                  <a:lnTo>
                    <a:pt x="171503" y="166799"/>
                  </a:lnTo>
                  <a:lnTo>
                    <a:pt x="177660" y="188870"/>
                  </a:lnTo>
                  <a:lnTo>
                    <a:pt x="173576" y="201024"/>
                  </a:lnTo>
                  <a:lnTo>
                    <a:pt x="149890" y="234551"/>
                  </a:lnTo>
                  <a:lnTo>
                    <a:pt x="125991" y="252262"/>
                  </a:lnTo>
                  <a:lnTo>
                    <a:pt x="98516" y="265337"/>
                  </a:lnTo>
                  <a:lnTo>
                    <a:pt x="57420" y="272507"/>
                  </a:lnTo>
                  <a:lnTo>
                    <a:pt x="0" y="2819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266"/>
            <p:cNvSpPr/>
            <p:nvPr/>
          </p:nvSpPr>
          <p:spPr>
            <a:xfrm>
              <a:off x="5179219" y="5538033"/>
              <a:ext cx="203433" cy="252747"/>
            </a:xfrm>
            <a:custGeom>
              <a:avLst/>
              <a:gdLst/>
              <a:ahLst/>
              <a:cxnLst/>
              <a:rect l="0" t="0" r="0" b="0"/>
              <a:pathLst>
                <a:path w="203433" h="252747">
                  <a:moveTo>
                    <a:pt x="0" y="176967"/>
                  </a:moveTo>
                  <a:lnTo>
                    <a:pt x="0" y="138594"/>
                  </a:lnTo>
                  <a:lnTo>
                    <a:pt x="1984" y="135510"/>
                  </a:lnTo>
                  <a:lnTo>
                    <a:pt x="9481" y="129437"/>
                  </a:lnTo>
                  <a:lnTo>
                    <a:pt x="22073" y="128723"/>
                  </a:lnTo>
                  <a:lnTo>
                    <a:pt x="36599" y="129728"/>
                  </a:lnTo>
                  <a:lnTo>
                    <a:pt x="49670" y="126868"/>
                  </a:lnTo>
                  <a:lnTo>
                    <a:pt x="93927" y="108318"/>
                  </a:lnTo>
                  <a:lnTo>
                    <a:pt x="137836" y="88496"/>
                  </a:lnTo>
                  <a:lnTo>
                    <a:pt x="179743" y="72598"/>
                  </a:lnTo>
                  <a:lnTo>
                    <a:pt x="188365" y="66750"/>
                  </a:lnTo>
                  <a:lnTo>
                    <a:pt x="198797" y="53139"/>
                  </a:lnTo>
                  <a:lnTo>
                    <a:pt x="203432" y="36538"/>
                  </a:lnTo>
                  <a:lnTo>
                    <a:pt x="201870" y="27573"/>
                  </a:lnTo>
                  <a:lnTo>
                    <a:pt x="200064" y="23793"/>
                  </a:lnTo>
                  <a:lnTo>
                    <a:pt x="197868" y="21273"/>
                  </a:lnTo>
                  <a:lnTo>
                    <a:pt x="192783" y="18473"/>
                  </a:lnTo>
                  <a:lnTo>
                    <a:pt x="175296" y="15683"/>
                  </a:lnTo>
                  <a:lnTo>
                    <a:pt x="140756" y="2032"/>
                  </a:lnTo>
                  <a:lnTo>
                    <a:pt x="124074" y="0"/>
                  </a:lnTo>
                  <a:lnTo>
                    <a:pt x="109383" y="4388"/>
                  </a:lnTo>
                  <a:lnTo>
                    <a:pt x="83784" y="23374"/>
                  </a:lnTo>
                  <a:lnTo>
                    <a:pt x="47664" y="65697"/>
                  </a:lnTo>
                  <a:lnTo>
                    <a:pt x="34517" y="89097"/>
                  </a:lnTo>
                  <a:lnTo>
                    <a:pt x="29079" y="110142"/>
                  </a:lnTo>
                  <a:lnTo>
                    <a:pt x="34371" y="152449"/>
                  </a:lnTo>
                  <a:lnTo>
                    <a:pt x="51737" y="195079"/>
                  </a:lnTo>
                  <a:lnTo>
                    <a:pt x="66703" y="213863"/>
                  </a:lnTo>
                  <a:lnTo>
                    <a:pt x="77931" y="222470"/>
                  </a:lnTo>
                  <a:lnTo>
                    <a:pt x="89537" y="226956"/>
                  </a:lnTo>
                  <a:lnTo>
                    <a:pt x="102302" y="230934"/>
                  </a:lnTo>
                  <a:lnTo>
                    <a:pt x="139888" y="252746"/>
                  </a:lnTo>
                  <a:lnTo>
                    <a:pt x="187523" y="2484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267"/>
            <p:cNvSpPr/>
            <p:nvPr/>
          </p:nvSpPr>
          <p:spPr>
            <a:xfrm>
              <a:off x="5473898" y="5438180"/>
              <a:ext cx="35720" cy="294680"/>
            </a:xfrm>
            <a:custGeom>
              <a:avLst/>
              <a:gdLst/>
              <a:ahLst/>
              <a:cxnLst/>
              <a:rect l="0" t="0" r="0" b="0"/>
              <a:pathLst>
                <a:path w="35720" h="294680">
                  <a:moveTo>
                    <a:pt x="35719" y="0"/>
                  </a:moveTo>
                  <a:lnTo>
                    <a:pt x="29582" y="39778"/>
                  </a:lnTo>
                  <a:lnTo>
                    <a:pt x="22417" y="78280"/>
                  </a:lnTo>
                  <a:lnTo>
                    <a:pt x="19210" y="120759"/>
                  </a:lnTo>
                  <a:lnTo>
                    <a:pt x="18260" y="156827"/>
                  </a:lnTo>
                  <a:lnTo>
                    <a:pt x="16947" y="195682"/>
                  </a:lnTo>
                  <a:lnTo>
                    <a:pt x="10808" y="234665"/>
                  </a:lnTo>
                  <a:lnTo>
                    <a:pt x="0" y="2946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268"/>
            <p:cNvSpPr/>
            <p:nvPr/>
          </p:nvSpPr>
          <p:spPr>
            <a:xfrm>
              <a:off x="5582381" y="5433468"/>
              <a:ext cx="141550" cy="352971"/>
            </a:xfrm>
            <a:custGeom>
              <a:avLst/>
              <a:gdLst/>
              <a:ahLst/>
              <a:cxnLst/>
              <a:rect l="0" t="0" r="0" b="0"/>
              <a:pathLst>
                <a:path w="141550" h="352971">
                  <a:moveTo>
                    <a:pt x="141549" y="58290"/>
                  </a:moveTo>
                  <a:lnTo>
                    <a:pt x="141549" y="53549"/>
                  </a:lnTo>
                  <a:lnTo>
                    <a:pt x="127290" y="29793"/>
                  </a:lnTo>
                  <a:lnTo>
                    <a:pt x="112078" y="13025"/>
                  </a:lnTo>
                  <a:lnTo>
                    <a:pt x="104308" y="8407"/>
                  </a:lnTo>
                  <a:lnTo>
                    <a:pt x="84105" y="5442"/>
                  </a:lnTo>
                  <a:lnTo>
                    <a:pt x="50190" y="3783"/>
                  </a:lnTo>
                  <a:lnTo>
                    <a:pt x="42075" y="0"/>
                  </a:lnTo>
                  <a:lnTo>
                    <a:pt x="37529" y="1571"/>
                  </a:lnTo>
                  <a:lnTo>
                    <a:pt x="27187" y="11253"/>
                  </a:lnTo>
                  <a:lnTo>
                    <a:pt x="21269" y="28124"/>
                  </a:lnTo>
                  <a:lnTo>
                    <a:pt x="12728" y="66553"/>
                  </a:lnTo>
                  <a:lnTo>
                    <a:pt x="365" y="95881"/>
                  </a:lnTo>
                  <a:lnTo>
                    <a:pt x="0" y="122931"/>
                  </a:lnTo>
                  <a:lnTo>
                    <a:pt x="11146" y="165727"/>
                  </a:lnTo>
                  <a:lnTo>
                    <a:pt x="14937" y="201799"/>
                  </a:lnTo>
                  <a:lnTo>
                    <a:pt x="22355" y="238038"/>
                  </a:lnTo>
                  <a:lnTo>
                    <a:pt x="25053" y="276943"/>
                  </a:lnTo>
                  <a:lnTo>
                    <a:pt x="33115" y="318873"/>
                  </a:lnTo>
                  <a:lnTo>
                    <a:pt x="34392" y="3529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269"/>
            <p:cNvSpPr/>
            <p:nvPr/>
          </p:nvSpPr>
          <p:spPr>
            <a:xfrm>
              <a:off x="5536406" y="5643563"/>
              <a:ext cx="151806" cy="34248"/>
            </a:xfrm>
            <a:custGeom>
              <a:avLst/>
              <a:gdLst/>
              <a:ahLst/>
              <a:cxnLst/>
              <a:rect l="0" t="0" r="0" b="0"/>
              <a:pathLst>
                <a:path w="151806" h="34248">
                  <a:moveTo>
                    <a:pt x="0" y="0"/>
                  </a:moveTo>
                  <a:lnTo>
                    <a:pt x="0" y="30753"/>
                  </a:lnTo>
                  <a:lnTo>
                    <a:pt x="1985" y="32408"/>
                  </a:lnTo>
                  <a:lnTo>
                    <a:pt x="9481" y="34247"/>
                  </a:lnTo>
                  <a:lnTo>
                    <a:pt x="19428" y="32418"/>
                  </a:lnTo>
                  <a:lnTo>
                    <a:pt x="33538" y="25811"/>
                  </a:lnTo>
                  <a:lnTo>
                    <a:pt x="37241" y="23160"/>
                  </a:lnTo>
                  <a:lnTo>
                    <a:pt x="56675" y="19430"/>
                  </a:lnTo>
                  <a:lnTo>
                    <a:pt x="97947" y="25685"/>
                  </a:lnTo>
                  <a:lnTo>
                    <a:pt x="125733" y="19442"/>
                  </a:lnTo>
                  <a:lnTo>
                    <a:pt x="151805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270"/>
            <p:cNvSpPr/>
            <p:nvPr/>
          </p:nvSpPr>
          <p:spPr>
            <a:xfrm>
              <a:off x="5768614" y="5554266"/>
              <a:ext cx="44614" cy="169895"/>
            </a:xfrm>
            <a:custGeom>
              <a:avLst/>
              <a:gdLst/>
              <a:ahLst/>
              <a:cxnLst/>
              <a:rect l="0" t="0" r="0" b="0"/>
              <a:pathLst>
                <a:path w="44614" h="169895">
                  <a:moveTo>
                    <a:pt x="44613" y="0"/>
                  </a:moveTo>
                  <a:lnTo>
                    <a:pt x="37484" y="8121"/>
                  </a:lnTo>
                  <a:lnTo>
                    <a:pt x="11519" y="44505"/>
                  </a:lnTo>
                  <a:lnTo>
                    <a:pt x="2056" y="88990"/>
                  </a:lnTo>
                  <a:lnTo>
                    <a:pt x="377" y="129695"/>
                  </a:lnTo>
                  <a:lnTo>
                    <a:pt x="0" y="167032"/>
                  </a:lnTo>
                  <a:lnTo>
                    <a:pt x="980" y="169894"/>
                  </a:lnTo>
                  <a:lnTo>
                    <a:pt x="8894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271"/>
            <p:cNvSpPr/>
            <p:nvPr/>
          </p:nvSpPr>
          <p:spPr>
            <a:xfrm>
              <a:off x="5768578" y="5447109"/>
              <a:ext cx="35720" cy="8931"/>
            </a:xfrm>
            <a:custGeom>
              <a:avLst/>
              <a:gdLst/>
              <a:ahLst/>
              <a:cxnLst/>
              <a:rect l="0" t="0" r="0" b="0"/>
              <a:pathLst>
                <a:path w="35720" h="8931">
                  <a:moveTo>
                    <a:pt x="35719" y="0"/>
                  </a:moveTo>
                  <a:lnTo>
                    <a:pt x="30978" y="0"/>
                  </a:lnTo>
                  <a:lnTo>
                    <a:pt x="26006" y="2646"/>
                  </a:lnTo>
                  <a:lnTo>
                    <a:pt x="20488" y="6137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272"/>
            <p:cNvSpPr/>
            <p:nvPr/>
          </p:nvSpPr>
          <p:spPr>
            <a:xfrm>
              <a:off x="5848945" y="5576314"/>
              <a:ext cx="151806" cy="236914"/>
            </a:xfrm>
            <a:custGeom>
              <a:avLst/>
              <a:gdLst/>
              <a:ahLst/>
              <a:cxnLst/>
              <a:rect l="0" t="0" r="0" b="0"/>
              <a:pathLst>
                <a:path w="151806" h="236914">
                  <a:moveTo>
                    <a:pt x="151805" y="4741"/>
                  </a:moveTo>
                  <a:lnTo>
                    <a:pt x="137584" y="0"/>
                  </a:lnTo>
                  <a:lnTo>
                    <a:pt x="122664" y="319"/>
                  </a:lnTo>
                  <a:lnTo>
                    <a:pt x="85366" y="4352"/>
                  </a:lnTo>
                  <a:lnTo>
                    <a:pt x="48469" y="4718"/>
                  </a:lnTo>
                  <a:lnTo>
                    <a:pt x="47196" y="5718"/>
                  </a:lnTo>
                  <a:lnTo>
                    <a:pt x="45780" y="9475"/>
                  </a:lnTo>
                  <a:lnTo>
                    <a:pt x="49724" y="21908"/>
                  </a:lnTo>
                  <a:lnTo>
                    <a:pt x="57157" y="29899"/>
                  </a:lnTo>
                  <a:lnTo>
                    <a:pt x="66083" y="35766"/>
                  </a:lnTo>
                  <a:lnTo>
                    <a:pt x="99378" y="49160"/>
                  </a:lnTo>
                  <a:lnTo>
                    <a:pt x="112298" y="62186"/>
                  </a:lnTo>
                  <a:lnTo>
                    <a:pt x="135701" y="103477"/>
                  </a:lnTo>
                  <a:lnTo>
                    <a:pt x="141069" y="112236"/>
                  </a:lnTo>
                  <a:lnTo>
                    <a:pt x="148624" y="148268"/>
                  </a:lnTo>
                  <a:lnTo>
                    <a:pt x="151525" y="176850"/>
                  </a:lnTo>
                  <a:lnTo>
                    <a:pt x="146981" y="190894"/>
                  </a:lnTo>
                  <a:lnTo>
                    <a:pt x="139351" y="202883"/>
                  </a:lnTo>
                  <a:lnTo>
                    <a:pt x="126066" y="212719"/>
                  </a:lnTo>
                  <a:lnTo>
                    <a:pt x="99793" y="223238"/>
                  </a:lnTo>
                  <a:lnTo>
                    <a:pt x="95302" y="223827"/>
                  </a:lnTo>
                  <a:lnTo>
                    <a:pt x="60891" y="219297"/>
                  </a:lnTo>
                  <a:lnTo>
                    <a:pt x="28046" y="228798"/>
                  </a:lnTo>
                  <a:lnTo>
                    <a:pt x="0" y="2369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273"/>
            <p:cNvSpPr/>
            <p:nvPr/>
          </p:nvSpPr>
          <p:spPr>
            <a:xfrm>
              <a:off x="6072306" y="5438180"/>
              <a:ext cx="133828" cy="366118"/>
            </a:xfrm>
            <a:custGeom>
              <a:avLst/>
              <a:gdLst/>
              <a:ahLst/>
              <a:cxnLst/>
              <a:rect l="0" t="0" r="0" b="0"/>
              <a:pathLst>
                <a:path w="133828" h="366118">
                  <a:moveTo>
                    <a:pt x="62389" y="0"/>
                  </a:moveTo>
                  <a:lnTo>
                    <a:pt x="49961" y="24857"/>
                  </a:lnTo>
                  <a:lnTo>
                    <a:pt x="46166" y="27486"/>
                  </a:lnTo>
                  <a:lnTo>
                    <a:pt x="41652" y="28246"/>
                  </a:lnTo>
                  <a:lnTo>
                    <a:pt x="36658" y="27760"/>
                  </a:lnTo>
                  <a:lnTo>
                    <a:pt x="28463" y="29866"/>
                  </a:lnTo>
                  <a:lnTo>
                    <a:pt x="24889" y="31817"/>
                  </a:lnTo>
                  <a:lnTo>
                    <a:pt x="22506" y="34110"/>
                  </a:lnTo>
                  <a:lnTo>
                    <a:pt x="19859" y="39303"/>
                  </a:lnTo>
                  <a:lnTo>
                    <a:pt x="18020" y="82799"/>
                  </a:lnTo>
                  <a:lnTo>
                    <a:pt x="17796" y="123732"/>
                  </a:lnTo>
                  <a:lnTo>
                    <a:pt x="17752" y="167610"/>
                  </a:lnTo>
                  <a:lnTo>
                    <a:pt x="20389" y="209202"/>
                  </a:lnTo>
                  <a:lnTo>
                    <a:pt x="25843" y="249542"/>
                  </a:lnTo>
                  <a:lnTo>
                    <a:pt x="26507" y="284073"/>
                  </a:lnTo>
                  <a:lnTo>
                    <a:pt x="26638" y="323562"/>
                  </a:lnTo>
                  <a:lnTo>
                    <a:pt x="24010" y="334967"/>
                  </a:lnTo>
                  <a:lnTo>
                    <a:pt x="20528" y="341359"/>
                  </a:lnTo>
                  <a:lnTo>
                    <a:pt x="19598" y="341673"/>
                  </a:lnTo>
                  <a:lnTo>
                    <a:pt x="18108" y="339791"/>
                  </a:lnTo>
                  <a:lnTo>
                    <a:pt x="13109" y="339465"/>
                  </a:lnTo>
                  <a:lnTo>
                    <a:pt x="11677" y="338427"/>
                  </a:lnTo>
                  <a:lnTo>
                    <a:pt x="4448" y="317430"/>
                  </a:lnTo>
                  <a:lnTo>
                    <a:pt x="483" y="274512"/>
                  </a:lnTo>
                  <a:lnTo>
                    <a:pt x="0" y="247811"/>
                  </a:lnTo>
                  <a:lnTo>
                    <a:pt x="5226" y="233831"/>
                  </a:lnTo>
                  <a:lnTo>
                    <a:pt x="26355" y="194822"/>
                  </a:lnTo>
                  <a:lnTo>
                    <a:pt x="51570" y="174029"/>
                  </a:lnTo>
                  <a:lnTo>
                    <a:pt x="55177" y="172574"/>
                  </a:lnTo>
                  <a:lnTo>
                    <a:pt x="64475" y="173603"/>
                  </a:lnTo>
                  <a:lnTo>
                    <a:pt x="75223" y="178360"/>
                  </a:lnTo>
                  <a:lnTo>
                    <a:pt x="117216" y="211008"/>
                  </a:lnTo>
                  <a:lnTo>
                    <a:pt x="124129" y="220781"/>
                  </a:lnTo>
                  <a:lnTo>
                    <a:pt x="129517" y="236039"/>
                  </a:lnTo>
                  <a:lnTo>
                    <a:pt x="132976" y="278172"/>
                  </a:lnTo>
                  <a:lnTo>
                    <a:pt x="133714" y="321279"/>
                  </a:lnTo>
                  <a:lnTo>
                    <a:pt x="133827" y="366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0" name="SMARTInkShape-Group49"/>
          <p:cNvGrpSpPr/>
          <p:nvPr/>
        </p:nvGrpSpPr>
        <p:grpSpPr>
          <a:xfrm>
            <a:off x="6259711" y="4953969"/>
            <a:ext cx="2330649" cy="1055712"/>
            <a:chOff x="6259711" y="4953969"/>
            <a:chExt cx="2330649" cy="1055712"/>
          </a:xfrm>
        </p:grpSpPr>
        <p:sp>
          <p:nvSpPr>
            <p:cNvPr id="379" name="SMARTInkShape-274"/>
            <p:cNvSpPr/>
            <p:nvPr/>
          </p:nvSpPr>
          <p:spPr>
            <a:xfrm>
              <a:off x="6429375" y="5393531"/>
              <a:ext cx="26790" cy="62509"/>
            </a:xfrm>
            <a:custGeom>
              <a:avLst/>
              <a:gdLst/>
              <a:ahLst/>
              <a:cxnLst/>
              <a:rect l="0" t="0" r="0" b="0"/>
              <a:pathLst>
                <a:path w="26790" h="62509">
                  <a:moveTo>
                    <a:pt x="26789" y="0"/>
                  </a:moveTo>
                  <a:lnTo>
                    <a:pt x="0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275"/>
            <p:cNvSpPr/>
            <p:nvPr/>
          </p:nvSpPr>
          <p:spPr>
            <a:xfrm>
              <a:off x="6617993" y="5179219"/>
              <a:ext cx="186430" cy="241102"/>
            </a:xfrm>
            <a:custGeom>
              <a:avLst/>
              <a:gdLst/>
              <a:ahLst/>
              <a:cxnLst/>
              <a:rect l="0" t="0" r="0" b="0"/>
              <a:pathLst>
                <a:path w="186430" h="241102">
                  <a:moveTo>
                    <a:pt x="34624" y="0"/>
                  </a:moveTo>
                  <a:lnTo>
                    <a:pt x="22195" y="42027"/>
                  </a:lnTo>
                  <a:lnTo>
                    <a:pt x="10709" y="85986"/>
                  </a:lnTo>
                  <a:lnTo>
                    <a:pt x="72" y="130310"/>
                  </a:lnTo>
                  <a:lnTo>
                    <a:pt x="0" y="173914"/>
                  </a:lnTo>
                  <a:lnTo>
                    <a:pt x="11348" y="217690"/>
                  </a:lnTo>
                  <a:lnTo>
                    <a:pt x="19649" y="228380"/>
                  </a:lnTo>
                  <a:lnTo>
                    <a:pt x="24640" y="232621"/>
                  </a:lnTo>
                  <a:lnTo>
                    <a:pt x="29953" y="234456"/>
                  </a:lnTo>
                  <a:lnTo>
                    <a:pt x="53865" y="232668"/>
                  </a:lnTo>
                  <a:lnTo>
                    <a:pt x="63350" y="227101"/>
                  </a:lnTo>
                  <a:lnTo>
                    <a:pt x="103198" y="197891"/>
                  </a:lnTo>
                  <a:lnTo>
                    <a:pt x="134073" y="155887"/>
                  </a:lnTo>
                  <a:lnTo>
                    <a:pt x="141250" y="111784"/>
                  </a:lnTo>
                  <a:lnTo>
                    <a:pt x="149749" y="67250"/>
                  </a:lnTo>
                  <a:lnTo>
                    <a:pt x="151418" y="51235"/>
                  </a:lnTo>
                  <a:lnTo>
                    <a:pt x="155324" y="43276"/>
                  </a:lnTo>
                  <a:lnTo>
                    <a:pt x="155770" y="39765"/>
                  </a:lnTo>
                  <a:lnTo>
                    <a:pt x="150965" y="19665"/>
                  </a:lnTo>
                  <a:lnTo>
                    <a:pt x="150786" y="23134"/>
                  </a:lnTo>
                  <a:lnTo>
                    <a:pt x="157787" y="66938"/>
                  </a:lnTo>
                  <a:lnTo>
                    <a:pt x="166525" y="108731"/>
                  </a:lnTo>
                  <a:lnTo>
                    <a:pt x="175037" y="147412"/>
                  </a:lnTo>
                  <a:lnTo>
                    <a:pt x="177013" y="184230"/>
                  </a:lnTo>
                  <a:lnTo>
                    <a:pt x="186429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276"/>
            <p:cNvSpPr/>
            <p:nvPr/>
          </p:nvSpPr>
          <p:spPr>
            <a:xfrm>
              <a:off x="6884868" y="5214938"/>
              <a:ext cx="160656" cy="214313"/>
            </a:xfrm>
            <a:custGeom>
              <a:avLst/>
              <a:gdLst/>
              <a:ahLst/>
              <a:cxnLst/>
              <a:rect l="0" t="0" r="0" b="0"/>
              <a:pathLst>
                <a:path w="160656" h="214313">
                  <a:moveTo>
                    <a:pt x="8851" y="0"/>
                  </a:moveTo>
                  <a:lnTo>
                    <a:pt x="8851" y="34432"/>
                  </a:lnTo>
                  <a:lnTo>
                    <a:pt x="11496" y="65764"/>
                  </a:lnTo>
                  <a:lnTo>
                    <a:pt x="16539" y="103610"/>
                  </a:lnTo>
                  <a:lnTo>
                    <a:pt x="17617" y="146045"/>
                  </a:lnTo>
                  <a:lnTo>
                    <a:pt x="17766" y="185940"/>
                  </a:lnTo>
                  <a:lnTo>
                    <a:pt x="17770" y="192420"/>
                  </a:lnTo>
                  <a:lnTo>
                    <a:pt x="16782" y="196741"/>
                  </a:lnTo>
                  <a:lnTo>
                    <a:pt x="15131" y="199621"/>
                  </a:lnTo>
                  <a:lnTo>
                    <a:pt x="13037" y="201542"/>
                  </a:lnTo>
                  <a:lnTo>
                    <a:pt x="11642" y="200838"/>
                  </a:lnTo>
                  <a:lnTo>
                    <a:pt x="1271" y="160353"/>
                  </a:lnTo>
                  <a:lnTo>
                    <a:pt x="0" y="115705"/>
                  </a:lnTo>
                  <a:lnTo>
                    <a:pt x="2583" y="87163"/>
                  </a:lnTo>
                  <a:lnTo>
                    <a:pt x="9017" y="49512"/>
                  </a:lnTo>
                  <a:lnTo>
                    <a:pt x="16728" y="21725"/>
                  </a:lnTo>
                  <a:lnTo>
                    <a:pt x="25912" y="10317"/>
                  </a:lnTo>
                  <a:lnTo>
                    <a:pt x="33962" y="4585"/>
                  </a:lnTo>
                  <a:lnTo>
                    <a:pt x="44073" y="1358"/>
                  </a:lnTo>
                  <a:lnTo>
                    <a:pt x="47214" y="905"/>
                  </a:lnTo>
                  <a:lnTo>
                    <a:pt x="65523" y="5323"/>
                  </a:lnTo>
                  <a:lnTo>
                    <a:pt x="77457" y="3010"/>
                  </a:lnTo>
                  <a:lnTo>
                    <a:pt x="87629" y="5637"/>
                  </a:lnTo>
                  <a:lnTo>
                    <a:pt x="98765" y="15404"/>
                  </a:lnTo>
                  <a:lnTo>
                    <a:pt x="126010" y="52446"/>
                  </a:lnTo>
                  <a:lnTo>
                    <a:pt x="143120" y="96733"/>
                  </a:lnTo>
                  <a:lnTo>
                    <a:pt x="149176" y="115643"/>
                  </a:lnTo>
                  <a:lnTo>
                    <a:pt x="157527" y="159059"/>
                  </a:lnTo>
                  <a:lnTo>
                    <a:pt x="160655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277"/>
            <p:cNvSpPr/>
            <p:nvPr/>
          </p:nvSpPr>
          <p:spPr>
            <a:xfrm>
              <a:off x="7095052" y="5163697"/>
              <a:ext cx="182644" cy="211976"/>
            </a:xfrm>
            <a:custGeom>
              <a:avLst/>
              <a:gdLst/>
              <a:ahLst/>
              <a:cxnLst/>
              <a:rect l="0" t="0" r="0" b="0"/>
              <a:pathLst>
                <a:path w="182644" h="211976">
                  <a:moveTo>
                    <a:pt x="182643" y="42311"/>
                  </a:moveTo>
                  <a:lnTo>
                    <a:pt x="177903" y="37570"/>
                  </a:lnTo>
                  <a:lnTo>
                    <a:pt x="175576" y="32597"/>
                  </a:lnTo>
                  <a:lnTo>
                    <a:pt x="174954" y="29882"/>
                  </a:lnTo>
                  <a:lnTo>
                    <a:pt x="172557" y="28071"/>
                  </a:lnTo>
                  <a:lnTo>
                    <a:pt x="164600" y="26061"/>
                  </a:lnTo>
                  <a:lnTo>
                    <a:pt x="157095" y="19875"/>
                  </a:lnTo>
                  <a:lnTo>
                    <a:pt x="144193" y="4475"/>
                  </a:lnTo>
                  <a:lnTo>
                    <a:pt x="132812" y="690"/>
                  </a:lnTo>
                  <a:lnTo>
                    <a:pt x="117832" y="0"/>
                  </a:lnTo>
                  <a:lnTo>
                    <a:pt x="101252" y="3001"/>
                  </a:lnTo>
                  <a:lnTo>
                    <a:pt x="86607" y="12934"/>
                  </a:lnTo>
                  <a:lnTo>
                    <a:pt x="48803" y="44947"/>
                  </a:lnTo>
                  <a:lnTo>
                    <a:pt x="30760" y="62054"/>
                  </a:lnTo>
                  <a:lnTo>
                    <a:pt x="147" y="104433"/>
                  </a:lnTo>
                  <a:lnTo>
                    <a:pt x="0" y="117546"/>
                  </a:lnTo>
                  <a:lnTo>
                    <a:pt x="10645" y="156912"/>
                  </a:lnTo>
                  <a:lnTo>
                    <a:pt x="20115" y="172068"/>
                  </a:lnTo>
                  <a:lnTo>
                    <a:pt x="29711" y="182994"/>
                  </a:lnTo>
                  <a:lnTo>
                    <a:pt x="43236" y="189173"/>
                  </a:lnTo>
                  <a:lnTo>
                    <a:pt x="59169" y="193903"/>
                  </a:lnTo>
                  <a:lnTo>
                    <a:pt x="92998" y="209203"/>
                  </a:lnTo>
                  <a:lnTo>
                    <a:pt x="120136" y="2119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278"/>
            <p:cNvSpPr/>
            <p:nvPr/>
          </p:nvSpPr>
          <p:spPr>
            <a:xfrm>
              <a:off x="7315595" y="5202339"/>
              <a:ext cx="203203" cy="191193"/>
            </a:xfrm>
            <a:custGeom>
              <a:avLst/>
              <a:gdLst/>
              <a:ahLst/>
              <a:cxnLst/>
              <a:rect l="0" t="0" r="0" b="0"/>
              <a:pathLst>
                <a:path w="203203" h="191193">
                  <a:moveTo>
                    <a:pt x="203202" y="30458"/>
                  </a:moveTo>
                  <a:lnTo>
                    <a:pt x="203202" y="25717"/>
                  </a:lnTo>
                  <a:lnTo>
                    <a:pt x="202210" y="25313"/>
                  </a:lnTo>
                  <a:lnTo>
                    <a:pt x="198461" y="27510"/>
                  </a:lnTo>
                  <a:lnTo>
                    <a:pt x="197065" y="27501"/>
                  </a:lnTo>
                  <a:lnTo>
                    <a:pt x="196134" y="26502"/>
                  </a:lnTo>
                  <a:lnTo>
                    <a:pt x="195512" y="24843"/>
                  </a:lnTo>
                  <a:lnTo>
                    <a:pt x="157095" y="9391"/>
                  </a:lnTo>
                  <a:lnTo>
                    <a:pt x="136073" y="624"/>
                  </a:lnTo>
                  <a:lnTo>
                    <a:pt x="120781" y="0"/>
                  </a:lnTo>
                  <a:lnTo>
                    <a:pt x="112535" y="1223"/>
                  </a:lnTo>
                  <a:lnTo>
                    <a:pt x="95437" y="10519"/>
                  </a:lnTo>
                  <a:lnTo>
                    <a:pt x="52128" y="48135"/>
                  </a:lnTo>
                  <a:lnTo>
                    <a:pt x="40808" y="58158"/>
                  </a:lnTo>
                  <a:lnTo>
                    <a:pt x="27865" y="66777"/>
                  </a:lnTo>
                  <a:lnTo>
                    <a:pt x="17457" y="79342"/>
                  </a:lnTo>
                  <a:lnTo>
                    <a:pt x="2727" y="116807"/>
                  </a:lnTo>
                  <a:lnTo>
                    <a:pt x="0" y="132004"/>
                  </a:lnTo>
                  <a:lnTo>
                    <a:pt x="3206" y="156457"/>
                  </a:lnTo>
                  <a:lnTo>
                    <a:pt x="10466" y="168479"/>
                  </a:lnTo>
                  <a:lnTo>
                    <a:pt x="15179" y="173073"/>
                  </a:lnTo>
                  <a:lnTo>
                    <a:pt x="20307" y="175144"/>
                  </a:lnTo>
                  <a:lnTo>
                    <a:pt x="36012" y="175303"/>
                  </a:lnTo>
                  <a:lnTo>
                    <a:pt x="43898" y="178508"/>
                  </a:lnTo>
                  <a:lnTo>
                    <a:pt x="48382" y="177775"/>
                  </a:lnTo>
                  <a:lnTo>
                    <a:pt x="88443" y="157352"/>
                  </a:lnTo>
                  <a:lnTo>
                    <a:pt x="95313" y="148371"/>
                  </a:lnTo>
                  <a:lnTo>
                    <a:pt x="107807" y="113612"/>
                  </a:lnTo>
                  <a:lnTo>
                    <a:pt x="113102" y="69189"/>
                  </a:lnTo>
                  <a:lnTo>
                    <a:pt x="112555" y="56602"/>
                  </a:lnTo>
                  <a:lnTo>
                    <a:pt x="105772" y="33900"/>
                  </a:lnTo>
                  <a:lnTo>
                    <a:pt x="105080" y="23353"/>
                  </a:lnTo>
                  <a:lnTo>
                    <a:pt x="105974" y="52116"/>
                  </a:lnTo>
                  <a:lnTo>
                    <a:pt x="114689" y="91658"/>
                  </a:lnTo>
                  <a:lnTo>
                    <a:pt x="122754" y="128329"/>
                  </a:lnTo>
                  <a:lnTo>
                    <a:pt x="124766" y="131424"/>
                  </a:lnTo>
                  <a:lnTo>
                    <a:pt x="129646" y="136848"/>
                  </a:lnTo>
                  <a:lnTo>
                    <a:pt x="167483" y="1911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279"/>
            <p:cNvSpPr/>
            <p:nvPr/>
          </p:nvSpPr>
          <p:spPr>
            <a:xfrm>
              <a:off x="7556277" y="5187784"/>
              <a:ext cx="105396" cy="214421"/>
            </a:xfrm>
            <a:custGeom>
              <a:avLst/>
              <a:gdLst/>
              <a:ahLst/>
              <a:cxnLst/>
              <a:rect l="0" t="0" r="0" b="0"/>
              <a:pathLst>
                <a:path w="105396" h="214421">
                  <a:moveTo>
                    <a:pt x="25028" y="364"/>
                  </a:moveTo>
                  <a:lnTo>
                    <a:pt x="18891" y="14623"/>
                  </a:lnTo>
                  <a:lnTo>
                    <a:pt x="17338" y="25222"/>
                  </a:lnTo>
                  <a:lnTo>
                    <a:pt x="23329" y="63794"/>
                  </a:lnTo>
                  <a:lnTo>
                    <a:pt x="31933" y="107642"/>
                  </a:lnTo>
                  <a:lnTo>
                    <a:pt x="43075" y="145909"/>
                  </a:lnTo>
                  <a:lnTo>
                    <a:pt x="50090" y="186652"/>
                  </a:lnTo>
                  <a:lnTo>
                    <a:pt x="48403" y="199906"/>
                  </a:lnTo>
                  <a:lnTo>
                    <a:pt x="43977" y="211759"/>
                  </a:lnTo>
                  <a:lnTo>
                    <a:pt x="42621" y="212732"/>
                  </a:lnTo>
                  <a:lnTo>
                    <a:pt x="35973" y="214101"/>
                  </a:lnTo>
                  <a:lnTo>
                    <a:pt x="30554" y="214420"/>
                  </a:lnTo>
                  <a:lnTo>
                    <a:pt x="24838" y="211917"/>
                  </a:lnTo>
                  <a:lnTo>
                    <a:pt x="21924" y="209861"/>
                  </a:lnTo>
                  <a:lnTo>
                    <a:pt x="10120" y="171907"/>
                  </a:lnTo>
                  <a:lnTo>
                    <a:pt x="0" y="127550"/>
                  </a:lnTo>
                  <a:lnTo>
                    <a:pt x="4724" y="91119"/>
                  </a:lnTo>
                  <a:lnTo>
                    <a:pt x="9331" y="56876"/>
                  </a:lnTo>
                  <a:lnTo>
                    <a:pt x="24242" y="25969"/>
                  </a:lnTo>
                  <a:lnTo>
                    <a:pt x="40560" y="4754"/>
                  </a:lnTo>
                  <a:lnTo>
                    <a:pt x="46296" y="1306"/>
                  </a:lnTo>
                  <a:lnTo>
                    <a:pt x="52106" y="0"/>
                  </a:lnTo>
                  <a:lnTo>
                    <a:pt x="70946" y="292"/>
                  </a:lnTo>
                  <a:lnTo>
                    <a:pt x="74491" y="3293"/>
                  </a:lnTo>
                  <a:lnTo>
                    <a:pt x="90362" y="28164"/>
                  </a:lnTo>
                  <a:lnTo>
                    <a:pt x="105395" y="360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280"/>
            <p:cNvSpPr/>
            <p:nvPr/>
          </p:nvSpPr>
          <p:spPr>
            <a:xfrm>
              <a:off x="7742039" y="5184174"/>
              <a:ext cx="142876" cy="227218"/>
            </a:xfrm>
            <a:custGeom>
              <a:avLst/>
              <a:gdLst/>
              <a:ahLst/>
              <a:cxnLst/>
              <a:rect l="0" t="0" r="0" b="0"/>
              <a:pathLst>
                <a:path w="142876" h="227218">
                  <a:moveTo>
                    <a:pt x="0" y="137920"/>
                  </a:moveTo>
                  <a:lnTo>
                    <a:pt x="0" y="125491"/>
                  </a:lnTo>
                  <a:lnTo>
                    <a:pt x="4741" y="112188"/>
                  </a:lnTo>
                  <a:lnTo>
                    <a:pt x="12429" y="100420"/>
                  </a:lnTo>
                  <a:lnTo>
                    <a:pt x="20737" y="96449"/>
                  </a:lnTo>
                  <a:lnTo>
                    <a:pt x="54141" y="91705"/>
                  </a:lnTo>
                  <a:lnTo>
                    <a:pt x="67388" y="83977"/>
                  </a:lnTo>
                  <a:lnTo>
                    <a:pt x="109078" y="45470"/>
                  </a:lnTo>
                  <a:lnTo>
                    <a:pt x="124219" y="38189"/>
                  </a:lnTo>
                  <a:lnTo>
                    <a:pt x="127461" y="35713"/>
                  </a:lnTo>
                  <a:lnTo>
                    <a:pt x="131063" y="30318"/>
                  </a:lnTo>
                  <a:lnTo>
                    <a:pt x="132025" y="27490"/>
                  </a:lnTo>
                  <a:lnTo>
                    <a:pt x="131673" y="24612"/>
                  </a:lnTo>
                  <a:lnTo>
                    <a:pt x="128636" y="18769"/>
                  </a:lnTo>
                  <a:lnTo>
                    <a:pt x="121348" y="9901"/>
                  </a:lnTo>
                  <a:lnTo>
                    <a:pt x="108164" y="990"/>
                  </a:lnTo>
                  <a:lnTo>
                    <a:pt x="102867" y="0"/>
                  </a:lnTo>
                  <a:lnTo>
                    <a:pt x="91691" y="1547"/>
                  </a:lnTo>
                  <a:lnTo>
                    <a:pt x="52533" y="20056"/>
                  </a:lnTo>
                  <a:lnTo>
                    <a:pt x="30572" y="36715"/>
                  </a:lnTo>
                  <a:lnTo>
                    <a:pt x="23169" y="53032"/>
                  </a:lnTo>
                  <a:lnTo>
                    <a:pt x="19433" y="90940"/>
                  </a:lnTo>
                  <a:lnTo>
                    <a:pt x="19162" y="123421"/>
                  </a:lnTo>
                  <a:lnTo>
                    <a:pt x="22738" y="139413"/>
                  </a:lnTo>
                  <a:lnTo>
                    <a:pt x="35069" y="160411"/>
                  </a:lnTo>
                  <a:lnTo>
                    <a:pt x="69406" y="203327"/>
                  </a:lnTo>
                  <a:lnTo>
                    <a:pt x="83433" y="215276"/>
                  </a:lnTo>
                  <a:lnTo>
                    <a:pt x="99589" y="221910"/>
                  </a:lnTo>
                  <a:lnTo>
                    <a:pt x="142875" y="2272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281"/>
            <p:cNvSpPr/>
            <p:nvPr/>
          </p:nvSpPr>
          <p:spPr>
            <a:xfrm>
              <a:off x="8027953" y="4953969"/>
              <a:ext cx="124853" cy="502071"/>
            </a:xfrm>
            <a:custGeom>
              <a:avLst/>
              <a:gdLst/>
              <a:ahLst/>
              <a:cxnLst/>
              <a:rect l="0" t="0" r="0" b="0"/>
              <a:pathLst>
                <a:path w="124853" h="502071">
                  <a:moveTo>
                    <a:pt x="124852" y="19867"/>
                  </a:moveTo>
                  <a:lnTo>
                    <a:pt x="102941" y="2697"/>
                  </a:lnTo>
                  <a:lnTo>
                    <a:pt x="84687" y="0"/>
                  </a:lnTo>
                  <a:lnTo>
                    <a:pt x="74263" y="669"/>
                  </a:lnTo>
                  <a:lnTo>
                    <a:pt x="54743" y="9350"/>
                  </a:lnTo>
                  <a:lnTo>
                    <a:pt x="32311" y="28326"/>
                  </a:lnTo>
                  <a:lnTo>
                    <a:pt x="19381" y="49163"/>
                  </a:lnTo>
                  <a:lnTo>
                    <a:pt x="4027" y="92626"/>
                  </a:lnTo>
                  <a:lnTo>
                    <a:pt x="663" y="131510"/>
                  </a:lnTo>
                  <a:lnTo>
                    <a:pt x="0" y="168369"/>
                  </a:lnTo>
                  <a:lnTo>
                    <a:pt x="6998" y="208722"/>
                  </a:lnTo>
                  <a:lnTo>
                    <a:pt x="15077" y="248244"/>
                  </a:lnTo>
                  <a:lnTo>
                    <a:pt x="22763" y="289389"/>
                  </a:lnTo>
                  <a:lnTo>
                    <a:pt x="25862" y="330964"/>
                  </a:lnTo>
                  <a:lnTo>
                    <a:pt x="26475" y="367840"/>
                  </a:lnTo>
                  <a:lnTo>
                    <a:pt x="32733" y="410916"/>
                  </a:lnTo>
                  <a:lnTo>
                    <a:pt x="34998" y="452351"/>
                  </a:lnTo>
                  <a:lnTo>
                    <a:pt x="34315" y="467075"/>
                  </a:lnTo>
                  <a:lnTo>
                    <a:pt x="26625" y="5020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282"/>
            <p:cNvSpPr/>
            <p:nvPr/>
          </p:nvSpPr>
          <p:spPr>
            <a:xfrm>
              <a:off x="7942276" y="5268516"/>
              <a:ext cx="174811" cy="21426"/>
            </a:xfrm>
            <a:custGeom>
              <a:avLst/>
              <a:gdLst/>
              <a:ahLst/>
              <a:cxnLst/>
              <a:rect l="0" t="0" r="0" b="0"/>
              <a:pathLst>
                <a:path w="174811" h="21426">
                  <a:moveTo>
                    <a:pt x="5146" y="0"/>
                  </a:moveTo>
                  <a:lnTo>
                    <a:pt x="405" y="4740"/>
                  </a:lnTo>
                  <a:lnTo>
                    <a:pt x="0" y="7129"/>
                  </a:lnTo>
                  <a:lnTo>
                    <a:pt x="724" y="9713"/>
                  </a:lnTo>
                  <a:lnTo>
                    <a:pt x="2198" y="12428"/>
                  </a:lnTo>
                  <a:lnTo>
                    <a:pt x="5165" y="13246"/>
                  </a:lnTo>
                  <a:lnTo>
                    <a:pt x="42565" y="10431"/>
                  </a:lnTo>
                  <a:lnTo>
                    <a:pt x="80996" y="21425"/>
                  </a:lnTo>
                  <a:lnTo>
                    <a:pt x="109420" y="20459"/>
                  </a:lnTo>
                  <a:lnTo>
                    <a:pt x="17481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283"/>
            <p:cNvSpPr/>
            <p:nvPr/>
          </p:nvSpPr>
          <p:spPr>
            <a:xfrm>
              <a:off x="8219901" y="5206008"/>
              <a:ext cx="227584" cy="211968"/>
            </a:xfrm>
            <a:custGeom>
              <a:avLst/>
              <a:gdLst/>
              <a:ahLst/>
              <a:cxnLst/>
              <a:rect l="0" t="0" r="0" b="0"/>
              <a:pathLst>
                <a:path w="227584" h="211968">
                  <a:moveTo>
                    <a:pt x="22201" y="0"/>
                  </a:moveTo>
                  <a:lnTo>
                    <a:pt x="21208" y="9113"/>
                  </a:lnTo>
                  <a:lnTo>
                    <a:pt x="8898" y="51676"/>
                  </a:lnTo>
                  <a:lnTo>
                    <a:pt x="0" y="94103"/>
                  </a:lnTo>
                  <a:lnTo>
                    <a:pt x="1512" y="126991"/>
                  </a:lnTo>
                  <a:lnTo>
                    <a:pt x="8243" y="168155"/>
                  </a:lnTo>
                  <a:lnTo>
                    <a:pt x="13270" y="197992"/>
                  </a:lnTo>
                  <a:lnTo>
                    <a:pt x="17570" y="206398"/>
                  </a:lnTo>
                  <a:lnTo>
                    <a:pt x="21098" y="209036"/>
                  </a:lnTo>
                  <a:lnTo>
                    <a:pt x="30309" y="211967"/>
                  </a:lnTo>
                  <a:lnTo>
                    <a:pt x="35544" y="210764"/>
                  </a:lnTo>
                  <a:lnTo>
                    <a:pt x="58203" y="199868"/>
                  </a:lnTo>
                  <a:lnTo>
                    <a:pt x="64062" y="198730"/>
                  </a:lnTo>
                  <a:lnTo>
                    <a:pt x="81788" y="187646"/>
                  </a:lnTo>
                  <a:lnTo>
                    <a:pt x="94867" y="167055"/>
                  </a:lnTo>
                  <a:lnTo>
                    <a:pt x="108176" y="131445"/>
                  </a:lnTo>
                  <a:lnTo>
                    <a:pt x="117348" y="95722"/>
                  </a:lnTo>
                  <a:lnTo>
                    <a:pt x="126350" y="73231"/>
                  </a:lnTo>
                  <a:lnTo>
                    <a:pt x="134308" y="64693"/>
                  </a:lnTo>
                  <a:lnTo>
                    <a:pt x="136518" y="59179"/>
                  </a:lnTo>
                  <a:lnTo>
                    <a:pt x="138131" y="38693"/>
                  </a:lnTo>
                  <a:lnTo>
                    <a:pt x="138183" y="38694"/>
                  </a:lnTo>
                  <a:lnTo>
                    <a:pt x="139248" y="45420"/>
                  </a:lnTo>
                  <a:lnTo>
                    <a:pt x="150711" y="86385"/>
                  </a:lnTo>
                  <a:lnTo>
                    <a:pt x="168098" y="130191"/>
                  </a:lnTo>
                  <a:lnTo>
                    <a:pt x="186105" y="158780"/>
                  </a:lnTo>
                  <a:lnTo>
                    <a:pt x="227583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284"/>
            <p:cNvSpPr/>
            <p:nvPr/>
          </p:nvSpPr>
          <p:spPr>
            <a:xfrm>
              <a:off x="8563570" y="5080992"/>
              <a:ext cx="26790" cy="330400"/>
            </a:xfrm>
            <a:custGeom>
              <a:avLst/>
              <a:gdLst/>
              <a:ahLst/>
              <a:cxnLst/>
              <a:rect l="0" t="0" r="0" b="0"/>
              <a:pathLst>
                <a:path w="26790" h="330400">
                  <a:moveTo>
                    <a:pt x="0" y="0"/>
                  </a:moveTo>
                  <a:lnTo>
                    <a:pt x="0" y="42901"/>
                  </a:lnTo>
                  <a:lnTo>
                    <a:pt x="0" y="75660"/>
                  </a:lnTo>
                  <a:lnTo>
                    <a:pt x="0" y="115243"/>
                  </a:lnTo>
                  <a:lnTo>
                    <a:pt x="4741" y="153650"/>
                  </a:lnTo>
                  <a:lnTo>
                    <a:pt x="12429" y="194905"/>
                  </a:lnTo>
                  <a:lnTo>
                    <a:pt x="16787" y="238040"/>
                  </a:lnTo>
                  <a:lnTo>
                    <a:pt x="18534" y="259156"/>
                  </a:lnTo>
                  <a:lnTo>
                    <a:pt x="24865" y="280975"/>
                  </a:lnTo>
                  <a:lnTo>
                    <a:pt x="26789" y="3303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285"/>
            <p:cNvSpPr/>
            <p:nvPr/>
          </p:nvSpPr>
          <p:spPr>
            <a:xfrm>
              <a:off x="6259711" y="5840016"/>
              <a:ext cx="17860" cy="98227"/>
            </a:xfrm>
            <a:custGeom>
              <a:avLst/>
              <a:gdLst/>
              <a:ahLst/>
              <a:cxnLst/>
              <a:rect l="0" t="0" r="0" b="0"/>
              <a:pathLst>
                <a:path w="17860" h="98227">
                  <a:moveTo>
                    <a:pt x="17859" y="0"/>
                  </a:moveTo>
                  <a:lnTo>
                    <a:pt x="11722" y="14258"/>
                  </a:lnTo>
                  <a:lnTo>
                    <a:pt x="4298" y="53727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286"/>
            <p:cNvSpPr/>
            <p:nvPr/>
          </p:nvSpPr>
          <p:spPr>
            <a:xfrm>
              <a:off x="6484982" y="5648497"/>
              <a:ext cx="131917" cy="229538"/>
            </a:xfrm>
            <a:custGeom>
              <a:avLst/>
              <a:gdLst/>
              <a:ahLst/>
              <a:cxnLst/>
              <a:rect l="0" t="0" r="0" b="0"/>
              <a:pathLst>
                <a:path w="131917" h="229538">
                  <a:moveTo>
                    <a:pt x="42620" y="3995"/>
                  </a:moveTo>
                  <a:lnTo>
                    <a:pt x="42620" y="8736"/>
                  </a:lnTo>
                  <a:lnTo>
                    <a:pt x="27242" y="27934"/>
                  </a:lnTo>
                  <a:lnTo>
                    <a:pt x="22441" y="71909"/>
                  </a:lnTo>
                  <a:lnTo>
                    <a:pt x="17789" y="112753"/>
                  </a:lnTo>
                  <a:lnTo>
                    <a:pt x="19057" y="145691"/>
                  </a:lnTo>
                  <a:lnTo>
                    <a:pt x="23633" y="170449"/>
                  </a:lnTo>
                  <a:lnTo>
                    <a:pt x="24661" y="211121"/>
                  </a:lnTo>
                  <a:lnTo>
                    <a:pt x="24748" y="229537"/>
                  </a:lnTo>
                  <a:lnTo>
                    <a:pt x="24752" y="228771"/>
                  </a:lnTo>
                  <a:lnTo>
                    <a:pt x="23762" y="228259"/>
                  </a:lnTo>
                  <a:lnTo>
                    <a:pt x="20018" y="227692"/>
                  </a:lnTo>
                  <a:lnTo>
                    <a:pt x="18622" y="224564"/>
                  </a:lnTo>
                  <a:lnTo>
                    <a:pt x="15083" y="182562"/>
                  </a:lnTo>
                  <a:lnTo>
                    <a:pt x="6758" y="142168"/>
                  </a:lnTo>
                  <a:lnTo>
                    <a:pt x="0" y="103351"/>
                  </a:lnTo>
                  <a:lnTo>
                    <a:pt x="1219" y="73121"/>
                  </a:lnTo>
                  <a:lnTo>
                    <a:pt x="7145" y="31839"/>
                  </a:lnTo>
                  <a:lnTo>
                    <a:pt x="9048" y="28511"/>
                  </a:lnTo>
                  <a:lnTo>
                    <a:pt x="14800" y="23821"/>
                  </a:lnTo>
                  <a:lnTo>
                    <a:pt x="50007" y="979"/>
                  </a:lnTo>
                  <a:lnTo>
                    <a:pt x="54489" y="0"/>
                  </a:lnTo>
                  <a:lnTo>
                    <a:pt x="58471" y="340"/>
                  </a:lnTo>
                  <a:lnTo>
                    <a:pt x="81470" y="8014"/>
                  </a:lnTo>
                  <a:lnTo>
                    <a:pt x="94944" y="18680"/>
                  </a:lnTo>
                  <a:lnTo>
                    <a:pt x="131916" y="486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287"/>
            <p:cNvSpPr/>
            <p:nvPr/>
          </p:nvSpPr>
          <p:spPr>
            <a:xfrm>
              <a:off x="6644156" y="5675236"/>
              <a:ext cx="185239" cy="245148"/>
            </a:xfrm>
            <a:custGeom>
              <a:avLst/>
              <a:gdLst/>
              <a:ahLst/>
              <a:cxnLst/>
              <a:rect l="0" t="0" r="0" b="0"/>
              <a:pathLst>
                <a:path w="185239" h="245148">
                  <a:moveTo>
                    <a:pt x="70969" y="75483"/>
                  </a:moveTo>
                  <a:lnTo>
                    <a:pt x="70969" y="95350"/>
                  </a:lnTo>
                  <a:lnTo>
                    <a:pt x="70969" y="93739"/>
                  </a:lnTo>
                  <a:lnTo>
                    <a:pt x="85974" y="81035"/>
                  </a:lnTo>
                  <a:lnTo>
                    <a:pt x="113073" y="62323"/>
                  </a:lnTo>
                  <a:lnTo>
                    <a:pt x="157209" y="55253"/>
                  </a:lnTo>
                  <a:lnTo>
                    <a:pt x="161205" y="53066"/>
                  </a:lnTo>
                  <a:lnTo>
                    <a:pt x="177857" y="35134"/>
                  </a:lnTo>
                  <a:lnTo>
                    <a:pt x="185238" y="31684"/>
                  </a:lnTo>
                  <a:lnTo>
                    <a:pt x="184852" y="31401"/>
                  </a:lnTo>
                  <a:lnTo>
                    <a:pt x="178575" y="30010"/>
                  </a:lnTo>
                  <a:lnTo>
                    <a:pt x="164588" y="22763"/>
                  </a:lnTo>
                  <a:lnTo>
                    <a:pt x="144730" y="8330"/>
                  </a:lnTo>
                  <a:lnTo>
                    <a:pt x="126219" y="151"/>
                  </a:lnTo>
                  <a:lnTo>
                    <a:pt x="112392" y="0"/>
                  </a:lnTo>
                  <a:lnTo>
                    <a:pt x="84002" y="7986"/>
                  </a:lnTo>
                  <a:lnTo>
                    <a:pt x="42515" y="37394"/>
                  </a:lnTo>
                  <a:lnTo>
                    <a:pt x="21639" y="59567"/>
                  </a:lnTo>
                  <a:lnTo>
                    <a:pt x="14317" y="73701"/>
                  </a:lnTo>
                  <a:lnTo>
                    <a:pt x="1907" y="118113"/>
                  </a:lnTo>
                  <a:lnTo>
                    <a:pt x="0" y="143545"/>
                  </a:lnTo>
                  <a:lnTo>
                    <a:pt x="6753" y="173815"/>
                  </a:lnTo>
                  <a:lnTo>
                    <a:pt x="15782" y="193695"/>
                  </a:lnTo>
                  <a:lnTo>
                    <a:pt x="53364" y="236167"/>
                  </a:lnTo>
                  <a:lnTo>
                    <a:pt x="59233" y="242137"/>
                  </a:lnTo>
                  <a:lnTo>
                    <a:pt x="66121" y="245125"/>
                  </a:lnTo>
                  <a:lnTo>
                    <a:pt x="106688" y="2451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288"/>
            <p:cNvSpPr/>
            <p:nvPr/>
          </p:nvSpPr>
          <p:spPr>
            <a:xfrm>
              <a:off x="6893843" y="5697249"/>
              <a:ext cx="169541" cy="209728"/>
            </a:xfrm>
            <a:custGeom>
              <a:avLst/>
              <a:gdLst/>
              <a:ahLst/>
              <a:cxnLst/>
              <a:rect l="0" t="0" r="0" b="0"/>
              <a:pathLst>
                <a:path w="169541" h="209728">
                  <a:moveTo>
                    <a:pt x="151680" y="8821"/>
                  </a:moveTo>
                  <a:lnTo>
                    <a:pt x="146940" y="4081"/>
                  </a:lnTo>
                  <a:lnTo>
                    <a:pt x="139321" y="1753"/>
                  </a:lnTo>
                  <a:lnTo>
                    <a:pt x="100877" y="0"/>
                  </a:lnTo>
                  <a:lnTo>
                    <a:pt x="60602" y="7590"/>
                  </a:lnTo>
                  <a:lnTo>
                    <a:pt x="39807" y="13197"/>
                  </a:lnTo>
                  <a:lnTo>
                    <a:pt x="25818" y="21142"/>
                  </a:lnTo>
                  <a:lnTo>
                    <a:pt x="15390" y="39261"/>
                  </a:lnTo>
                  <a:lnTo>
                    <a:pt x="3054" y="80143"/>
                  </a:lnTo>
                  <a:lnTo>
                    <a:pt x="0" y="119269"/>
                  </a:lnTo>
                  <a:lnTo>
                    <a:pt x="5223" y="132654"/>
                  </a:lnTo>
                  <a:lnTo>
                    <a:pt x="33419" y="173874"/>
                  </a:lnTo>
                  <a:lnTo>
                    <a:pt x="56327" y="197906"/>
                  </a:lnTo>
                  <a:lnTo>
                    <a:pt x="63991" y="201999"/>
                  </a:lnTo>
                  <a:lnTo>
                    <a:pt x="94199" y="207489"/>
                  </a:lnTo>
                  <a:lnTo>
                    <a:pt x="98476" y="209727"/>
                  </a:lnTo>
                  <a:lnTo>
                    <a:pt x="111167" y="209569"/>
                  </a:lnTo>
                  <a:lnTo>
                    <a:pt x="169540" y="2052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SMARTInkShape-289"/>
            <p:cNvSpPr/>
            <p:nvPr/>
          </p:nvSpPr>
          <p:spPr>
            <a:xfrm>
              <a:off x="7152680" y="5536406"/>
              <a:ext cx="17860" cy="348259"/>
            </a:xfrm>
            <a:custGeom>
              <a:avLst/>
              <a:gdLst/>
              <a:ahLst/>
              <a:cxnLst/>
              <a:rect l="0" t="0" r="0" b="0"/>
              <a:pathLst>
                <a:path w="17860" h="348259">
                  <a:moveTo>
                    <a:pt x="17859" y="0"/>
                  </a:moveTo>
                  <a:lnTo>
                    <a:pt x="17859" y="41541"/>
                  </a:lnTo>
                  <a:lnTo>
                    <a:pt x="16867" y="76911"/>
                  </a:lnTo>
                  <a:lnTo>
                    <a:pt x="10791" y="119629"/>
                  </a:lnTo>
                  <a:lnTo>
                    <a:pt x="9297" y="157245"/>
                  </a:lnTo>
                  <a:lnTo>
                    <a:pt x="9002" y="196756"/>
                  </a:lnTo>
                  <a:lnTo>
                    <a:pt x="8944" y="239103"/>
                  </a:lnTo>
                  <a:lnTo>
                    <a:pt x="6288" y="272591"/>
                  </a:lnTo>
                  <a:lnTo>
                    <a:pt x="828" y="316392"/>
                  </a:lnTo>
                  <a:lnTo>
                    <a:pt x="0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SMARTInkShape-290"/>
            <p:cNvSpPr/>
            <p:nvPr/>
          </p:nvSpPr>
          <p:spPr>
            <a:xfrm>
              <a:off x="7127788" y="5670352"/>
              <a:ext cx="194557" cy="232172"/>
            </a:xfrm>
            <a:custGeom>
              <a:avLst/>
              <a:gdLst/>
              <a:ahLst/>
              <a:cxnLst/>
              <a:rect l="0" t="0" r="0" b="0"/>
              <a:pathLst>
                <a:path w="194557" h="232172">
                  <a:moveTo>
                    <a:pt x="158837" y="0"/>
                  </a:moveTo>
                  <a:lnTo>
                    <a:pt x="158837" y="4740"/>
                  </a:lnTo>
                  <a:lnTo>
                    <a:pt x="156191" y="9713"/>
                  </a:lnTo>
                  <a:lnTo>
                    <a:pt x="151148" y="16250"/>
                  </a:lnTo>
                  <a:lnTo>
                    <a:pt x="140794" y="22123"/>
                  </a:lnTo>
                  <a:lnTo>
                    <a:pt x="133289" y="32652"/>
                  </a:lnTo>
                  <a:lnTo>
                    <a:pt x="111192" y="76362"/>
                  </a:lnTo>
                  <a:lnTo>
                    <a:pt x="98197" y="93291"/>
                  </a:lnTo>
                  <a:lnTo>
                    <a:pt x="84261" y="104632"/>
                  </a:lnTo>
                  <a:lnTo>
                    <a:pt x="68145" y="110994"/>
                  </a:lnTo>
                  <a:lnTo>
                    <a:pt x="59680" y="112692"/>
                  </a:lnTo>
                  <a:lnTo>
                    <a:pt x="47630" y="119869"/>
                  </a:lnTo>
                  <a:lnTo>
                    <a:pt x="32621" y="132420"/>
                  </a:lnTo>
                  <a:lnTo>
                    <a:pt x="22374" y="140213"/>
                  </a:lnTo>
                  <a:lnTo>
                    <a:pt x="11027" y="153772"/>
                  </a:lnTo>
                  <a:lnTo>
                    <a:pt x="0" y="159817"/>
                  </a:lnTo>
                  <a:lnTo>
                    <a:pt x="360" y="160123"/>
                  </a:lnTo>
                  <a:lnTo>
                    <a:pt x="3405" y="160463"/>
                  </a:lnTo>
                  <a:lnTo>
                    <a:pt x="8066" y="157967"/>
                  </a:lnTo>
                  <a:lnTo>
                    <a:pt x="10699" y="155913"/>
                  </a:lnTo>
                  <a:lnTo>
                    <a:pt x="28623" y="153022"/>
                  </a:lnTo>
                  <a:lnTo>
                    <a:pt x="44410" y="157636"/>
                  </a:lnTo>
                  <a:lnTo>
                    <a:pt x="67386" y="166100"/>
                  </a:lnTo>
                  <a:lnTo>
                    <a:pt x="108138" y="169455"/>
                  </a:lnTo>
                  <a:lnTo>
                    <a:pt x="121752" y="174862"/>
                  </a:lnTo>
                  <a:lnTo>
                    <a:pt x="164710" y="211639"/>
                  </a:lnTo>
                  <a:lnTo>
                    <a:pt x="194556" y="2321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291"/>
            <p:cNvSpPr/>
            <p:nvPr/>
          </p:nvSpPr>
          <p:spPr>
            <a:xfrm>
              <a:off x="7375922" y="5545336"/>
              <a:ext cx="26790" cy="330399"/>
            </a:xfrm>
            <a:custGeom>
              <a:avLst/>
              <a:gdLst/>
              <a:ahLst/>
              <a:cxnLst/>
              <a:rect l="0" t="0" r="0" b="0"/>
              <a:pathLst>
                <a:path w="26790" h="330399">
                  <a:moveTo>
                    <a:pt x="26789" y="0"/>
                  </a:moveTo>
                  <a:lnTo>
                    <a:pt x="25797" y="15250"/>
                  </a:lnTo>
                  <a:lnTo>
                    <a:pt x="17076" y="51189"/>
                  </a:lnTo>
                  <a:lnTo>
                    <a:pt x="11343" y="85943"/>
                  </a:lnTo>
                  <a:lnTo>
                    <a:pt x="9644" y="123030"/>
                  </a:lnTo>
                  <a:lnTo>
                    <a:pt x="9142" y="163784"/>
                  </a:lnTo>
                  <a:lnTo>
                    <a:pt x="6347" y="202649"/>
                  </a:lnTo>
                  <a:lnTo>
                    <a:pt x="2821" y="233933"/>
                  </a:lnTo>
                  <a:lnTo>
                    <a:pt x="835" y="274475"/>
                  </a:lnTo>
                  <a:lnTo>
                    <a:pt x="0" y="3303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292"/>
            <p:cNvSpPr/>
            <p:nvPr/>
          </p:nvSpPr>
          <p:spPr>
            <a:xfrm>
              <a:off x="7465219" y="5727842"/>
              <a:ext cx="142876" cy="233644"/>
            </a:xfrm>
            <a:custGeom>
              <a:avLst/>
              <a:gdLst/>
              <a:ahLst/>
              <a:cxnLst/>
              <a:rect l="0" t="0" r="0" b="0"/>
              <a:pathLst>
                <a:path w="142876" h="233644">
                  <a:moveTo>
                    <a:pt x="0" y="121103"/>
                  </a:moveTo>
                  <a:lnTo>
                    <a:pt x="4741" y="116363"/>
                  </a:lnTo>
                  <a:lnTo>
                    <a:pt x="7129" y="116951"/>
                  </a:lnTo>
                  <a:lnTo>
                    <a:pt x="15231" y="125275"/>
                  </a:lnTo>
                  <a:lnTo>
                    <a:pt x="20991" y="127918"/>
                  </a:lnTo>
                  <a:lnTo>
                    <a:pt x="32149" y="123802"/>
                  </a:lnTo>
                  <a:lnTo>
                    <a:pt x="72143" y="99447"/>
                  </a:lnTo>
                  <a:lnTo>
                    <a:pt x="98436" y="84149"/>
                  </a:lnTo>
                  <a:lnTo>
                    <a:pt x="133421" y="77468"/>
                  </a:lnTo>
                  <a:lnTo>
                    <a:pt x="136572" y="75146"/>
                  </a:lnTo>
                  <a:lnTo>
                    <a:pt x="138673" y="71613"/>
                  </a:lnTo>
                  <a:lnTo>
                    <a:pt x="141630" y="57161"/>
                  </a:lnTo>
                  <a:lnTo>
                    <a:pt x="142629" y="39240"/>
                  </a:lnTo>
                  <a:lnTo>
                    <a:pt x="138061" y="24529"/>
                  </a:lnTo>
                  <a:lnTo>
                    <a:pt x="130483" y="16004"/>
                  </a:lnTo>
                  <a:lnTo>
                    <a:pt x="121492" y="9900"/>
                  </a:lnTo>
                  <a:lnTo>
                    <a:pt x="114190" y="7188"/>
                  </a:lnTo>
                  <a:lnTo>
                    <a:pt x="70968" y="0"/>
                  </a:lnTo>
                  <a:lnTo>
                    <a:pt x="48506" y="4160"/>
                  </a:lnTo>
                  <a:lnTo>
                    <a:pt x="25729" y="41113"/>
                  </a:lnTo>
                  <a:lnTo>
                    <a:pt x="13907" y="62345"/>
                  </a:lnTo>
                  <a:lnTo>
                    <a:pt x="11142" y="73161"/>
                  </a:lnTo>
                  <a:lnTo>
                    <a:pt x="10577" y="95984"/>
                  </a:lnTo>
                  <a:lnTo>
                    <a:pt x="21445" y="139182"/>
                  </a:lnTo>
                  <a:lnTo>
                    <a:pt x="33854" y="179869"/>
                  </a:lnTo>
                  <a:lnTo>
                    <a:pt x="60069" y="215468"/>
                  </a:lnTo>
                  <a:lnTo>
                    <a:pt x="72809" y="229210"/>
                  </a:lnTo>
                  <a:lnTo>
                    <a:pt x="84945" y="233643"/>
                  </a:lnTo>
                  <a:lnTo>
                    <a:pt x="142875" y="228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SMARTInkShape-293"/>
            <p:cNvSpPr/>
            <p:nvPr/>
          </p:nvSpPr>
          <p:spPr>
            <a:xfrm>
              <a:off x="7698166" y="5715000"/>
              <a:ext cx="193661" cy="214314"/>
            </a:xfrm>
            <a:custGeom>
              <a:avLst/>
              <a:gdLst/>
              <a:ahLst/>
              <a:cxnLst/>
              <a:rect l="0" t="0" r="0" b="0"/>
              <a:pathLst>
                <a:path w="193661" h="214314">
                  <a:moveTo>
                    <a:pt x="142100" y="0"/>
                  </a:moveTo>
                  <a:lnTo>
                    <a:pt x="132619" y="9481"/>
                  </a:lnTo>
                  <a:lnTo>
                    <a:pt x="122672" y="14136"/>
                  </a:lnTo>
                  <a:lnTo>
                    <a:pt x="86147" y="19353"/>
                  </a:lnTo>
                  <a:lnTo>
                    <a:pt x="50753" y="34544"/>
                  </a:lnTo>
                  <a:lnTo>
                    <a:pt x="8063" y="64174"/>
                  </a:lnTo>
                  <a:lnTo>
                    <a:pt x="0" y="70800"/>
                  </a:lnTo>
                  <a:lnTo>
                    <a:pt x="41320" y="76122"/>
                  </a:lnTo>
                  <a:lnTo>
                    <a:pt x="81118" y="86876"/>
                  </a:lnTo>
                  <a:lnTo>
                    <a:pt x="120352" y="93559"/>
                  </a:lnTo>
                  <a:lnTo>
                    <a:pt x="140396" y="101584"/>
                  </a:lnTo>
                  <a:lnTo>
                    <a:pt x="162100" y="114986"/>
                  </a:lnTo>
                  <a:lnTo>
                    <a:pt x="173478" y="128496"/>
                  </a:lnTo>
                  <a:lnTo>
                    <a:pt x="191137" y="156857"/>
                  </a:lnTo>
                  <a:lnTo>
                    <a:pt x="193660" y="167610"/>
                  </a:lnTo>
                  <a:lnTo>
                    <a:pt x="193340" y="171271"/>
                  </a:lnTo>
                  <a:lnTo>
                    <a:pt x="192135" y="173712"/>
                  </a:lnTo>
                  <a:lnTo>
                    <a:pt x="180328" y="184088"/>
                  </a:lnTo>
                  <a:lnTo>
                    <a:pt x="168797" y="189490"/>
                  </a:lnTo>
                  <a:lnTo>
                    <a:pt x="160910" y="194351"/>
                  </a:lnTo>
                  <a:lnTo>
                    <a:pt x="134240" y="202910"/>
                  </a:lnTo>
                  <a:lnTo>
                    <a:pt x="89768" y="205238"/>
                  </a:lnTo>
                  <a:lnTo>
                    <a:pt x="34943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294"/>
            <p:cNvSpPr/>
            <p:nvPr/>
          </p:nvSpPr>
          <p:spPr>
            <a:xfrm>
              <a:off x="7984198" y="5727715"/>
              <a:ext cx="173290" cy="281966"/>
            </a:xfrm>
            <a:custGeom>
              <a:avLst/>
              <a:gdLst/>
              <a:ahLst/>
              <a:cxnLst/>
              <a:rect l="0" t="0" r="0" b="0"/>
              <a:pathLst>
                <a:path w="173290" h="281966">
                  <a:moveTo>
                    <a:pt x="141818" y="5144"/>
                  </a:moveTo>
                  <a:lnTo>
                    <a:pt x="127597" y="404"/>
                  </a:lnTo>
                  <a:lnTo>
                    <a:pt x="122415" y="0"/>
                  </a:lnTo>
                  <a:lnTo>
                    <a:pt x="94222" y="9012"/>
                  </a:lnTo>
                  <a:lnTo>
                    <a:pt x="54778" y="30189"/>
                  </a:lnTo>
                  <a:lnTo>
                    <a:pt x="17000" y="54061"/>
                  </a:lnTo>
                  <a:lnTo>
                    <a:pt x="2510" y="57802"/>
                  </a:lnTo>
                  <a:lnTo>
                    <a:pt x="1321" y="60093"/>
                  </a:lnTo>
                  <a:lnTo>
                    <a:pt x="0" y="67930"/>
                  </a:lnTo>
                  <a:lnTo>
                    <a:pt x="4704" y="78028"/>
                  </a:lnTo>
                  <a:lnTo>
                    <a:pt x="8737" y="83499"/>
                  </a:lnTo>
                  <a:lnTo>
                    <a:pt x="18510" y="89578"/>
                  </a:lnTo>
                  <a:lnTo>
                    <a:pt x="37813" y="93001"/>
                  </a:lnTo>
                  <a:lnTo>
                    <a:pt x="75744" y="94157"/>
                  </a:lnTo>
                  <a:lnTo>
                    <a:pt x="105042" y="103838"/>
                  </a:lnTo>
                  <a:lnTo>
                    <a:pt x="147155" y="136415"/>
                  </a:lnTo>
                  <a:lnTo>
                    <a:pt x="160707" y="154062"/>
                  </a:lnTo>
                  <a:lnTo>
                    <a:pt x="172654" y="177270"/>
                  </a:lnTo>
                  <a:lnTo>
                    <a:pt x="173289" y="181410"/>
                  </a:lnTo>
                  <a:lnTo>
                    <a:pt x="169443" y="196719"/>
                  </a:lnTo>
                  <a:lnTo>
                    <a:pt x="159255" y="217023"/>
                  </a:lnTo>
                  <a:lnTo>
                    <a:pt x="156419" y="220811"/>
                  </a:lnTo>
                  <a:lnTo>
                    <a:pt x="145331" y="225019"/>
                  </a:lnTo>
                  <a:lnTo>
                    <a:pt x="101984" y="228091"/>
                  </a:lnTo>
                  <a:lnTo>
                    <a:pt x="97403" y="228190"/>
                  </a:lnTo>
                  <a:lnTo>
                    <a:pt x="87020" y="233591"/>
                  </a:lnTo>
                  <a:lnTo>
                    <a:pt x="72665" y="242496"/>
                  </a:lnTo>
                  <a:lnTo>
                    <a:pt x="68927" y="243746"/>
                  </a:lnTo>
                  <a:lnTo>
                    <a:pt x="25732" y="2819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556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737687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057400" y="2743200"/>
            <a:ext cx="5029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infatuated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04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mother said I was staring out the window like an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enamorada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like a girl stupidly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infatuated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a boy.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491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095083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104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mother was so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distraught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I wanted to comfort her, but I didn’t have time before my meeting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194854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362200" y="2743200"/>
            <a:ext cx="44196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distraught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0" name="SMARTInkShape-5"/>
          <p:cNvSpPr/>
          <p:nvPr/>
        </p:nvSpPr>
        <p:spPr>
          <a:xfrm>
            <a:off x="4545211" y="6849070"/>
            <a:ext cx="62509" cy="1"/>
          </a:xfrm>
          <a:custGeom>
            <a:avLst/>
            <a:gdLst/>
            <a:ahLst/>
            <a:cxnLst/>
            <a:rect l="0" t="0" r="0" b="0"/>
            <a:pathLst>
              <a:path w="62509" h="1">
                <a:moveTo>
                  <a:pt x="62508" y="0"/>
                </a:moveTo>
                <a:lnTo>
                  <a:pt x="20481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Shape-6"/>
          <p:cNvSpPr/>
          <p:nvPr/>
        </p:nvSpPr>
        <p:spPr>
          <a:xfrm>
            <a:off x="4384477" y="6849070"/>
            <a:ext cx="160735" cy="1"/>
          </a:xfrm>
          <a:custGeom>
            <a:avLst/>
            <a:gdLst/>
            <a:ahLst/>
            <a:cxnLst/>
            <a:rect l="0" t="0" r="0" b="0"/>
            <a:pathLst>
              <a:path w="160735" h="1">
                <a:moveTo>
                  <a:pt x="160734" y="0"/>
                </a:moveTo>
                <a:lnTo>
                  <a:pt x="120936" y="0"/>
                </a:lnTo>
                <a:lnTo>
                  <a:pt x="78679" y="0"/>
                </a:lnTo>
                <a:lnTo>
                  <a:pt x="50121" y="0"/>
                </a:lnTo>
                <a:lnTo>
                  <a:pt x="52927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Shape-7"/>
          <p:cNvSpPr/>
          <p:nvPr/>
        </p:nvSpPr>
        <p:spPr>
          <a:xfrm>
            <a:off x="3991570" y="6849070"/>
            <a:ext cx="26790" cy="1"/>
          </a:xfrm>
          <a:custGeom>
            <a:avLst/>
            <a:gdLst/>
            <a:ahLst/>
            <a:cxnLst/>
            <a:rect l="0" t="0" r="0" b="0"/>
            <a:pathLst>
              <a:path w="26790" h="1">
                <a:moveTo>
                  <a:pt x="2678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Shape-8"/>
          <p:cNvSpPr/>
          <p:nvPr/>
        </p:nvSpPr>
        <p:spPr>
          <a:xfrm>
            <a:off x="4777383" y="6849070"/>
            <a:ext cx="62509" cy="1"/>
          </a:xfrm>
          <a:custGeom>
            <a:avLst/>
            <a:gdLst/>
            <a:ahLst/>
            <a:cxnLst/>
            <a:rect l="0" t="0" r="0" b="0"/>
            <a:pathLst>
              <a:path w="62509" h="1">
                <a:moveTo>
                  <a:pt x="62508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SMARTInkShape-Group9"/>
          <p:cNvGrpSpPr/>
          <p:nvPr/>
        </p:nvGrpSpPr>
        <p:grpSpPr>
          <a:xfrm>
            <a:off x="334183" y="1348383"/>
            <a:ext cx="3907420" cy="1138732"/>
            <a:chOff x="334183" y="1348383"/>
            <a:chExt cx="3907420" cy="1138732"/>
          </a:xfrm>
        </p:grpSpPr>
        <p:sp>
          <p:nvSpPr>
            <p:cNvPr id="14" name="SMARTInkShape-9"/>
            <p:cNvSpPr/>
            <p:nvPr/>
          </p:nvSpPr>
          <p:spPr>
            <a:xfrm>
              <a:off x="334183" y="1535906"/>
              <a:ext cx="121232" cy="339329"/>
            </a:xfrm>
            <a:custGeom>
              <a:avLst/>
              <a:gdLst/>
              <a:ahLst/>
              <a:cxnLst/>
              <a:rect l="0" t="0" r="0" b="0"/>
              <a:pathLst>
                <a:path w="121232" h="339329">
                  <a:moveTo>
                    <a:pt x="5145" y="0"/>
                  </a:moveTo>
                  <a:lnTo>
                    <a:pt x="5145" y="4741"/>
                  </a:lnTo>
                  <a:lnTo>
                    <a:pt x="0" y="23353"/>
                  </a:lnTo>
                  <a:lnTo>
                    <a:pt x="2197" y="38160"/>
                  </a:lnTo>
                  <a:lnTo>
                    <a:pt x="17829" y="73904"/>
                  </a:lnTo>
                  <a:lnTo>
                    <a:pt x="28306" y="110643"/>
                  </a:lnTo>
                  <a:lnTo>
                    <a:pt x="40735" y="150730"/>
                  </a:lnTo>
                  <a:lnTo>
                    <a:pt x="55047" y="180921"/>
                  </a:lnTo>
                  <a:lnTo>
                    <a:pt x="72847" y="217648"/>
                  </a:lnTo>
                  <a:lnTo>
                    <a:pt x="84406" y="254658"/>
                  </a:lnTo>
                  <a:lnTo>
                    <a:pt x="97200" y="293830"/>
                  </a:lnTo>
                  <a:lnTo>
                    <a:pt x="121231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"/>
            <p:cNvSpPr/>
            <p:nvPr/>
          </p:nvSpPr>
          <p:spPr>
            <a:xfrm>
              <a:off x="464344" y="1571625"/>
              <a:ext cx="98227" cy="312540"/>
            </a:xfrm>
            <a:custGeom>
              <a:avLst/>
              <a:gdLst/>
              <a:ahLst/>
              <a:cxnLst/>
              <a:rect l="0" t="0" r="0" b="0"/>
              <a:pathLst>
                <a:path w="98227" h="312540">
                  <a:moveTo>
                    <a:pt x="98226" y="0"/>
                  </a:moveTo>
                  <a:lnTo>
                    <a:pt x="93486" y="4740"/>
                  </a:lnTo>
                  <a:lnTo>
                    <a:pt x="91159" y="9714"/>
                  </a:lnTo>
                  <a:lnTo>
                    <a:pt x="83232" y="54141"/>
                  </a:lnTo>
                  <a:lnTo>
                    <a:pt x="76004" y="90743"/>
                  </a:lnTo>
                  <a:lnTo>
                    <a:pt x="69393" y="131490"/>
                  </a:lnTo>
                  <a:lnTo>
                    <a:pt x="64548" y="153723"/>
                  </a:lnTo>
                  <a:lnTo>
                    <a:pt x="62422" y="168532"/>
                  </a:lnTo>
                  <a:lnTo>
                    <a:pt x="47115" y="212820"/>
                  </a:lnTo>
                  <a:lnTo>
                    <a:pt x="37844" y="250018"/>
                  </a:lnTo>
                  <a:lnTo>
                    <a:pt x="17809" y="294505"/>
                  </a:lnTo>
                  <a:lnTo>
                    <a:pt x="11884" y="304524"/>
                  </a:lnTo>
                  <a:lnTo>
                    <a:pt x="0" y="312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1"/>
            <p:cNvSpPr/>
            <p:nvPr/>
          </p:nvSpPr>
          <p:spPr>
            <a:xfrm>
              <a:off x="545952" y="1553766"/>
              <a:ext cx="96987" cy="321469"/>
            </a:xfrm>
            <a:custGeom>
              <a:avLst/>
              <a:gdLst/>
              <a:ahLst/>
              <a:cxnLst/>
              <a:rect l="0" t="0" r="0" b="0"/>
              <a:pathLst>
                <a:path w="96987" h="321469">
                  <a:moveTo>
                    <a:pt x="7689" y="0"/>
                  </a:moveTo>
                  <a:lnTo>
                    <a:pt x="2948" y="0"/>
                  </a:lnTo>
                  <a:lnTo>
                    <a:pt x="1552" y="992"/>
                  </a:lnTo>
                  <a:lnTo>
                    <a:pt x="621" y="2645"/>
                  </a:lnTo>
                  <a:lnTo>
                    <a:pt x="0" y="4740"/>
                  </a:lnTo>
                  <a:lnTo>
                    <a:pt x="579" y="7129"/>
                  </a:lnTo>
                  <a:lnTo>
                    <a:pt x="5990" y="18091"/>
                  </a:lnTo>
                  <a:lnTo>
                    <a:pt x="16763" y="60108"/>
                  </a:lnTo>
                  <a:lnTo>
                    <a:pt x="25638" y="101592"/>
                  </a:lnTo>
                  <a:lnTo>
                    <a:pt x="37858" y="143318"/>
                  </a:lnTo>
                  <a:lnTo>
                    <a:pt x="49744" y="180514"/>
                  </a:lnTo>
                  <a:lnTo>
                    <a:pt x="52177" y="195322"/>
                  </a:lnTo>
                  <a:lnTo>
                    <a:pt x="70361" y="239609"/>
                  </a:lnTo>
                  <a:lnTo>
                    <a:pt x="88070" y="279335"/>
                  </a:lnTo>
                  <a:lnTo>
                    <a:pt x="96986" y="321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2"/>
            <p:cNvSpPr/>
            <p:nvPr/>
          </p:nvSpPr>
          <p:spPr>
            <a:xfrm>
              <a:off x="705445" y="1526977"/>
              <a:ext cx="35720" cy="321469"/>
            </a:xfrm>
            <a:custGeom>
              <a:avLst/>
              <a:gdLst/>
              <a:ahLst/>
              <a:cxnLst/>
              <a:rect l="0" t="0" r="0" b="0"/>
              <a:pathLst>
                <a:path w="35720" h="321469">
                  <a:moveTo>
                    <a:pt x="35719" y="0"/>
                  </a:moveTo>
                  <a:lnTo>
                    <a:pt x="28651" y="16781"/>
                  </a:lnTo>
                  <a:lnTo>
                    <a:pt x="26898" y="58749"/>
                  </a:lnTo>
                  <a:lnTo>
                    <a:pt x="25819" y="78044"/>
                  </a:lnTo>
                  <a:lnTo>
                    <a:pt x="18413" y="120196"/>
                  </a:lnTo>
                  <a:lnTo>
                    <a:pt x="17933" y="156131"/>
                  </a:lnTo>
                  <a:lnTo>
                    <a:pt x="17881" y="188695"/>
                  </a:lnTo>
                  <a:lnTo>
                    <a:pt x="16874" y="231196"/>
                  </a:lnTo>
                  <a:lnTo>
                    <a:pt x="8147" y="270637"/>
                  </a:lnTo>
                  <a:lnTo>
                    <a:pt x="0" y="321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3"/>
            <p:cNvSpPr/>
            <p:nvPr/>
          </p:nvSpPr>
          <p:spPr>
            <a:xfrm>
              <a:off x="796661" y="1596890"/>
              <a:ext cx="230093" cy="249943"/>
            </a:xfrm>
            <a:custGeom>
              <a:avLst/>
              <a:gdLst/>
              <a:ahLst/>
              <a:cxnLst/>
              <a:rect l="0" t="0" r="0" b="0"/>
              <a:pathLst>
                <a:path w="230093" h="249943">
                  <a:moveTo>
                    <a:pt x="123097" y="19383"/>
                  </a:moveTo>
                  <a:lnTo>
                    <a:pt x="123097" y="14643"/>
                  </a:lnTo>
                  <a:lnTo>
                    <a:pt x="118356" y="2214"/>
                  </a:lnTo>
                  <a:lnTo>
                    <a:pt x="113983" y="0"/>
                  </a:lnTo>
                  <a:lnTo>
                    <a:pt x="101187" y="185"/>
                  </a:lnTo>
                  <a:lnTo>
                    <a:pt x="81989" y="5868"/>
                  </a:lnTo>
                  <a:lnTo>
                    <a:pt x="45756" y="42598"/>
                  </a:lnTo>
                  <a:lnTo>
                    <a:pt x="22896" y="85301"/>
                  </a:lnTo>
                  <a:lnTo>
                    <a:pt x="4558" y="127185"/>
                  </a:lnTo>
                  <a:lnTo>
                    <a:pt x="0" y="144039"/>
                  </a:lnTo>
                  <a:lnTo>
                    <a:pt x="5589" y="185155"/>
                  </a:lnTo>
                  <a:lnTo>
                    <a:pt x="10679" y="205177"/>
                  </a:lnTo>
                  <a:lnTo>
                    <a:pt x="28603" y="233183"/>
                  </a:lnTo>
                  <a:lnTo>
                    <a:pt x="47034" y="243390"/>
                  </a:lnTo>
                  <a:lnTo>
                    <a:pt x="86465" y="249942"/>
                  </a:lnTo>
                  <a:lnTo>
                    <a:pt x="102185" y="245547"/>
                  </a:lnTo>
                  <a:lnTo>
                    <a:pt x="137578" y="227135"/>
                  </a:lnTo>
                  <a:lnTo>
                    <a:pt x="179939" y="208845"/>
                  </a:lnTo>
                  <a:lnTo>
                    <a:pt x="187781" y="205222"/>
                  </a:lnTo>
                  <a:lnTo>
                    <a:pt x="199140" y="193260"/>
                  </a:lnTo>
                  <a:lnTo>
                    <a:pt x="220944" y="151053"/>
                  </a:lnTo>
                  <a:lnTo>
                    <a:pt x="227495" y="128511"/>
                  </a:lnTo>
                  <a:lnTo>
                    <a:pt x="229890" y="89905"/>
                  </a:lnTo>
                  <a:lnTo>
                    <a:pt x="230092" y="72554"/>
                  </a:lnTo>
                  <a:lnTo>
                    <a:pt x="227169" y="64753"/>
                  </a:lnTo>
                  <a:lnTo>
                    <a:pt x="192671" y="20517"/>
                  </a:lnTo>
                  <a:lnTo>
                    <a:pt x="184446" y="10627"/>
                  </a:lnTo>
                  <a:lnTo>
                    <a:pt x="149886" y="1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4"/>
            <p:cNvSpPr/>
            <p:nvPr/>
          </p:nvSpPr>
          <p:spPr>
            <a:xfrm>
              <a:off x="1102533" y="1571625"/>
              <a:ext cx="147624" cy="263422"/>
            </a:xfrm>
            <a:custGeom>
              <a:avLst/>
              <a:gdLst/>
              <a:ahLst/>
              <a:cxnLst/>
              <a:rect l="0" t="0" r="0" b="0"/>
              <a:pathLst>
                <a:path w="147624" h="263422">
                  <a:moveTo>
                    <a:pt x="13678" y="0"/>
                  </a:moveTo>
                  <a:lnTo>
                    <a:pt x="13678" y="41475"/>
                  </a:lnTo>
                  <a:lnTo>
                    <a:pt x="13678" y="79740"/>
                  </a:lnTo>
                  <a:lnTo>
                    <a:pt x="20807" y="124084"/>
                  </a:lnTo>
                  <a:lnTo>
                    <a:pt x="27917" y="165199"/>
                  </a:lnTo>
                  <a:lnTo>
                    <a:pt x="30465" y="205824"/>
                  </a:lnTo>
                  <a:lnTo>
                    <a:pt x="36137" y="250285"/>
                  </a:lnTo>
                  <a:lnTo>
                    <a:pt x="39184" y="262674"/>
                  </a:lnTo>
                  <a:lnTo>
                    <a:pt x="39612" y="263421"/>
                  </a:lnTo>
                  <a:lnTo>
                    <a:pt x="39897" y="262926"/>
                  </a:lnTo>
                  <a:lnTo>
                    <a:pt x="40354" y="259744"/>
                  </a:lnTo>
                  <a:lnTo>
                    <a:pt x="35693" y="254453"/>
                  </a:lnTo>
                  <a:lnTo>
                    <a:pt x="26793" y="216181"/>
                  </a:lnTo>
                  <a:lnTo>
                    <a:pt x="14918" y="176501"/>
                  </a:lnTo>
                  <a:lnTo>
                    <a:pt x="6757" y="132871"/>
                  </a:lnTo>
                  <a:lnTo>
                    <a:pt x="0" y="96030"/>
                  </a:lnTo>
                  <a:lnTo>
                    <a:pt x="3893" y="61085"/>
                  </a:lnTo>
                  <a:lnTo>
                    <a:pt x="19817" y="18674"/>
                  </a:lnTo>
                  <a:lnTo>
                    <a:pt x="25667" y="8961"/>
                  </a:lnTo>
                  <a:lnTo>
                    <a:pt x="30600" y="5974"/>
                  </a:lnTo>
                  <a:lnTo>
                    <a:pt x="57259" y="1180"/>
                  </a:lnTo>
                  <a:lnTo>
                    <a:pt x="70751" y="1517"/>
                  </a:lnTo>
                  <a:lnTo>
                    <a:pt x="106311" y="9817"/>
                  </a:lnTo>
                  <a:lnTo>
                    <a:pt x="147623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5"/>
            <p:cNvSpPr/>
            <p:nvPr/>
          </p:nvSpPr>
          <p:spPr>
            <a:xfrm>
              <a:off x="1357313" y="1348383"/>
              <a:ext cx="80368" cy="482204"/>
            </a:xfrm>
            <a:custGeom>
              <a:avLst/>
              <a:gdLst/>
              <a:ahLst/>
              <a:cxnLst/>
              <a:rect l="0" t="0" r="0" b="0"/>
              <a:pathLst>
                <a:path w="80368" h="482204">
                  <a:moveTo>
                    <a:pt x="80367" y="0"/>
                  </a:moveTo>
                  <a:lnTo>
                    <a:pt x="75626" y="4740"/>
                  </a:lnTo>
                  <a:lnTo>
                    <a:pt x="66128" y="27505"/>
                  </a:lnTo>
                  <a:lnTo>
                    <a:pt x="54960" y="71727"/>
                  </a:lnTo>
                  <a:lnTo>
                    <a:pt x="51114" y="115438"/>
                  </a:lnTo>
                  <a:lnTo>
                    <a:pt x="45925" y="156417"/>
                  </a:lnTo>
                  <a:lnTo>
                    <a:pt x="45026" y="190984"/>
                  </a:lnTo>
                  <a:lnTo>
                    <a:pt x="43730" y="232084"/>
                  </a:lnTo>
                  <a:lnTo>
                    <a:pt x="37595" y="274745"/>
                  </a:lnTo>
                  <a:lnTo>
                    <a:pt x="31348" y="316869"/>
                  </a:lnTo>
                  <a:lnTo>
                    <a:pt x="26169" y="347867"/>
                  </a:lnTo>
                  <a:lnTo>
                    <a:pt x="20560" y="383803"/>
                  </a:lnTo>
                  <a:lnTo>
                    <a:pt x="14760" y="419618"/>
                  </a:lnTo>
                  <a:lnTo>
                    <a:pt x="0" y="4822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6"/>
            <p:cNvSpPr/>
            <p:nvPr/>
          </p:nvSpPr>
          <p:spPr>
            <a:xfrm>
              <a:off x="1377099" y="1518047"/>
              <a:ext cx="198844" cy="330399"/>
            </a:xfrm>
            <a:custGeom>
              <a:avLst/>
              <a:gdLst/>
              <a:ahLst/>
              <a:cxnLst/>
              <a:rect l="0" t="0" r="0" b="0"/>
              <a:pathLst>
                <a:path w="198844" h="330399">
                  <a:moveTo>
                    <a:pt x="185596" y="0"/>
                  </a:moveTo>
                  <a:lnTo>
                    <a:pt x="190337" y="0"/>
                  </a:lnTo>
                  <a:lnTo>
                    <a:pt x="195310" y="5292"/>
                  </a:lnTo>
                  <a:lnTo>
                    <a:pt x="198025" y="9481"/>
                  </a:lnTo>
                  <a:lnTo>
                    <a:pt x="198843" y="14258"/>
                  </a:lnTo>
                  <a:lnTo>
                    <a:pt x="195290" y="37241"/>
                  </a:lnTo>
                  <a:lnTo>
                    <a:pt x="166787" y="76544"/>
                  </a:lnTo>
                  <a:lnTo>
                    <a:pt x="126295" y="114112"/>
                  </a:lnTo>
                  <a:lnTo>
                    <a:pt x="90429" y="139508"/>
                  </a:lnTo>
                  <a:lnTo>
                    <a:pt x="52006" y="148161"/>
                  </a:lnTo>
                  <a:lnTo>
                    <a:pt x="34280" y="147539"/>
                  </a:lnTo>
                  <a:lnTo>
                    <a:pt x="28164" y="145985"/>
                  </a:lnTo>
                  <a:lnTo>
                    <a:pt x="23095" y="145940"/>
                  </a:lnTo>
                  <a:lnTo>
                    <a:pt x="14816" y="148537"/>
                  </a:lnTo>
                  <a:lnTo>
                    <a:pt x="0" y="159206"/>
                  </a:lnTo>
                  <a:lnTo>
                    <a:pt x="350" y="159715"/>
                  </a:lnTo>
                  <a:lnTo>
                    <a:pt x="5583" y="160432"/>
                  </a:lnTo>
                  <a:lnTo>
                    <a:pt x="10671" y="160600"/>
                  </a:lnTo>
                  <a:lnTo>
                    <a:pt x="16240" y="163321"/>
                  </a:lnTo>
                  <a:lnTo>
                    <a:pt x="55980" y="199879"/>
                  </a:lnTo>
                  <a:lnTo>
                    <a:pt x="99472" y="235188"/>
                  </a:lnTo>
                  <a:lnTo>
                    <a:pt x="141366" y="264919"/>
                  </a:lnTo>
                  <a:lnTo>
                    <a:pt x="158380" y="282775"/>
                  </a:lnTo>
                  <a:lnTo>
                    <a:pt x="194526" y="3303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7"/>
            <p:cNvSpPr/>
            <p:nvPr/>
          </p:nvSpPr>
          <p:spPr>
            <a:xfrm>
              <a:off x="1662380" y="1600938"/>
              <a:ext cx="168207" cy="247508"/>
            </a:xfrm>
            <a:custGeom>
              <a:avLst/>
              <a:gdLst/>
              <a:ahLst/>
              <a:cxnLst/>
              <a:rect l="0" t="0" r="0" b="0"/>
              <a:pathLst>
                <a:path w="168207" h="247508">
                  <a:moveTo>
                    <a:pt x="34261" y="167140"/>
                  </a:moveTo>
                  <a:lnTo>
                    <a:pt x="51430" y="167140"/>
                  </a:lnTo>
                  <a:lnTo>
                    <a:pt x="92751" y="151763"/>
                  </a:lnTo>
                  <a:lnTo>
                    <a:pt x="111343" y="145276"/>
                  </a:lnTo>
                  <a:lnTo>
                    <a:pt x="142602" y="120666"/>
                  </a:lnTo>
                  <a:lnTo>
                    <a:pt x="155946" y="93578"/>
                  </a:lnTo>
                  <a:lnTo>
                    <a:pt x="165490" y="62210"/>
                  </a:lnTo>
                  <a:lnTo>
                    <a:pt x="167670" y="36611"/>
                  </a:lnTo>
                  <a:lnTo>
                    <a:pt x="163307" y="18442"/>
                  </a:lnTo>
                  <a:lnTo>
                    <a:pt x="153130" y="9109"/>
                  </a:lnTo>
                  <a:lnTo>
                    <a:pt x="137693" y="2646"/>
                  </a:lnTo>
                  <a:lnTo>
                    <a:pt x="108674" y="0"/>
                  </a:lnTo>
                  <a:lnTo>
                    <a:pt x="84641" y="6051"/>
                  </a:lnTo>
                  <a:lnTo>
                    <a:pt x="47263" y="22725"/>
                  </a:lnTo>
                  <a:lnTo>
                    <a:pt x="33094" y="31518"/>
                  </a:lnTo>
                  <a:lnTo>
                    <a:pt x="20182" y="45348"/>
                  </a:lnTo>
                  <a:lnTo>
                    <a:pt x="6497" y="74609"/>
                  </a:lnTo>
                  <a:lnTo>
                    <a:pt x="899" y="113155"/>
                  </a:lnTo>
                  <a:lnTo>
                    <a:pt x="0" y="151222"/>
                  </a:lnTo>
                  <a:lnTo>
                    <a:pt x="3489" y="172302"/>
                  </a:lnTo>
                  <a:lnTo>
                    <a:pt x="13639" y="189609"/>
                  </a:lnTo>
                  <a:lnTo>
                    <a:pt x="39668" y="212148"/>
                  </a:lnTo>
                  <a:lnTo>
                    <a:pt x="82267" y="236371"/>
                  </a:lnTo>
                  <a:lnTo>
                    <a:pt x="117716" y="245308"/>
                  </a:lnTo>
                  <a:lnTo>
                    <a:pt x="168206" y="2475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8"/>
            <p:cNvSpPr/>
            <p:nvPr/>
          </p:nvSpPr>
          <p:spPr>
            <a:xfrm>
              <a:off x="1900210" y="1428750"/>
              <a:ext cx="233703" cy="392027"/>
            </a:xfrm>
            <a:custGeom>
              <a:avLst/>
              <a:gdLst/>
              <a:ahLst/>
              <a:cxnLst/>
              <a:rect l="0" t="0" r="0" b="0"/>
              <a:pathLst>
                <a:path w="233703" h="392027">
                  <a:moveTo>
                    <a:pt x="216126" y="214313"/>
                  </a:moveTo>
                  <a:lnTo>
                    <a:pt x="211385" y="219053"/>
                  </a:lnTo>
                  <a:lnTo>
                    <a:pt x="206412" y="221380"/>
                  </a:lnTo>
                  <a:lnTo>
                    <a:pt x="203697" y="222001"/>
                  </a:lnTo>
                  <a:lnTo>
                    <a:pt x="201887" y="221423"/>
                  </a:lnTo>
                  <a:lnTo>
                    <a:pt x="200680" y="220045"/>
                  </a:lnTo>
                  <a:lnTo>
                    <a:pt x="199876" y="218134"/>
                  </a:lnTo>
                  <a:lnTo>
                    <a:pt x="184522" y="205964"/>
                  </a:lnTo>
                  <a:lnTo>
                    <a:pt x="169338" y="200680"/>
                  </a:lnTo>
                  <a:lnTo>
                    <a:pt x="153659" y="199324"/>
                  </a:lnTo>
                  <a:lnTo>
                    <a:pt x="109051" y="211849"/>
                  </a:lnTo>
                  <a:lnTo>
                    <a:pt x="67149" y="226286"/>
                  </a:lnTo>
                  <a:lnTo>
                    <a:pt x="27113" y="250824"/>
                  </a:lnTo>
                  <a:lnTo>
                    <a:pt x="18680" y="256513"/>
                  </a:lnTo>
                  <a:lnTo>
                    <a:pt x="6664" y="273417"/>
                  </a:lnTo>
                  <a:lnTo>
                    <a:pt x="0" y="293167"/>
                  </a:lnTo>
                  <a:lnTo>
                    <a:pt x="346" y="311867"/>
                  </a:lnTo>
                  <a:lnTo>
                    <a:pt x="3807" y="324808"/>
                  </a:lnTo>
                  <a:lnTo>
                    <a:pt x="10637" y="335851"/>
                  </a:lnTo>
                  <a:lnTo>
                    <a:pt x="30225" y="355827"/>
                  </a:lnTo>
                  <a:lnTo>
                    <a:pt x="52014" y="364060"/>
                  </a:lnTo>
                  <a:lnTo>
                    <a:pt x="85590" y="373335"/>
                  </a:lnTo>
                  <a:lnTo>
                    <a:pt x="116221" y="388452"/>
                  </a:lnTo>
                  <a:lnTo>
                    <a:pt x="141380" y="392026"/>
                  </a:lnTo>
                  <a:lnTo>
                    <a:pt x="185569" y="376009"/>
                  </a:lnTo>
                  <a:lnTo>
                    <a:pt x="217657" y="361694"/>
                  </a:lnTo>
                  <a:lnTo>
                    <a:pt x="223100" y="357215"/>
                  </a:lnTo>
                  <a:lnTo>
                    <a:pt x="229147" y="341656"/>
                  </a:lnTo>
                  <a:lnTo>
                    <a:pt x="232552" y="307937"/>
                  </a:lnTo>
                  <a:lnTo>
                    <a:pt x="233702" y="266320"/>
                  </a:lnTo>
                  <a:lnTo>
                    <a:pt x="226880" y="225681"/>
                  </a:lnTo>
                  <a:lnTo>
                    <a:pt x="219159" y="181524"/>
                  </a:lnTo>
                  <a:lnTo>
                    <a:pt x="214079" y="145034"/>
                  </a:lnTo>
                  <a:lnTo>
                    <a:pt x="209236" y="107796"/>
                  </a:lnTo>
                  <a:lnTo>
                    <a:pt x="202859" y="64398"/>
                  </a:lnTo>
                  <a:lnTo>
                    <a:pt x="1893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9"/>
            <p:cNvSpPr/>
            <p:nvPr/>
          </p:nvSpPr>
          <p:spPr>
            <a:xfrm>
              <a:off x="2376012" y="1575410"/>
              <a:ext cx="249317" cy="183739"/>
            </a:xfrm>
            <a:custGeom>
              <a:avLst/>
              <a:gdLst/>
              <a:ahLst/>
              <a:cxnLst/>
              <a:rect l="0" t="0" r="0" b="0"/>
              <a:pathLst>
                <a:path w="249317" h="183739">
                  <a:moveTo>
                    <a:pt x="17144" y="5145"/>
                  </a:moveTo>
                  <a:lnTo>
                    <a:pt x="17144" y="0"/>
                  </a:lnTo>
                  <a:lnTo>
                    <a:pt x="17144" y="4271"/>
                  </a:lnTo>
                  <a:lnTo>
                    <a:pt x="4715" y="42355"/>
                  </a:lnTo>
                  <a:lnTo>
                    <a:pt x="0" y="83062"/>
                  </a:lnTo>
                  <a:lnTo>
                    <a:pt x="4167" y="123062"/>
                  </a:lnTo>
                  <a:lnTo>
                    <a:pt x="7015" y="150106"/>
                  </a:lnTo>
                  <a:lnTo>
                    <a:pt x="9399" y="156356"/>
                  </a:lnTo>
                  <a:lnTo>
                    <a:pt x="17340" y="165946"/>
                  </a:lnTo>
                  <a:lnTo>
                    <a:pt x="37707" y="176923"/>
                  </a:lnTo>
                  <a:lnTo>
                    <a:pt x="65120" y="182392"/>
                  </a:lnTo>
                  <a:lnTo>
                    <a:pt x="81131" y="183140"/>
                  </a:lnTo>
                  <a:lnTo>
                    <a:pt x="111620" y="174080"/>
                  </a:lnTo>
                  <a:lnTo>
                    <a:pt x="128917" y="158941"/>
                  </a:lnTo>
                  <a:lnTo>
                    <a:pt x="158857" y="117682"/>
                  </a:lnTo>
                  <a:lnTo>
                    <a:pt x="180787" y="73892"/>
                  </a:lnTo>
                  <a:lnTo>
                    <a:pt x="181802" y="67843"/>
                  </a:lnTo>
                  <a:lnTo>
                    <a:pt x="175550" y="24442"/>
                  </a:lnTo>
                  <a:lnTo>
                    <a:pt x="170253" y="8956"/>
                  </a:lnTo>
                  <a:lnTo>
                    <a:pt x="169818" y="8678"/>
                  </a:lnTo>
                  <a:lnTo>
                    <a:pt x="169335" y="11014"/>
                  </a:lnTo>
                  <a:lnTo>
                    <a:pt x="169063" y="22649"/>
                  </a:lnTo>
                  <a:lnTo>
                    <a:pt x="171646" y="30453"/>
                  </a:lnTo>
                  <a:lnTo>
                    <a:pt x="173723" y="33923"/>
                  </a:lnTo>
                  <a:lnTo>
                    <a:pt x="184765" y="76064"/>
                  </a:lnTo>
                  <a:lnTo>
                    <a:pt x="204722" y="117998"/>
                  </a:lnTo>
                  <a:lnTo>
                    <a:pt x="221325" y="156311"/>
                  </a:lnTo>
                  <a:lnTo>
                    <a:pt x="228455" y="174068"/>
                  </a:lnTo>
                  <a:lnTo>
                    <a:pt x="231440" y="177292"/>
                  </a:lnTo>
                  <a:lnTo>
                    <a:pt x="249316" y="1837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0"/>
            <p:cNvSpPr/>
            <p:nvPr/>
          </p:nvSpPr>
          <p:spPr>
            <a:xfrm>
              <a:off x="2689097" y="1573298"/>
              <a:ext cx="166520" cy="412705"/>
            </a:xfrm>
            <a:custGeom>
              <a:avLst/>
              <a:gdLst/>
              <a:ahLst/>
              <a:cxnLst/>
              <a:rect l="0" t="0" r="0" b="0"/>
              <a:pathLst>
                <a:path w="166520" h="412705">
                  <a:moveTo>
                    <a:pt x="25528" y="7257"/>
                  </a:moveTo>
                  <a:lnTo>
                    <a:pt x="24536" y="21515"/>
                  </a:lnTo>
                  <a:lnTo>
                    <a:pt x="18460" y="48732"/>
                  </a:lnTo>
                  <a:lnTo>
                    <a:pt x="19796" y="83045"/>
                  </a:lnTo>
                  <a:lnTo>
                    <a:pt x="21184" y="119340"/>
                  </a:lnTo>
                  <a:lnTo>
                    <a:pt x="20603" y="154237"/>
                  </a:lnTo>
                  <a:lnTo>
                    <a:pt x="24069" y="198642"/>
                  </a:lnTo>
                  <a:lnTo>
                    <a:pt x="24880" y="232215"/>
                  </a:lnTo>
                  <a:lnTo>
                    <a:pt x="25240" y="266981"/>
                  </a:lnTo>
                  <a:lnTo>
                    <a:pt x="25443" y="305800"/>
                  </a:lnTo>
                  <a:lnTo>
                    <a:pt x="25503" y="345635"/>
                  </a:lnTo>
                  <a:lnTo>
                    <a:pt x="24531" y="376016"/>
                  </a:lnTo>
                  <a:lnTo>
                    <a:pt x="17839" y="401332"/>
                  </a:lnTo>
                  <a:lnTo>
                    <a:pt x="18418" y="404911"/>
                  </a:lnTo>
                  <a:lnTo>
                    <a:pt x="21707" y="411534"/>
                  </a:lnTo>
                  <a:lnTo>
                    <a:pt x="22980" y="412704"/>
                  </a:lnTo>
                  <a:lnTo>
                    <a:pt x="23830" y="412493"/>
                  </a:lnTo>
                  <a:lnTo>
                    <a:pt x="24396" y="411359"/>
                  </a:lnTo>
                  <a:lnTo>
                    <a:pt x="25304" y="372903"/>
                  </a:lnTo>
                  <a:lnTo>
                    <a:pt x="24470" y="329909"/>
                  </a:lnTo>
                  <a:lnTo>
                    <a:pt x="19371" y="298870"/>
                  </a:lnTo>
                  <a:lnTo>
                    <a:pt x="17831" y="269815"/>
                  </a:lnTo>
                  <a:lnTo>
                    <a:pt x="14500" y="237059"/>
                  </a:lnTo>
                  <a:lnTo>
                    <a:pt x="9693" y="193086"/>
                  </a:lnTo>
                  <a:lnTo>
                    <a:pt x="5623" y="158559"/>
                  </a:lnTo>
                  <a:lnTo>
                    <a:pt x="99" y="120818"/>
                  </a:lnTo>
                  <a:lnTo>
                    <a:pt x="0" y="87125"/>
                  </a:lnTo>
                  <a:lnTo>
                    <a:pt x="3599" y="69543"/>
                  </a:lnTo>
                  <a:lnTo>
                    <a:pt x="23914" y="32155"/>
                  </a:lnTo>
                  <a:lnTo>
                    <a:pt x="32375" y="12175"/>
                  </a:lnTo>
                  <a:lnTo>
                    <a:pt x="43321" y="3973"/>
                  </a:lnTo>
                  <a:lnTo>
                    <a:pt x="59133" y="0"/>
                  </a:lnTo>
                  <a:lnTo>
                    <a:pt x="73206" y="7008"/>
                  </a:lnTo>
                  <a:lnTo>
                    <a:pt x="117407" y="45778"/>
                  </a:lnTo>
                  <a:lnTo>
                    <a:pt x="144478" y="79777"/>
                  </a:lnTo>
                  <a:lnTo>
                    <a:pt x="158863" y="110401"/>
                  </a:lnTo>
                  <a:lnTo>
                    <a:pt x="166519" y="154080"/>
                  </a:lnTo>
                  <a:lnTo>
                    <a:pt x="162274" y="172061"/>
                  </a:lnTo>
                  <a:lnTo>
                    <a:pt x="154765" y="184683"/>
                  </a:lnTo>
                  <a:lnTo>
                    <a:pt x="141860" y="198077"/>
                  </a:lnTo>
                  <a:lnTo>
                    <a:pt x="135770" y="206167"/>
                  </a:lnTo>
                  <a:lnTo>
                    <a:pt x="129756" y="209763"/>
                  </a:lnTo>
                  <a:lnTo>
                    <a:pt x="111312" y="216528"/>
                  </a:lnTo>
                  <a:lnTo>
                    <a:pt x="79106" y="2037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1"/>
            <p:cNvSpPr/>
            <p:nvPr/>
          </p:nvSpPr>
          <p:spPr>
            <a:xfrm>
              <a:off x="3027164" y="1794867"/>
              <a:ext cx="60791" cy="142876"/>
            </a:xfrm>
            <a:custGeom>
              <a:avLst/>
              <a:gdLst/>
              <a:ahLst/>
              <a:cxnLst/>
              <a:rect l="0" t="0" r="0" b="0"/>
              <a:pathLst>
                <a:path w="60791" h="142876">
                  <a:moveTo>
                    <a:pt x="35719" y="0"/>
                  </a:moveTo>
                  <a:lnTo>
                    <a:pt x="50950" y="38584"/>
                  </a:lnTo>
                  <a:lnTo>
                    <a:pt x="60790" y="74081"/>
                  </a:lnTo>
                  <a:lnTo>
                    <a:pt x="59099" y="82865"/>
                  </a:lnTo>
                  <a:lnTo>
                    <a:pt x="44349" y="120727"/>
                  </a:lnTo>
                  <a:lnTo>
                    <a:pt x="37570" y="129063"/>
                  </a:lnTo>
                  <a:lnTo>
                    <a:pt x="23590" y="138342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2"/>
            <p:cNvSpPr/>
            <p:nvPr/>
          </p:nvSpPr>
          <p:spPr>
            <a:xfrm>
              <a:off x="3062883" y="1607344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0"/>
                  </a:moveTo>
                  <a:lnTo>
                    <a:pt x="4189" y="0"/>
                  </a:lnTo>
                  <a:lnTo>
                    <a:pt x="2793" y="992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3"/>
            <p:cNvSpPr/>
            <p:nvPr/>
          </p:nvSpPr>
          <p:spPr>
            <a:xfrm>
              <a:off x="3305258" y="1580555"/>
              <a:ext cx="105884" cy="250032"/>
            </a:xfrm>
            <a:custGeom>
              <a:avLst/>
              <a:gdLst/>
              <a:ahLst/>
              <a:cxnLst/>
              <a:rect l="0" t="0" r="0" b="0"/>
              <a:pathLst>
                <a:path w="105884" h="250032">
                  <a:moveTo>
                    <a:pt x="16586" y="0"/>
                  </a:moveTo>
                  <a:lnTo>
                    <a:pt x="8024" y="0"/>
                  </a:lnTo>
                  <a:lnTo>
                    <a:pt x="0" y="7688"/>
                  </a:lnTo>
                  <a:lnTo>
                    <a:pt x="567" y="8102"/>
                  </a:lnTo>
                  <a:lnTo>
                    <a:pt x="3844" y="8562"/>
                  </a:lnTo>
                  <a:lnTo>
                    <a:pt x="16868" y="45090"/>
                  </a:lnTo>
                  <a:lnTo>
                    <a:pt x="34470" y="88551"/>
                  </a:lnTo>
                  <a:lnTo>
                    <a:pt x="55468" y="126093"/>
                  </a:lnTo>
                  <a:lnTo>
                    <a:pt x="72773" y="165065"/>
                  </a:lnTo>
                  <a:lnTo>
                    <a:pt x="91111" y="203445"/>
                  </a:lnTo>
                  <a:lnTo>
                    <a:pt x="105883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4"/>
            <p:cNvSpPr/>
            <p:nvPr/>
          </p:nvSpPr>
          <p:spPr>
            <a:xfrm>
              <a:off x="3375422" y="1589484"/>
              <a:ext cx="125017" cy="241103"/>
            </a:xfrm>
            <a:custGeom>
              <a:avLst/>
              <a:gdLst/>
              <a:ahLst/>
              <a:cxnLst/>
              <a:rect l="0" t="0" r="0" b="0"/>
              <a:pathLst>
                <a:path w="125017" h="241103">
                  <a:moveTo>
                    <a:pt x="125016" y="0"/>
                  </a:moveTo>
                  <a:lnTo>
                    <a:pt x="116894" y="10106"/>
                  </a:lnTo>
                  <a:lnTo>
                    <a:pt x="97211" y="49879"/>
                  </a:lnTo>
                  <a:lnTo>
                    <a:pt x="78954" y="90992"/>
                  </a:lnTo>
                  <a:lnTo>
                    <a:pt x="52527" y="131488"/>
                  </a:lnTo>
                  <a:lnTo>
                    <a:pt x="25830" y="173530"/>
                  </a:lnTo>
                  <a:lnTo>
                    <a:pt x="12305" y="211291"/>
                  </a:lnTo>
                  <a:lnTo>
                    <a:pt x="0" y="241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5"/>
            <p:cNvSpPr/>
            <p:nvPr/>
          </p:nvSpPr>
          <p:spPr>
            <a:xfrm>
              <a:off x="3545086" y="1604238"/>
              <a:ext cx="196454" cy="244208"/>
            </a:xfrm>
            <a:custGeom>
              <a:avLst/>
              <a:gdLst/>
              <a:ahLst/>
              <a:cxnLst/>
              <a:rect l="0" t="0" r="0" b="0"/>
              <a:pathLst>
                <a:path w="196454" h="244208">
                  <a:moveTo>
                    <a:pt x="0" y="119192"/>
                  </a:moveTo>
                  <a:lnTo>
                    <a:pt x="4740" y="114451"/>
                  </a:lnTo>
                  <a:lnTo>
                    <a:pt x="41941" y="110814"/>
                  </a:lnTo>
                  <a:lnTo>
                    <a:pt x="77407" y="105630"/>
                  </a:lnTo>
                  <a:lnTo>
                    <a:pt x="101539" y="93125"/>
                  </a:lnTo>
                  <a:lnTo>
                    <a:pt x="140665" y="58249"/>
                  </a:lnTo>
                  <a:lnTo>
                    <a:pt x="164228" y="34253"/>
                  </a:lnTo>
                  <a:lnTo>
                    <a:pt x="167248" y="27533"/>
                  </a:lnTo>
                  <a:lnTo>
                    <a:pt x="165944" y="18592"/>
                  </a:lnTo>
                  <a:lnTo>
                    <a:pt x="164208" y="13430"/>
                  </a:lnTo>
                  <a:lnTo>
                    <a:pt x="154340" y="5049"/>
                  </a:lnTo>
                  <a:lnTo>
                    <a:pt x="147542" y="1424"/>
                  </a:lnTo>
                  <a:lnTo>
                    <a:pt x="142018" y="0"/>
                  </a:lnTo>
                  <a:lnTo>
                    <a:pt x="137342" y="43"/>
                  </a:lnTo>
                  <a:lnTo>
                    <a:pt x="133233" y="1064"/>
                  </a:lnTo>
                  <a:lnTo>
                    <a:pt x="89889" y="31978"/>
                  </a:lnTo>
                  <a:lnTo>
                    <a:pt x="50863" y="68681"/>
                  </a:lnTo>
                  <a:lnTo>
                    <a:pt x="19969" y="104584"/>
                  </a:lnTo>
                  <a:lnTo>
                    <a:pt x="5917" y="132723"/>
                  </a:lnTo>
                  <a:lnTo>
                    <a:pt x="3945" y="140119"/>
                  </a:lnTo>
                  <a:lnTo>
                    <a:pt x="5909" y="169489"/>
                  </a:lnTo>
                  <a:lnTo>
                    <a:pt x="15525" y="189171"/>
                  </a:lnTo>
                  <a:lnTo>
                    <a:pt x="28728" y="204864"/>
                  </a:lnTo>
                  <a:lnTo>
                    <a:pt x="41211" y="211839"/>
                  </a:lnTo>
                  <a:lnTo>
                    <a:pt x="84796" y="224437"/>
                  </a:lnTo>
                  <a:lnTo>
                    <a:pt x="124126" y="239714"/>
                  </a:lnTo>
                  <a:lnTo>
                    <a:pt x="196453" y="2442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6"/>
            <p:cNvSpPr/>
            <p:nvPr/>
          </p:nvSpPr>
          <p:spPr>
            <a:xfrm>
              <a:off x="3804047" y="1616902"/>
              <a:ext cx="187524" cy="221923"/>
            </a:xfrm>
            <a:custGeom>
              <a:avLst/>
              <a:gdLst/>
              <a:ahLst/>
              <a:cxnLst/>
              <a:rect l="0" t="0" r="0" b="0"/>
              <a:pathLst>
                <a:path w="187524" h="221923">
                  <a:moveTo>
                    <a:pt x="0" y="61879"/>
                  </a:moveTo>
                  <a:lnTo>
                    <a:pt x="0" y="57139"/>
                  </a:lnTo>
                  <a:lnTo>
                    <a:pt x="992" y="56735"/>
                  </a:lnTo>
                  <a:lnTo>
                    <a:pt x="7689" y="61006"/>
                  </a:lnTo>
                  <a:lnTo>
                    <a:pt x="33678" y="103830"/>
                  </a:lnTo>
                  <a:lnTo>
                    <a:pt x="48619" y="141714"/>
                  </a:lnTo>
                  <a:lnTo>
                    <a:pt x="57665" y="182084"/>
                  </a:lnTo>
                  <a:lnTo>
                    <a:pt x="57710" y="195009"/>
                  </a:lnTo>
                  <a:lnTo>
                    <a:pt x="54394" y="214736"/>
                  </a:lnTo>
                  <a:lnTo>
                    <a:pt x="53130" y="217362"/>
                  </a:lnTo>
                  <a:lnTo>
                    <a:pt x="51295" y="219112"/>
                  </a:lnTo>
                  <a:lnTo>
                    <a:pt x="46610" y="221058"/>
                  </a:lnTo>
                  <a:lnTo>
                    <a:pt x="41221" y="221922"/>
                  </a:lnTo>
                  <a:lnTo>
                    <a:pt x="39387" y="220168"/>
                  </a:lnTo>
                  <a:lnTo>
                    <a:pt x="28911" y="179837"/>
                  </a:lnTo>
                  <a:lnTo>
                    <a:pt x="19511" y="145862"/>
                  </a:lnTo>
                  <a:lnTo>
                    <a:pt x="18186" y="108271"/>
                  </a:lnTo>
                  <a:lnTo>
                    <a:pt x="20569" y="71153"/>
                  </a:lnTo>
                  <a:lnTo>
                    <a:pt x="30301" y="30418"/>
                  </a:lnTo>
                  <a:lnTo>
                    <a:pt x="38854" y="10114"/>
                  </a:lnTo>
                  <a:lnTo>
                    <a:pt x="44719" y="4146"/>
                  </a:lnTo>
                  <a:lnTo>
                    <a:pt x="47672" y="2554"/>
                  </a:lnTo>
                  <a:lnTo>
                    <a:pt x="67662" y="0"/>
                  </a:lnTo>
                  <a:lnTo>
                    <a:pt x="87847" y="550"/>
                  </a:lnTo>
                  <a:lnTo>
                    <a:pt x="91307" y="2141"/>
                  </a:lnTo>
                  <a:lnTo>
                    <a:pt x="93614" y="4195"/>
                  </a:lnTo>
                  <a:lnTo>
                    <a:pt x="133827" y="20120"/>
                  </a:lnTo>
                  <a:lnTo>
                    <a:pt x="187523" y="440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7"/>
            <p:cNvSpPr/>
            <p:nvPr/>
          </p:nvSpPr>
          <p:spPr>
            <a:xfrm>
              <a:off x="4027289" y="1625203"/>
              <a:ext cx="125017" cy="142876"/>
            </a:xfrm>
            <a:custGeom>
              <a:avLst/>
              <a:gdLst/>
              <a:ahLst/>
              <a:cxnLst/>
              <a:rect l="0" t="0" r="0" b="0"/>
              <a:pathLst>
                <a:path w="125017" h="142876">
                  <a:moveTo>
                    <a:pt x="0" y="0"/>
                  </a:moveTo>
                  <a:lnTo>
                    <a:pt x="18091" y="20738"/>
                  </a:lnTo>
                  <a:lnTo>
                    <a:pt x="34552" y="42241"/>
                  </a:lnTo>
                  <a:lnTo>
                    <a:pt x="71568" y="85129"/>
                  </a:lnTo>
                  <a:lnTo>
                    <a:pt x="125016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8"/>
            <p:cNvSpPr/>
            <p:nvPr/>
          </p:nvSpPr>
          <p:spPr>
            <a:xfrm>
              <a:off x="4080867" y="1634133"/>
              <a:ext cx="160736" cy="491134"/>
            </a:xfrm>
            <a:custGeom>
              <a:avLst/>
              <a:gdLst/>
              <a:ahLst/>
              <a:cxnLst/>
              <a:rect l="0" t="0" r="0" b="0"/>
              <a:pathLst>
                <a:path w="160736" h="491134">
                  <a:moveTo>
                    <a:pt x="160735" y="0"/>
                  </a:moveTo>
                  <a:lnTo>
                    <a:pt x="155994" y="0"/>
                  </a:lnTo>
                  <a:lnTo>
                    <a:pt x="151021" y="10583"/>
                  </a:lnTo>
                  <a:lnTo>
                    <a:pt x="139744" y="54456"/>
                  </a:lnTo>
                  <a:lnTo>
                    <a:pt x="134099" y="97628"/>
                  </a:lnTo>
                  <a:lnTo>
                    <a:pt x="124458" y="140699"/>
                  </a:lnTo>
                  <a:lnTo>
                    <a:pt x="112999" y="178164"/>
                  </a:lnTo>
                  <a:lnTo>
                    <a:pt x="95045" y="219372"/>
                  </a:lnTo>
                  <a:lnTo>
                    <a:pt x="80915" y="253970"/>
                  </a:lnTo>
                  <a:lnTo>
                    <a:pt x="68569" y="293694"/>
                  </a:lnTo>
                  <a:lnTo>
                    <a:pt x="56576" y="336340"/>
                  </a:lnTo>
                  <a:lnTo>
                    <a:pt x="41675" y="378843"/>
                  </a:lnTo>
                  <a:lnTo>
                    <a:pt x="19722" y="420195"/>
                  </a:lnTo>
                  <a:lnTo>
                    <a:pt x="0" y="4911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9"/>
            <p:cNvSpPr/>
            <p:nvPr/>
          </p:nvSpPr>
          <p:spPr>
            <a:xfrm>
              <a:off x="858077" y="2107406"/>
              <a:ext cx="311713" cy="237788"/>
            </a:xfrm>
            <a:custGeom>
              <a:avLst/>
              <a:gdLst/>
              <a:ahLst/>
              <a:cxnLst/>
              <a:rect l="0" t="0" r="0" b="0"/>
              <a:pathLst>
                <a:path w="311713" h="237788">
                  <a:moveTo>
                    <a:pt x="8103" y="0"/>
                  </a:moveTo>
                  <a:lnTo>
                    <a:pt x="7111" y="29471"/>
                  </a:lnTo>
                  <a:lnTo>
                    <a:pt x="1966" y="44671"/>
                  </a:lnTo>
                  <a:lnTo>
                    <a:pt x="0" y="79823"/>
                  </a:lnTo>
                  <a:lnTo>
                    <a:pt x="410" y="123532"/>
                  </a:lnTo>
                  <a:lnTo>
                    <a:pt x="6289" y="160735"/>
                  </a:lnTo>
                  <a:lnTo>
                    <a:pt x="6894" y="169665"/>
                  </a:lnTo>
                  <a:lnTo>
                    <a:pt x="15503" y="187524"/>
                  </a:lnTo>
                  <a:lnTo>
                    <a:pt x="35802" y="213762"/>
                  </a:lnTo>
                  <a:lnTo>
                    <a:pt x="60407" y="229914"/>
                  </a:lnTo>
                  <a:lnTo>
                    <a:pt x="83352" y="237787"/>
                  </a:lnTo>
                  <a:lnTo>
                    <a:pt x="99094" y="234337"/>
                  </a:lnTo>
                  <a:lnTo>
                    <a:pt x="115020" y="225197"/>
                  </a:lnTo>
                  <a:lnTo>
                    <a:pt x="152318" y="186605"/>
                  </a:lnTo>
                  <a:lnTo>
                    <a:pt x="184977" y="144495"/>
                  </a:lnTo>
                  <a:lnTo>
                    <a:pt x="203040" y="100605"/>
                  </a:lnTo>
                  <a:lnTo>
                    <a:pt x="219636" y="56347"/>
                  </a:lnTo>
                  <a:lnTo>
                    <a:pt x="224238" y="30256"/>
                  </a:lnTo>
                  <a:lnTo>
                    <a:pt x="231222" y="9300"/>
                  </a:lnTo>
                  <a:lnTo>
                    <a:pt x="231334" y="21391"/>
                  </a:lnTo>
                  <a:lnTo>
                    <a:pt x="244609" y="60376"/>
                  </a:lnTo>
                  <a:lnTo>
                    <a:pt x="260460" y="104677"/>
                  </a:lnTo>
                  <a:lnTo>
                    <a:pt x="271391" y="130565"/>
                  </a:lnTo>
                  <a:lnTo>
                    <a:pt x="275932" y="145342"/>
                  </a:lnTo>
                  <a:lnTo>
                    <a:pt x="311712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0"/>
            <p:cNvSpPr/>
            <p:nvPr/>
          </p:nvSpPr>
          <p:spPr>
            <a:xfrm>
              <a:off x="1223447" y="2090627"/>
              <a:ext cx="168186" cy="396488"/>
            </a:xfrm>
            <a:custGeom>
              <a:avLst/>
              <a:gdLst/>
              <a:ahLst/>
              <a:cxnLst/>
              <a:rect l="0" t="0" r="0" b="0"/>
              <a:pathLst>
                <a:path w="168186" h="396488">
                  <a:moveTo>
                    <a:pt x="17780" y="79287"/>
                  </a:moveTo>
                  <a:lnTo>
                    <a:pt x="23916" y="103651"/>
                  </a:lnTo>
                  <a:lnTo>
                    <a:pt x="24890" y="143391"/>
                  </a:lnTo>
                  <a:lnTo>
                    <a:pt x="21319" y="178317"/>
                  </a:lnTo>
                  <a:lnTo>
                    <a:pt x="23652" y="208629"/>
                  </a:lnTo>
                  <a:lnTo>
                    <a:pt x="25351" y="239298"/>
                  </a:lnTo>
                  <a:lnTo>
                    <a:pt x="26307" y="279164"/>
                  </a:lnTo>
                  <a:lnTo>
                    <a:pt x="31370" y="319301"/>
                  </a:lnTo>
                  <a:lnTo>
                    <a:pt x="35077" y="362248"/>
                  </a:lnTo>
                  <a:lnTo>
                    <a:pt x="35606" y="389376"/>
                  </a:lnTo>
                  <a:lnTo>
                    <a:pt x="30889" y="395841"/>
                  </a:lnTo>
                  <a:lnTo>
                    <a:pt x="29496" y="396487"/>
                  </a:lnTo>
                  <a:lnTo>
                    <a:pt x="28567" y="395925"/>
                  </a:lnTo>
                  <a:lnTo>
                    <a:pt x="27076" y="392636"/>
                  </a:lnTo>
                  <a:lnTo>
                    <a:pt x="25739" y="367548"/>
                  </a:lnTo>
                  <a:lnTo>
                    <a:pt x="19646" y="346498"/>
                  </a:lnTo>
                  <a:lnTo>
                    <a:pt x="11888" y="309201"/>
                  </a:lnTo>
                  <a:lnTo>
                    <a:pt x="6804" y="268423"/>
                  </a:lnTo>
                  <a:lnTo>
                    <a:pt x="1960" y="235207"/>
                  </a:lnTo>
                  <a:lnTo>
                    <a:pt x="323" y="193761"/>
                  </a:lnTo>
                  <a:lnTo>
                    <a:pt x="0" y="154191"/>
                  </a:lnTo>
                  <a:lnTo>
                    <a:pt x="919" y="111603"/>
                  </a:lnTo>
                  <a:lnTo>
                    <a:pt x="15152" y="67266"/>
                  </a:lnTo>
                  <a:lnTo>
                    <a:pt x="33685" y="23637"/>
                  </a:lnTo>
                  <a:lnTo>
                    <a:pt x="47738" y="7125"/>
                  </a:lnTo>
                  <a:lnTo>
                    <a:pt x="55238" y="2567"/>
                  </a:lnTo>
                  <a:lnTo>
                    <a:pt x="69778" y="0"/>
                  </a:lnTo>
                  <a:lnTo>
                    <a:pt x="78262" y="2046"/>
                  </a:lnTo>
                  <a:lnTo>
                    <a:pt x="105037" y="14408"/>
                  </a:lnTo>
                  <a:lnTo>
                    <a:pt x="108693" y="15198"/>
                  </a:lnTo>
                  <a:lnTo>
                    <a:pt x="138912" y="34875"/>
                  </a:lnTo>
                  <a:lnTo>
                    <a:pt x="154582" y="59266"/>
                  </a:lnTo>
                  <a:lnTo>
                    <a:pt x="164862" y="101930"/>
                  </a:lnTo>
                  <a:lnTo>
                    <a:pt x="168185" y="125353"/>
                  </a:lnTo>
                  <a:lnTo>
                    <a:pt x="164429" y="146404"/>
                  </a:lnTo>
                  <a:lnTo>
                    <a:pt x="148557" y="183349"/>
                  </a:lnTo>
                  <a:lnTo>
                    <a:pt x="144652" y="187357"/>
                  </a:lnTo>
                  <a:lnTo>
                    <a:pt x="130667" y="194982"/>
                  </a:lnTo>
                  <a:lnTo>
                    <a:pt x="113905" y="211685"/>
                  </a:lnTo>
                  <a:lnTo>
                    <a:pt x="74436" y="244094"/>
                  </a:lnTo>
                  <a:lnTo>
                    <a:pt x="55576" y="247992"/>
                  </a:lnTo>
                  <a:lnTo>
                    <a:pt x="51907" y="248312"/>
                  </a:lnTo>
                  <a:lnTo>
                    <a:pt x="42539" y="243375"/>
                  </a:lnTo>
                  <a:lnTo>
                    <a:pt x="32752" y="236551"/>
                  </a:lnTo>
                  <a:lnTo>
                    <a:pt x="18385" y="229524"/>
                  </a:lnTo>
                  <a:lnTo>
                    <a:pt x="8850" y="2221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1"/>
            <p:cNvSpPr/>
            <p:nvPr/>
          </p:nvSpPr>
          <p:spPr>
            <a:xfrm>
              <a:off x="1482328" y="2062779"/>
              <a:ext cx="250032" cy="258832"/>
            </a:xfrm>
            <a:custGeom>
              <a:avLst/>
              <a:gdLst/>
              <a:ahLst/>
              <a:cxnLst/>
              <a:rect l="0" t="0" r="0" b="0"/>
              <a:pathLst>
                <a:path w="250032" h="258832">
                  <a:moveTo>
                    <a:pt x="250031" y="8909"/>
                  </a:moveTo>
                  <a:lnTo>
                    <a:pt x="250031" y="4168"/>
                  </a:lnTo>
                  <a:lnTo>
                    <a:pt x="249039" y="2772"/>
                  </a:lnTo>
                  <a:lnTo>
                    <a:pt x="247385" y="1841"/>
                  </a:lnTo>
                  <a:lnTo>
                    <a:pt x="237602" y="347"/>
                  </a:lnTo>
                  <a:lnTo>
                    <a:pt x="194898" y="0"/>
                  </a:lnTo>
                  <a:lnTo>
                    <a:pt x="160427" y="2629"/>
                  </a:lnTo>
                  <a:lnTo>
                    <a:pt x="124955" y="7668"/>
                  </a:lnTo>
                  <a:lnTo>
                    <a:pt x="84140" y="14800"/>
                  </a:lnTo>
                  <a:lnTo>
                    <a:pt x="48514" y="22178"/>
                  </a:lnTo>
                  <a:lnTo>
                    <a:pt x="30029" y="30148"/>
                  </a:lnTo>
                  <a:lnTo>
                    <a:pt x="20622" y="38523"/>
                  </a:lnTo>
                  <a:lnTo>
                    <a:pt x="14127" y="47867"/>
                  </a:lnTo>
                  <a:lnTo>
                    <a:pt x="10470" y="58706"/>
                  </a:lnTo>
                  <a:lnTo>
                    <a:pt x="9614" y="65106"/>
                  </a:lnTo>
                  <a:lnTo>
                    <a:pt x="11880" y="71258"/>
                  </a:lnTo>
                  <a:lnTo>
                    <a:pt x="13873" y="74287"/>
                  </a:lnTo>
                  <a:lnTo>
                    <a:pt x="16194" y="76307"/>
                  </a:lnTo>
                  <a:lnTo>
                    <a:pt x="29694" y="84840"/>
                  </a:lnTo>
                  <a:lnTo>
                    <a:pt x="40979" y="93257"/>
                  </a:lnTo>
                  <a:lnTo>
                    <a:pt x="81060" y="114592"/>
                  </a:lnTo>
                  <a:lnTo>
                    <a:pt x="118039" y="138630"/>
                  </a:lnTo>
                  <a:lnTo>
                    <a:pt x="143454" y="156816"/>
                  </a:lnTo>
                  <a:lnTo>
                    <a:pt x="186790" y="178231"/>
                  </a:lnTo>
                  <a:lnTo>
                    <a:pt x="224412" y="199388"/>
                  </a:lnTo>
                  <a:lnTo>
                    <a:pt x="237768" y="212303"/>
                  </a:lnTo>
                  <a:lnTo>
                    <a:pt x="245957" y="226380"/>
                  </a:lnTo>
                  <a:lnTo>
                    <a:pt x="248220" y="233886"/>
                  </a:lnTo>
                  <a:lnTo>
                    <a:pt x="247832" y="236284"/>
                  </a:lnTo>
                  <a:lnTo>
                    <a:pt x="246581" y="237883"/>
                  </a:lnTo>
                  <a:lnTo>
                    <a:pt x="233702" y="246796"/>
                  </a:lnTo>
                  <a:lnTo>
                    <a:pt x="189127" y="249822"/>
                  </a:lnTo>
                  <a:lnTo>
                    <a:pt x="144878" y="249994"/>
                  </a:lnTo>
                  <a:lnTo>
                    <a:pt x="122963" y="252651"/>
                  </a:lnTo>
                  <a:lnTo>
                    <a:pt x="80097" y="258112"/>
                  </a:lnTo>
                  <a:lnTo>
                    <a:pt x="35683" y="258831"/>
                  </a:lnTo>
                  <a:lnTo>
                    <a:pt x="23135" y="256245"/>
                  </a:lnTo>
                  <a:lnTo>
                    <a:pt x="10493" y="251858"/>
                  </a:lnTo>
                  <a:lnTo>
                    <a:pt x="0" y="2500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2"/>
            <p:cNvSpPr/>
            <p:nvPr/>
          </p:nvSpPr>
          <p:spPr>
            <a:xfrm>
              <a:off x="1732359" y="2143128"/>
              <a:ext cx="285751" cy="193703"/>
            </a:xfrm>
            <a:custGeom>
              <a:avLst/>
              <a:gdLst/>
              <a:ahLst/>
              <a:cxnLst/>
              <a:rect l="0" t="0" r="0" b="0"/>
              <a:pathLst>
                <a:path w="285751" h="193703">
                  <a:moveTo>
                    <a:pt x="0" y="169661"/>
                  </a:moveTo>
                  <a:lnTo>
                    <a:pt x="0" y="164920"/>
                  </a:lnTo>
                  <a:lnTo>
                    <a:pt x="1985" y="163524"/>
                  </a:lnTo>
                  <a:lnTo>
                    <a:pt x="9481" y="161973"/>
                  </a:lnTo>
                  <a:lnTo>
                    <a:pt x="13266" y="159574"/>
                  </a:lnTo>
                  <a:lnTo>
                    <a:pt x="34293" y="140723"/>
                  </a:lnTo>
                  <a:lnTo>
                    <a:pt x="57854" y="132305"/>
                  </a:lnTo>
                  <a:lnTo>
                    <a:pt x="81634" y="115929"/>
                  </a:lnTo>
                  <a:lnTo>
                    <a:pt x="120442" y="103568"/>
                  </a:lnTo>
                  <a:lnTo>
                    <a:pt x="158662" y="89214"/>
                  </a:lnTo>
                  <a:lnTo>
                    <a:pt x="172712" y="81321"/>
                  </a:lnTo>
                  <a:lnTo>
                    <a:pt x="195372" y="60143"/>
                  </a:lnTo>
                  <a:lnTo>
                    <a:pt x="215763" y="21062"/>
                  </a:lnTo>
                  <a:lnTo>
                    <a:pt x="221765" y="4158"/>
                  </a:lnTo>
                  <a:lnTo>
                    <a:pt x="221265" y="2771"/>
                  </a:lnTo>
                  <a:lnTo>
                    <a:pt x="219940" y="1846"/>
                  </a:lnTo>
                  <a:lnTo>
                    <a:pt x="213334" y="545"/>
                  </a:lnTo>
                  <a:lnTo>
                    <a:pt x="169407" y="11"/>
                  </a:lnTo>
                  <a:lnTo>
                    <a:pt x="145801" y="0"/>
                  </a:lnTo>
                  <a:lnTo>
                    <a:pt x="133923" y="5290"/>
                  </a:lnTo>
                  <a:lnTo>
                    <a:pt x="122029" y="12271"/>
                  </a:lnTo>
                  <a:lnTo>
                    <a:pt x="110129" y="15374"/>
                  </a:lnTo>
                  <a:lnTo>
                    <a:pt x="98225" y="24691"/>
                  </a:lnTo>
                  <a:lnTo>
                    <a:pt x="80367" y="41379"/>
                  </a:lnTo>
                  <a:lnTo>
                    <a:pt x="74414" y="45444"/>
                  </a:lnTo>
                  <a:lnTo>
                    <a:pt x="56555" y="74868"/>
                  </a:lnTo>
                  <a:lnTo>
                    <a:pt x="41856" y="113013"/>
                  </a:lnTo>
                  <a:lnTo>
                    <a:pt x="42746" y="123979"/>
                  </a:lnTo>
                  <a:lnTo>
                    <a:pt x="53566" y="145212"/>
                  </a:lnTo>
                  <a:lnTo>
                    <a:pt x="78821" y="170354"/>
                  </a:lnTo>
                  <a:lnTo>
                    <a:pt x="106698" y="187175"/>
                  </a:lnTo>
                  <a:lnTo>
                    <a:pt x="143291" y="193702"/>
                  </a:lnTo>
                  <a:lnTo>
                    <a:pt x="173818" y="189937"/>
                  </a:lnTo>
                  <a:lnTo>
                    <a:pt x="216536" y="181953"/>
                  </a:lnTo>
                  <a:lnTo>
                    <a:pt x="285750" y="1785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33"/>
            <p:cNvSpPr/>
            <p:nvPr/>
          </p:nvSpPr>
          <p:spPr>
            <a:xfrm>
              <a:off x="2191901" y="1937742"/>
              <a:ext cx="58381" cy="392907"/>
            </a:xfrm>
            <a:custGeom>
              <a:avLst/>
              <a:gdLst/>
              <a:ahLst/>
              <a:cxnLst/>
              <a:rect l="0" t="0" r="0" b="0"/>
              <a:pathLst>
                <a:path w="58381" h="392907">
                  <a:moveTo>
                    <a:pt x="58380" y="0"/>
                  </a:moveTo>
                  <a:lnTo>
                    <a:pt x="58380" y="9481"/>
                  </a:lnTo>
                  <a:lnTo>
                    <a:pt x="41599" y="45897"/>
                  </a:lnTo>
                  <a:lnTo>
                    <a:pt x="34557" y="69162"/>
                  </a:lnTo>
                  <a:lnTo>
                    <a:pt x="24853" y="112001"/>
                  </a:lnTo>
                  <a:lnTo>
                    <a:pt x="19336" y="144367"/>
                  </a:lnTo>
                  <a:lnTo>
                    <a:pt x="13577" y="176611"/>
                  </a:lnTo>
                  <a:lnTo>
                    <a:pt x="7402" y="220009"/>
                  </a:lnTo>
                  <a:lnTo>
                    <a:pt x="2926" y="258003"/>
                  </a:lnTo>
                  <a:lnTo>
                    <a:pt x="0" y="283340"/>
                  </a:lnTo>
                  <a:lnTo>
                    <a:pt x="2938" y="322519"/>
                  </a:lnTo>
                  <a:lnTo>
                    <a:pt x="9297" y="366452"/>
                  </a:lnTo>
                  <a:lnTo>
                    <a:pt x="13848" y="386652"/>
                  </a:lnTo>
                  <a:lnTo>
                    <a:pt x="22662" y="392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34"/>
            <p:cNvSpPr/>
            <p:nvPr/>
          </p:nvSpPr>
          <p:spPr>
            <a:xfrm>
              <a:off x="2062758" y="2098477"/>
              <a:ext cx="294681" cy="35719"/>
            </a:xfrm>
            <a:custGeom>
              <a:avLst/>
              <a:gdLst/>
              <a:ahLst/>
              <a:cxnLst/>
              <a:rect l="0" t="0" r="0" b="0"/>
              <a:pathLst>
                <a:path w="294681" h="35719">
                  <a:moveTo>
                    <a:pt x="0" y="35718"/>
                  </a:moveTo>
                  <a:lnTo>
                    <a:pt x="12429" y="15601"/>
                  </a:lnTo>
                  <a:lnTo>
                    <a:pt x="18208" y="14369"/>
                  </a:lnTo>
                  <a:lnTo>
                    <a:pt x="53353" y="19521"/>
                  </a:lnTo>
                  <a:lnTo>
                    <a:pt x="93993" y="25353"/>
                  </a:lnTo>
                  <a:lnTo>
                    <a:pt x="135093" y="24521"/>
                  </a:lnTo>
                  <a:lnTo>
                    <a:pt x="173752" y="14431"/>
                  </a:lnTo>
                  <a:lnTo>
                    <a:pt x="217582" y="10016"/>
                  </a:lnTo>
                  <a:lnTo>
                    <a:pt x="258399" y="9072"/>
                  </a:lnTo>
                  <a:lnTo>
                    <a:pt x="29468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SMARTInkShape-Group10"/>
          <p:cNvGrpSpPr/>
          <p:nvPr/>
        </p:nvGrpSpPr>
        <p:grpSpPr>
          <a:xfrm>
            <a:off x="277356" y="2625328"/>
            <a:ext cx="2883754" cy="1057831"/>
            <a:chOff x="277356" y="2625328"/>
            <a:chExt cx="2883754" cy="1057831"/>
          </a:xfrm>
        </p:grpSpPr>
        <p:sp>
          <p:nvSpPr>
            <p:cNvPr id="73" name="SMARTInkShape-35"/>
            <p:cNvSpPr/>
            <p:nvPr/>
          </p:nvSpPr>
          <p:spPr>
            <a:xfrm>
              <a:off x="277356" y="2714625"/>
              <a:ext cx="276286" cy="303610"/>
            </a:xfrm>
            <a:custGeom>
              <a:avLst/>
              <a:gdLst/>
              <a:ahLst/>
              <a:cxnLst/>
              <a:rect l="0" t="0" r="0" b="0"/>
              <a:pathLst>
                <a:path w="276286" h="303610">
                  <a:moveTo>
                    <a:pt x="186988" y="0"/>
                  </a:moveTo>
                  <a:lnTo>
                    <a:pt x="177507" y="4740"/>
                  </a:lnTo>
                  <a:lnTo>
                    <a:pt x="137318" y="13302"/>
                  </a:lnTo>
                  <a:lnTo>
                    <a:pt x="98500" y="33202"/>
                  </a:lnTo>
                  <a:lnTo>
                    <a:pt x="60552" y="68001"/>
                  </a:lnTo>
                  <a:lnTo>
                    <a:pt x="33012" y="107880"/>
                  </a:lnTo>
                  <a:lnTo>
                    <a:pt x="11703" y="148524"/>
                  </a:lnTo>
                  <a:lnTo>
                    <a:pt x="1272" y="178786"/>
                  </a:lnTo>
                  <a:lnTo>
                    <a:pt x="0" y="208637"/>
                  </a:lnTo>
                  <a:lnTo>
                    <a:pt x="9104" y="244160"/>
                  </a:lnTo>
                  <a:lnTo>
                    <a:pt x="13828" y="252070"/>
                  </a:lnTo>
                  <a:lnTo>
                    <a:pt x="24369" y="260859"/>
                  </a:lnTo>
                  <a:lnTo>
                    <a:pt x="46200" y="265807"/>
                  </a:lnTo>
                  <a:lnTo>
                    <a:pt x="81001" y="262533"/>
                  </a:lnTo>
                  <a:lnTo>
                    <a:pt x="108511" y="255279"/>
                  </a:lnTo>
                  <a:lnTo>
                    <a:pt x="152676" y="230375"/>
                  </a:lnTo>
                  <a:lnTo>
                    <a:pt x="193457" y="190619"/>
                  </a:lnTo>
                  <a:lnTo>
                    <a:pt x="205738" y="176000"/>
                  </a:lnTo>
                  <a:lnTo>
                    <a:pt x="225016" y="138344"/>
                  </a:lnTo>
                  <a:lnTo>
                    <a:pt x="230329" y="101117"/>
                  </a:lnTo>
                  <a:lnTo>
                    <a:pt x="230529" y="60046"/>
                  </a:lnTo>
                  <a:lnTo>
                    <a:pt x="223933" y="34574"/>
                  </a:lnTo>
                  <a:lnTo>
                    <a:pt x="222532" y="31979"/>
                  </a:lnTo>
                  <a:lnTo>
                    <a:pt x="220606" y="30249"/>
                  </a:lnTo>
                  <a:lnTo>
                    <a:pt x="218329" y="29096"/>
                  </a:lnTo>
                  <a:lnTo>
                    <a:pt x="216812" y="31303"/>
                  </a:lnTo>
                  <a:lnTo>
                    <a:pt x="214176" y="59538"/>
                  </a:lnTo>
                  <a:lnTo>
                    <a:pt x="223543" y="99011"/>
                  </a:lnTo>
                  <a:lnTo>
                    <a:pt x="230038" y="134100"/>
                  </a:lnTo>
                  <a:lnTo>
                    <a:pt x="240643" y="170261"/>
                  </a:lnTo>
                  <a:lnTo>
                    <a:pt x="256354" y="212395"/>
                  </a:lnTo>
                  <a:lnTo>
                    <a:pt x="266174" y="250682"/>
                  </a:lnTo>
                  <a:lnTo>
                    <a:pt x="276285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6"/>
            <p:cNvSpPr/>
            <p:nvPr/>
          </p:nvSpPr>
          <p:spPr>
            <a:xfrm>
              <a:off x="629130" y="2716275"/>
              <a:ext cx="205917" cy="257312"/>
            </a:xfrm>
            <a:custGeom>
              <a:avLst/>
              <a:gdLst/>
              <a:ahLst/>
              <a:cxnLst/>
              <a:rect l="0" t="0" r="0" b="0"/>
              <a:pathLst>
                <a:path w="205917" h="257312">
                  <a:moveTo>
                    <a:pt x="13808" y="7280"/>
                  </a:moveTo>
                  <a:lnTo>
                    <a:pt x="13808" y="46359"/>
                  </a:lnTo>
                  <a:lnTo>
                    <a:pt x="14800" y="82394"/>
                  </a:lnTo>
                  <a:lnTo>
                    <a:pt x="19944" y="119274"/>
                  </a:lnTo>
                  <a:lnTo>
                    <a:pt x="22185" y="159856"/>
                  </a:lnTo>
                  <a:lnTo>
                    <a:pt x="22665" y="201225"/>
                  </a:lnTo>
                  <a:lnTo>
                    <a:pt x="21723" y="220959"/>
                  </a:lnTo>
                  <a:lnTo>
                    <a:pt x="20077" y="224147"/>
                  </a:lnTo>
                  <a:lnTo>
                    <a:pt x="17987" y="226272"/>
                  </a:lnTo>
                  <a:lnTo>
                    <a:pt x="16594" y="225704"/>
                  </a:lnTo>
                  <a:lnTo>
                    <a:pt x="6228" y="185482"/>
                  </a:lnTo>
                  <a:lnTo>
                    <a:pt x="0" y="149122"/>
                  </a:lnTo>
                  <a:lnTo>
                    <a:pt x="2991" y="112366"/>
                  </a:lnTo>
                  <a:lnTo>
                    <a:pt x="7151" y="75369"/>
                  </a:lnTo>
                  <a:lnTo>
                    <a:pt x="14481" y="49944"/>
                  </a:lnTo>
                  <a:lnTo>
                    <a:pt x="28228" y="30835"/>
                  </a:lnTo>
                  <a:lnTo>
                    <a:pt x="45862" y="14259"/>
                  </a:lnTo>
                  <a:lnTo>
                    <a:pt x="65308" y="6702"/>
                  </a:lnTo>
                  <a:lnTo>
                    <a:pt x="102694" y="0"/>
                  </a:lnTo>
                  <a:lnTo>
                    <a:pt x="120781" y="4375"/>
                  </a:lnTo>
                  <a:lnTo>
                    <a:pt x="136758" y="12934"/>
                  </a:lnTo>
                  <a:lnTo>
                    <a:pt x="147166" y="23353"/>
                  </a:lnTo>
                  <a:lnTo>
                    <a:pt x="161932" y="64621"/>
                  </a:lnTo>
                  <a:lnTo>
                    <a:pt x="177426" y="106198"/>
                  </a:lnTo>
                  <a:lnTo>
                    <a:pt x="195370" y="143768"/>
                  </a:lnTo>
                  <a:lnTo>
                    <a:pt x="200546" y="179141"/>
                  </a:lnTo>
                  <a:lnTo>
                    <a:pt x="205916" y="217837"/>
                  </a:lnTo>
                  <a:lnTo>
                    <a:pt x="205684" y="235137"/>
                  </a:lnTo>
                  <a:lnTo>
                    <a:pt x="201331" y="2573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7"/>
            <p:cNvSpPr/>
            <p:nvPr/>
          </p:nvSpPr>
          <p:spPr>
            <a:xfrm>
              <a:off x="946547" y="2723555"/>
              <a:ext cx="151806" cy="276821"/>
            </a:xfrm>
            <a:custGeom>
              <a:avLst/>
              <a:gdLst/>
              <a:ahLst/>
              <a:cxnLst/>
              <a:rect l="0" t="0" r="0" b="0"/>
              <a:pathLst>
                <a:path w="151806" h="276821">
                  <a:moveTo>
                    <a:pt x="0" y="0"/>
                  </a:moveTo>
                  <a:lnTo>
                    <a:pt x="9113" y="15250"/>
                  </a:lnTo>
                  <a:lnTo>
                    <a:pt x="41108" y="59151"/>
                  </a:lnTo>
                  <a:lnTo>
                    <a:pt x="64381" y="103700"/>
                  </a:lnTo>
                  <a:lnTo>
                    <a:pt x="82207" y="147484"/>
                  </a:lnTo>
                  <a:lnTo>
                    <a:pt x="96126" y="183597"/>
                  </a:lnTo>
                  <a:lnTo>
                    <a:pt x="112833" y="224526"/>
                  </a:lnTo>
                  <a:lnTo>
                    <a:pt x="127607" y="249697"/>
                  </a:lnTo>
                  <a:lnTo>
                    <a:pt x="151805" y="276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38"/>
            <p:cNvSpPr/>
            <p:nvPr/>
          </p:nvSpPr>
          <p:spPr>
            <a:xfrm>
              <a:off x="910828" y="2714625"/>
              <a:ext cx="232173" cy="276821"/>
            </a:xfrm>
            <a:custGeom>
              <a:avLst/>
              <a:gdLst/>
              <a:ahLst/>
              <a:cxnLst/>
              <a:rect l="0" t="0" r="0" b="0"/>
              <a:pathLst>
                <a:path w="232173" h="276821">
                  <a:moveTo>
                    <a:pt x="232172" y="0"/>
                  </a:moveTo>
                  <a:lnTo>
                    <a:pt x="197299" y="37519"/>
                  </a:lnTo>
                  <a:lnTo>
                    <a:pt x="166799" y="79612"/>
                  </a:lnTo>
                  <a:lnTo>
                    <a:pt x="129986" y="119727"/>
                  </a:lnTo>
                  <a:lnTo>
                    <a:pt x="87149" y="163847"/>
                  </a:lnTo>
                  <a:lnTo>
                    <a:pt x="51667" y="208449"/>
                  </a:lnTo>
                  <a:lnTo>
                    <a:pt x="28534" y="250435"/>
                  </a:lnTo>
                  <a:lnTo>
                    <a:pt x="0" y="276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39"/>
            <p:cNvSpPr/>
            <p:nvPr/>
          </p:nvSpPr>
          <p:spPr>
            <a:xfrm>
              <a:off x="1260446" y="2759273"/>
              <a:ext cx="25430" cy="232173"/>
            </a:xfrm>
            <a:custGeom>
              <a:avLst/>
              <a:gdLst/>
              <a:ahLst/>
              <a:cxnLst/>
              <a:rect l="0" t="0" r="0" b="0"/>
              <a:pathLst>
                <a:path w="25430" h="232173">
                  <a:moveTo>
                    <a:pt x="25429" y="0"/>
                  </a:moveTo>
                  <a:lnTo>
                    <a:pt x="20688" y="4741"/>
                  </a:lnTo>
                  <a:lnTo>
                    <a:pt x="18361" y="9714"/>
                  </a:lnTo>
                  <a:lnTo>
                    <a:pt x="9595" y="54223"/>
                  </a:lnTo>
                  <a:lnTo>
                    <a:pt x="5524" y="93126"/>
                  </a:lnTo>
                  <a:lnTo>
                    <a:pt x="0" y="128198"/>
                  </a:lnTo>
                  <a:lnTo>
                    <a:pt x="5887" y="170084"/>
                  </a:lnTo>
                  <a:lnTo>
                    <a:pt x="7348" y="212384"/>
                  </a:lnTo>
                  <a:lnTo>
                    <a:pt x="7570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40"/>
            <p:cNvSpPr/>
            <p:nvPr/>
          </p:nvSpPr>
          <p:spPr>
            <a:xfrm>
              <a:off x="1276945" y="2625328"/>
              <a:ext cx="8931" cy="44650"/>
            </a:xfrm>
            <a:custGeom>
              <a:avLst/>
              <a:gdLst/>
              <a:ahLst/>
              <a:cxnLst/>
              <a:rect l="0" t="0" r="0" b="0"/>
              <a:pathLst>
                <a:path w="8931" h="44650">
                  <a:moveTo>
                    <a:pt x="8930" y="0"/>
                  </a:moveTo>
                  <a:lnTo>
                    <a:pt x="0" y="44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41"/>
            <p:cNvSpPr/>
            <p:nvPr/>
          </p:nvSpPr>
          <p:spPr>
            <a:xfrm>
              <a:off x="1436179" y="2740443"/>
              <a:ext cx="186592" cy="237111"/>
            </a:xfrm>
            <a:custGeom>
              <a:avLst/>
              <a:gdLst/>
              <a:ahLst/>
              <a:cxnLst/>
              <a:rect l="0" t="0" r="0" b="0"/>
              <a:pathLst>
                <a:path w="186592" h="237111">
                  <a:moveTo>
                    <a:pt x="135446" y="27760"/>
                  </a:moveTo>
                  <a:lnTo>
                    <a:pt x="135446" y="18279"/>
                  </a:lnTo>
                  <a:lnTo>
                    <a:pt x="130154" y="8333"/>
                  </a:lnTo>
                  <a:lnTo>
                    <a:pt x="125965" y="2902"/>
                  </a:lnTo>
                  <a:lnTo>
                    <a:pt x="120196" y="274"/>
                  </a:lnTo>
                  <a:lnTo>
                    <a:pt x="105848" y="0"/>
                  </a:lnTo>
                  <a:lnTo>
                    <a:pt x="92195" y="5831"/>
                  </a:lnTo>
                  <a:lnTo>
                    <a:pt x="78520" y="17022"/>
                  </a:lnTo>
                  <a:lnTo>
                    <a:pt x="41519" y="58304"/>
                  </a:lnTo>
                  <a:lnTo>
                    <a:pt x="11500" y="99131"/>
                  </a:lnTo>
                  <a:lnTo>
                    <a:pt x="1645" y="125626"/>
                  </a:lnTo>
                  <a:lnTo>
                    <a:pt x="0" y="168434"/>
                  </a:lnTo>
                  <a:lnTo>
                    <a:pt x="5797" y="198315"/>
                  </a:lnTo>
                  <a:lnTo>
                    <a:pt x="18538" y="224477"/>
                  </a:lnTo>
                  <a:lnTo>
                    <a:pt x="25758" y="230343"/>
                  </a:lnTo>
                  <a:lnTo>
                    <a:pt x="44362" y="236859"/>
                  </a:lnTo>
                  <a:lnTo>
                    <a:pt x="60569" y="237110"/>
                  </a:lnTo>
                  <a:lnTo>
                    <a:pt x="96622" y="233927"/>
                  </a:lnTo>
                  <a:lnTo>
                    <a:pt x="132848" y="226169"/>
                  </a:lnTo>
                  <a:lnTo>
                    <a:pt x="143552" y="220783"/>
                  </a:lnTo>
                  <a:lnTo>
                    <a:pt x="155156" y="207432"/>
                  </a:lnTo>
                  <a:lnTo>
                    <a:pt x="174103" y="169893"/>
                  </a:lnTo>
                  <a:lnTo>
                    <a:pt x="185783" y="126318"/>
                  </a:lnTo>
                  <a:lnTo>
                    <a:pt x="186591" y="112243"/>
                  </a:lnTo>
                  <a:lnTo>
                    <a:pt x="180476" y="82999"/>
                  </a:lnTo>
                  <a:lnTo>
                    <a:pt x="167530" y="58018"/>
                  </a:lnTo>
                  <a:lnTo>
                    <a:pt x="126516" y="188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42"/>
            <p:cNvSpPr/>
            <p:nvPr/>
          </p:nvSpPr>
          <p:spPr>
            <a:xfrm>
              <a:off x="1705801" y="2723555"/>
              <a:ext cx="258731" cy="281974"/>
            </a:xfrm>
            <a:custGeom>
              <a:avLst/>
              <a:gdLst/>
              <a:ahLst/>
              <a:cxnLst/>
              <a:rect l="0" t="0" r="0" b="0"/>
              <a:pathLst>
                <a:path w="258731" h="281974">
                  <a:moveTo>
                    <a:pt x="35488" y="0"/>
                  </a:moveTo>
                  <a:lnTo>
                    <a:pt x="28359" y="8121"/>
                  </a:lnTo>
                  <a:lnTo>
                    <a:pt x="11572" y="42123"/>
                  </a:lnTo>
                  <a:lnTo>
                    <a:pt x="2395" y="83800"/>
                  </a:lnTo>
                  <a:lnTo>
                    <a:pt x="547" y="116111"/>
                  </a:lnTo>
                  <a:lnTo>
                    <a:pt x="0" y="158095"/>
                  </a:lnTo>
                  <a:lnTo>
                    <a:pt x="2483" y="190379"/>
                  </a:lnTo>
                  <a:lnTo>
                    <a:pt x="16952" y="228547"/>
                  </a:lnTo>
                  <a:lnTo>
                    <a:pt x="44720" y="266629"/>
                  </a:lnTo>
                  <a:lnTo>
                    <a:pt x="56458" y="277252"/>
                  </a:lnTo>
                  <a:lnTo>
                    <a:pt x="68290" y="281973"/>
                  </a:lnTo>
                  <a:lnTo>
                    <a:pt x="82809" y="278780"/>
                  </a:lnTo>
                  <a:lnTo>
                    <a:pt x="105071" y="271116"/>
                  </a:lnTo>
                  <a:lnTo>
                    <a:pt x="111643" y="270041"/>
                  </a:lnTo>
                  <a:lnTo>
                    <a:pt x="124236" y="263555"/>
                  </a:lnTo>
                  <a:lnTo>
                    <a:pt x="164286" y="228198"/>
                  </a:lnTo>
                  <a:lnTo>
                    <a:pt x="181578" y="208064"/>
                  </a:lnTo>
                  <a:lnTo>
                    <a:pt x="202553" y="163615"/>
                  </a:lnTo>
                  <a:lnTo>
                    <a:pt x="216545" y="125584"/>
                  </a:lnTo>
                  <a:lnTo>
                    <a:pt x="224806" y="87509"/>
                  </a:lnTo>
                  <a:lnTo>
                    <a:pt x="231524" y="51542"/>
                  </a:lnTo>
                  <a:lnTo>
                    <a:pt x="231905" y="37565"/>
                  </a:lnTo>
                  <a:lnTo>
                    <a:pt x="231938" y="74960"/>
                  </a:lnTo>
                  <a:lnTo>
                    <a:pt x="238077" y="109873"/>
                  </a:lnTo>
                  <a:lnTo>
                    <a:pt x="242965" y="152929"/>
                  </a:lnTo>
                  <a:lnTo>
                    <a:pt x="248450" y="194911"/>
                  </a:lnTo>
                  <a:lnTo>
                    <a:pt x="255671" y="237012"/>
                  </a:lnTo>
                  <a:lnTo>
                    <a:pt x="258730" y="276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43"/>
            <p:cNvSpPr/>
            <p:nvPr/>
          </p:nvSpPr>
          <p:spPr>
            <a:xfrm>
              <a:off x="2062758" y="2733726"/>
              <a:ext cx="227247" cy="302369"/>
            </a:xfrm>
            <a:custGeom>
              <a:avLst/>
              <a:gdLst/>
              <a:ahLst/>
              <a:cxnLst/>
              <a:rect l="0" t="0" r="0" b="0"/>
              <a:pathLst>
                <a:path w="227247" h="302369">
                  <a:moveTo>
                    <a:pt x="169664" y="7688"/>
                  </a:moveTo>
                  <a:lnTo>
                    <a:pt x="152013" y="5042"/>
                  </a:lnTo>
                  <a:lnTo>
                    <a:pt x="111386" y="0"/>
                  </a:lnTo>
                  <a:lnTo>
                    <a:pt x="72273" y="6133"/>
                  </a:lnTo>
                  <a:lnTo>
                    <a:pt x="53949" y="11296"/>
                  </a:lnTo>
                  <a:lnTo>
                    <a:pt x="46880" y="16046"/>
                  </a:lnTo>
                  <a:lnTo>
                    <a:pt x="36380" y="29262"/>
                  </a:lnTo>
                  <a:lnTo>
                    <a:pt x="34175" y="34969"/>
                  </a:lnTo>
                  <a:lnTo>
                    <a:pt x="33697" y="39766"/>
                  </a:lnTo>
                  <a:lnTo>
                    <a:pt x="34371" y="43956"/>
                  </a:lnTo>
                  <a:lnTo>
                    <a:pt x="44800" y="59334"/>
                  </a:lnTo>
                  <a:lnTo>
                    <a:pt x="60260" y="68014"/>
                  </a:lnTo>
                  <a:lnTo>
                    <a:pt x="100723" y="79647"/>
                  </a:lnTo>
                  <a:lnTo>
                    <a:pt x="143203" y="103791"/>
                  </a:lnTo>
                  <a:lnTo>
                    <a:pt x="184053" y="133991"/>
                  </a:lnTo>
                  <a:lnTo>
                    <a:pt x="220069" y="165373"/>
                  </a:lnTo>
                  <a:lnTo>
                    <a:pt x="227042" y="181741"/>
                  </a:lnTo>
                  <a:lnTo>
                    <a:pt x="227246" y="194516"/>
                  </a:lnTo>
                  <a:lnTo>
                    <a:pt x="223037" y="207801"/>
                  </a:lnTo>
                  <a:lnTo>
                    <a:pt x="204166" y="237937"/>
                  </a:lnTo>
                  <a:lnTo>
                    <a:pt x="193928" y="248927"/>
                  </a:lnTo>
                  <a:lnTo>
                    <a:pt x="186070" y="253812"/>
                  </a:lnTo>
                  <a:lnTo>
                    <a:pt x="150562" y="265068"/>
                  </a:lnTo>
                  <a:lnTo>
                    <a:pt x="110977" y="278859"/>
                  </a:lnTo>
                  <a:lnTo>
                    <a:pt x="69813" y="289669"/>
                  </a:lnTo>
                  <a:lnTo>
                    <a:pt x="0" y="3023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44"/>
            <p:cNvSpPr/>
            <p:nvPr/>
          </p:nvSpPr>
          <p:spPr>
            <a:xfrm>
              <a:off x="2662949" y="2786063"/>
              <a:ext cx="211510" cy="200047"/>
            </a:xfrm>
            <a:custGeom>
              <a:avLst/>
              <a:gdLst/>
              <a:ahLst/>
              <a:cxnLst/>
              <a:rect l="0" t="0" r="0" b="0"/>
              <a:pathLst>
                <a:path w="211510" h="200047">
                  <a:moveTo>
                    <a:pt x="176692" y="0"/>
                  </a:moveTo>
                  <a:lnTo>
                    <a:pt x="138532" y="0"/>
                  </a:lnTo>
                  <a:lnTo>
                    <a:pt x="124674" y="5291"/>
                  </a:lnTo>
                  <a:lnTo>
                    <a:pt x="80288" y="29470"/>
                  </a:lnTo>
                  <a:lnTo>
                    <a:pt x="61416" y="37241"/>
                  </a:lnTo>
                  <a:lnTo>
                    <a:pt x="48398" y="49293"/>
                  </a:lnTo>
                  <a:lnTo>
                    <a:pt x="22471" y="88916"/>
                  </a:lnTo>
                  <a:lnTo>
                    <a:pt x="4517" y="121596"/>
                  </a:lnTo>
                  <a:lnTo>
                    <a:pt x="0" y="144508"/>
                  </a:lnTo>
                  <a:lnTo>
                    <a:pt x="358" y="149916"/>
                  </a:lnTo>
                  <a:lnTo>
                    <a:pt x="1589" y="153522"/>
                  </a:lnTo>
                  <a:lnTo>
                    <a:pt x="26827" y="180429"/>
                  </a:lnTo>
                  <a:lnTo>
                    <a:pt x="65749" y="199329"/>
                  </a:lnTo>
                  <a:lnTo>
                    <a:pt x="78105" y="200046"/>
                  </a:lnTo>
                  <a:lnTo>
                    <a:pt x="101510" y="192226"/>
                  </a:lnTo>
                  <a:lnTo>
                    <a:pt x="128288" y="177341"/>
                  </a:lnTo>
                  <a:lnTo>
                    <a:pt x="172724" y="149833"/>
                  </a:lnTo>
                  <a:lnTo>
                    <a:pt x="190803" y="139022"/>
                  </a:lnTo>
                  <a:lnTo>
                    <a:pt x="202145" y="127602"/>
                  </a:lnTo>
                  <a:lnTo>
                    <a:pt x="207848" y="110621"/>
                  </a:lnTo>
                  <a:lnTo>
                    <a:pt x="211509" y="76862"/>
                  </a:lnTo>
                  <a:lnTo>
                    <a:pt x="207403" y="52539"/>
                  </a:lnTo>
                  <a:lnTo>
                    <a:pt x="199902" y="35962"/>
                  </a:lnTo>
                  <a:lnTo>
                    <a:pt x="188992" y="28219"/>
                  </a:lnTo>
                  <a:lnTo>
                    <a:pt x="174221" y="22464"/>
                  </a:lnTo>
                  <a:lnTo>
                    <a:pt x="105254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45"/>
            <p:cNvSpPr/>
            <p:nvPr/>
          </p:nvSpPr>
          <p:spPr>
            <a:xfrm>
              <a:off x="3009315" y="2764006"/>
              <a:ext cx="151795" cy="229534"/>
            </a:xfrm>
            <a:custGeom>
              <a:avLst/>
              <a:gdLst/>
              <a:ahLst/>
              <a:cxnLst/>
              <a:rect l="0" t="0" r="0" b="0"/>
              <a:pathLst>
                <a:path w="151795" h="229534">
                  <a:moveTo>
                    <a:pt x="26779" y="4197"/>
                  </a:moveTo>
                  <a:lnTo>
                    <a:pt x="22038" y="8938"/>
                  </a:lnTo>
                  <a:lnTo>
                    <a:pt x="19711" y="16556"/>
                  </a:lnTo>
                  <a:lnTo>
                    <a:pt x="17958" y="57947"/>
                  </a:lnTo>
                  <a:lnTo>
                    <a:pt x="17881" y="92553"/>
                  </a:lnTo>
                  <a:lnTo>
                    <a:pt x="13118" y="131029"/>
                  </a:lnTo>
                  <a:lnTo>
                    <a:pt x="9472" y="174786"/>
                  </a:lnTo>
                  <a:lnTo>
                    <a:pt x="2855" y="216647"/>
                  </a:lnTo>
                  <a:lnTo>
                    <a:pt x="839" y="229092"/>
                  </a:lnTo>
                  <a:lnTo>
                    <a:pt x="556" y="229533"/>
                  </a:lnTo>
                  <a:lnTo>
                    <a:pt x="241" y="226386"/>
                  </a:lnTo>
                  <a:lnTo>
                    <a:pt x="0" y="183702"/>
                  </a:lnTo>
                  <a:lnTo>
                    <a:pt x="12265" y="142107"/>
                  </a:lnTo>
                  <a:lnTo>
                    <a:pt x="16746" y="107433"/>
                  </a:lnTo>
                  <a:lnTo>
                    <a:pt x="18696" y="64572"/>
                  </a:lnTo>
                  <a:lnTo>
                    <a:pt x="24935" y="41268"/>
                  </a:lnTo>
                  <a:lnTo>
                    <a:pt x="35624" y="17737"/>
                  </a:lnTo>
                  <a:lnTo>
                    <a:pt x="37637" y="16200"/>
                  </a:lnTo>
                  <a:lnTo>
                    <a:pt x="60805" y="3683"/>
                  </a:lnTo>
                  <a:lnTo>
                    <a:pt x="64346" y="878"/>
                  </a:lnTo>
                  <a:lnTo>
                    <a:pt x="69683" y="0"/>
                  </a:lnTo>
                  <a:lnTo>
                    <a:pt x="83550" y="1670"/>
                  </a:lnTo>
                  <a:lnTo>
                    <a:pt x="108092" y="12930"/>
                  </a:lnTo>
                  <a:lnTo>
                    <a:pt x="120134" y="23292"/>
                  </a:lnTo>
                  <a:lnTo>
                    <a:pt x="151794" y="667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46"/>
            <p:cNvSpPr/>
            <p:nvPr/>
          </p:nvSpPr>
          <p:spPr>
            <a:xfrm>
              <a:off x="383894" y="3287423"/>
              <a:ext cx="250115" cy="213016"/>
            </a:xfrm>
            <a:custGeom>
              <a:avLst/>
              <a:gdLst/>
              <a:ahLst/>
              <a:cxnLst/>
              <a:rect l="0" t="0" r="0" b="0"/>
              <a:pathLst>
                <a:path w="250115" h="213016">
                  <a:moveTo>
                    <a:pt x="196536" y="52280"/>
                  </a:moveTo>
                  <a:lnTo>
                    <a:pt x="188847" y="59969"/>
                  </a:lnTo>
                  <a:lnTo>
                    <a:pt x="195403" y="53413"/>
                  </a:lnTo>
                  <a:lnTo>
                    <a:pt x="196506" y="15068"/>
                  </a:lnTo>
                  <a:lnTo>
                    <a:pt x="195524" y="12590"/>
                  </a:lnTo>
                  <a:lnTo>
                    <a:pt x="193877" y="10937"/>
                  </a:lnTo>
                  <a:lnTo>
                    <a:pt x="189401" y="9101"/>
                  </a:lnTo>
                  <a:lnTo>
                    <a:pt x="175797" y="5276"/>
                  </a:lnTo>
                  <a:lnTo>
                    <a:pt x="163506" y="1624"/>
                  </a:lnTo>
                  <a:lnTo>
                    <a:pt x="144814" y="0"/>
                  </a:lnTo>
                  <a:lnTo>
                    <a:pt x="128569" y="4571"/>
                  </a:lnTo>
                  <a:lnTo>
                    <a:pt x="101971" y="18933"/>
                  </a:lnTo>
                  <a:lnTo>
                    <a:pt x="92330" y="30514"/>
                  </a:lnTo>
                  <a:lnTo>
                    <a:pt x="73316" y="57462"/>
                  </a:lnTo>
                  <a:lnTo>
                    <a:pt x="33748" y="98868"/>
                  </a:lnTo>
                  <a:lnTo>
                    <a:pt x="18712" y="116641"/>
                  </a:lnTo>
                  <a:lnTo>
                    <a:pt x="1447" y="148448"/>
                  </a:lnTo>
                  <a:lnTo>
                    <a:pt x="0" y="158064"/>
                  </a:lnTo>
                  <a:lnTo>
                    <a:pt x="3684" y="176686"/>
                  </a:lnTo>
                  <a:lnTo>
                    <a:pt x="12174" y="194423"/>
                  </a:lnTo>
                  <a:lnTo>
                    <a:pt x="23316" y="202437"/>
                  </a:lnTo>
                  <a:lnTo>
                    <a:pt x="30454" y="205963"/>
                  </a:lnTo>
                  <a:lnTo>
                    <a:pt x="43677" y="207235"/>
                  </a:lnTo>
                  <a:lnTo>
                    <a:pt x="67570" y="199726"/>
                  </a:lnTo>
                  <a:lnTo>
                    <a:pt x="106458" y="179411"/>
                  </a:lnTo>
                  <a:lnTo>
                    <a:pt x="147948" y="156290"/>
                  </a:lnTo>
                  <a:lnTo>
                    <a:pt x="163696" y="144478"/>
                  </a:lnTo>
                  <a:lnTo>
                    <a:pt x="183719" y="117191"/>
                  </a:lnTo>
                  <a:lnTo>
                    <a:pt x="197479" y="79230"/>
                  </a:lnTo>
                  <a:lnTo>
                    <a:pt x="204764" y="37477"/>
                  </a:lnTo>
                  <a:lnTo>
                    <a:pt x="197715" y="11167"/>
                  </a:lnTo>
                  <a:lnTo>
                    <a:pt x="192145" y="3939"/>
                  </a:lnTo>
                  <a:lnTo>
                    <a:pt x="190632" y="4178"/>
                  </a:lnTo>
                  <a:lnTo>
                    <a:pt x="189623" y="6321"/>
                  </a:lnTo>
                  <a:lnTo>
                    <a:pt x="188951" y="9735"/>
                  </a:lnTo>
                  <a:lnTo>
                    <a:pt x="196779" y="53753"/>
                  </a:lnTo>
                  <a:lnTo>
                    <a:pt x="203443" y="77521"/>
                  </a:lnTo>
                  <a:lnTo>
                    <a:pt x="219440" y="115489"/>
                  </a:lnTo>
                  <a:lnTo>
                    <a:pt x="230113" y="153284"/>
                  </a:lnTo>
                  <a:lnTo>
                    <a:pt x="246994" y="196970"/>
                  </a:lnTo>
                  <a:lnTo>
                    <a:pt x="249190" y="202969"/>
                  </a:lnTo>
                  <a:lnTo>
                    <a:pt x="250114" y="213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47"/>
            <p:cNvSpPr/>
            <p:nvPr/>
          </p:nvSpPr>
          <p:spPr>
            <a:xfrm>
              <a:off x="705713" y="3281226"/>
              <a:ext cx="214041" cy="401933"/>
            </a:xfrm>
            <a:custGeom>
              <a:avLst/>
              <a:gdLst/>
              <a:ahLst/>
              <a:cxnLst/>
              <a:rect l="0" t="0" r="0" b="0"/>
              <a:pathLst>
                <a:path w="214041" h="401933">
                  <a:moveTo>
                    <a:pt x="205115" y="13829"/>
                  </a:moveTo>
                  <a:lnTo>
                    <a:pt x="205115" y="9088"/>
                  </a:lnTo>
                  <a:lnTo>
                    <a:pt x="204123" y="7692"/>
                  </a:lnTo>
                  <a:lnTo>
                    <a:pt x="202469" y="6761"/>
                  </a:lnTo>
                  <a:lnTo>
                    <a:pt x="200375" y="6140"/>
                  </a:lnTo>
                  <a:lnTo>
                    <a:pt x="198978" y="4734"/>
                  </a:lnTo>
                  <a:lnTo>
                    <a:pt x="197427" y="526"/>
                  </a:lnTo>
                  <a:lnTo>
                    <a:pt x="196021" y="0"/>
                  </a:lnTo>
                  <a:lnTo>
                    <a:pt x="194091" y="640"/>
                  </a:lnTo>
                  <a:lnTo>
                    <a:pt x="189302" y="3006"/>
                  </a:lnTo>
                  <a:lnTo>
                    <a:pt x="149427" y="13244"/>
                  </a:lnTo>
                  <a:lnTo>
                    <a:pt x="144177" y="13439"/>
                  </a:lnTo>
                  <a:lnTo>
                    <a:pt x="102053" y="29171"/>
                  </a:lnTo>
                  <a:lnTo>
                    <a:pt x="65315" y="51585"/>
                  </a:lnTo>
                  <a:lnTo>
                    <a:pt x="42416" y="77510"/>
                  </a:lnTo>
                  <a:lnTo>
                    <a:pt x="19926" y="121011"/>
                  </a:lnTo>
                  <a:lnTo>
                    <a:pt x="6598" y="140947"/>
                  </a:lnTo>
                  <a:lnTo>
                    <a:pt x="1088" y="162815"/>
                  </a:lnTo>
                  <a:lnTo>
                    <a:pt x="0" y="172243"/>
                  </a:lnTo>
                  <a:lnTo>
                    <a:pt x="4552" y="183356"/>
                  </a:lnTo>
                  <a:lnTo>
                    <a:pt x="6914" y="185386"/>
                  </a:lnTo>
                  <a:lnTo>
                    <a:pt x="9481" y="185747"/>
                  </a:lnTo>
                  <a:lnTo>
                    <a:pt x="12185" y="184996"/>
                  </a:lnTo>
                  <a:lnTo>
                    <a:pt x="20480" y="189452"/>
                  </a:lnTo>
                  <a:lnTo>
                    <a:pt x="25470" y="193419"/>
                  </a:lnTo>
                  <a:lnTo>
                    <a:pt x="30782" y="195071"/>
                  </a:lnTo>
                  <a:lnTo>
                    <a:pt x="65329" y="191793"/>
                  </a:lnTo>
                  <a:lnTo>
                    <a:pt x="77173" y="187843"/>
                  </a:lnTo>
                  <a:lnTo>
                    <a:pt x="108106" y="163758"/>
                  </a:lnTo>
                  <a:lnTo>
                    <a:pt x="147687" y="129517"/>
                  </a:lnTo>
                  <a:lnTo>
                    <a:pt x="183052" y="89057"/>
                  </a:lnTo>
                  <a:lnTo>
                    <a:pt x="201039" y="61447"/>
                  </a:lnTo>
                  <a:lnTo>
                    <a:pt x="204956" y="26170"/>
                  </a:lnTo>
                  <a:lnTo>
                    <a:pt x="205084" y="18288"/>
                  </a:lnTo>
                  <a:lnTo>
                    <a:pt x="205115" y="58911"/>
                  </a:lnTo>
                  <a:lnTo>
                    <a:pt x="205115" y="100174"/>
                  </a:lnTo>
                  <a:lnTo>
                    <a:pt x="204123" y="130103"/>
                  </a:lnTo>
                  <a:lnTo>
                    <a:pt x="199970" y="150916"/>
                  </a:lnTo>
                  <a:lnTo>
                    <a:pt x="204242" y="192836"/>
                  </a:lnTo>
                  <a:lnTo>
                    <a:pt x="211079" y="235352"/>
                  </a:lnTo>
                  <a:lnTo>
                    <a:pt x="213459" y="276676"/>
                  </a:lnTo>
                  <a:lnTo>
                    <a:pt x="213968" y="315965"/>
                  </a:lnTo>
                  <a:lnTo>
                    <a:pt x="214040" y="357928"/>
                  </a:lnTo>
                  <a:lnTo>
                    <a:pt x="213051" y="367183"/>
                  </a:lnTo>
                  <a:lnTo>
                    <a:pt x="209304" y="377912"/>
                  </a:lnTo>
                  <a:lnTo>
                    <a:pt x="206915" y="381566"/>
                  </a:lnTo>
                  <a:lnTo>
                    <a:pt x="184541" y="398161"/>
                  </a:lnTo>
                  <a:lnTo>
                    <a:pt x="179493" y="401019"/>
                  </a:lnTo>
                  <a:lnTo>
                    <a:pt x="175135" y="401932"/>
                  </a:lnTo>
                  <a:lnTo>
                    <a:pt x="171238" y="401548"/>
                  </a:lnTo>
                  <a:lnTo>
                    <a:pt x="158367" y="398914"/>
                  </a:lnTo>
                  <a:lnTo>
                    <a:pt x="153113" y="398545"/>
                  </a:lnTo>
                  <a:lnTo>
                    <a:pt x="141985" y="392842"/>
                  </a:lnTo>
                  <a:lnTo>
                    <a:pt x="127209" y="383767"/>
                  </a:lnTo>
                  <a:lnTo>
                    <a:pt x="123412" y="382493"/>
                  </a:lnTo>
                  <a:lnTo>
                    <a:pt x="116548" y="375786"/>
                  </a:lnTo>
                  <a:lnTo>
                    <a:pt x="106889" y="3620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48"/>
            <p:cNvSpPr/>
            <p:nvPr/>
          </p:nvSpPr>
          <p:spPr>
            <a:xfrm>
              <a:off x="1098352" y="3313282"/>
              <a:ext cx="44649" cy="196086"/>
            </a:xfrm>
            <a:custGeom>
              <a:avLst/>
              <a:gdLst/>
              <a:ahLst/>
              <a:cxnLst/>
              <a:rect l="0" t="0" r="0" b="0"/>
              <a:pathLst>
                <a:path w="44649" h="196086">
                  <a:moveTo>
                    <a:pt x="44648" y="8562"/>
                  </a:moveTo>
                  <a:lnTo>
                    <a:pt x="44648" y="0"/>
                  </a:lnTo>
                  <a:lnTo>
                    <a:pt x="39907" y="4481"/>
                  </a:lnTo>
                  <a:lnTo>
                    <a:pt x="37580" y="9394"/>
                  </a:lnTo>
                  <a:lnTo>
                    <a:pt x="33236" y="33562"/>
                  </a:lnTo>
                  <a:lnTo>
                    <a:pt x="20903" y="57128"/>
                  </a:lnTo>
                  <a:lnTo>
                    <a:pt x="10289" y="95325"/>
                  </a:lnTo>
                  <a:lnTo>
                    <a:pt x="1360" y="138328"/>
                  </a:lnTo>
                  <a:lnTo>
                    <a:pt x="53" y="181817"/>
                  </a:lnTo>
                  <a:lnTo>
                    <a:pt x="0" y="1960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49"/>
            <p:cNvSpPr/>
            <p:nvPr/>
          </p:nvSpPr>
          <p:spPr>
            <a:xfrm>
              <a:off x="1053703" y="3187898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50"/>
            <p:cNvSpPr/>
            <p:nvPr/>
          </p:nvSpPr>
          <p:spPr>
            <a:xfrm>
              <a:off x="1349624" y="3170039"/>
              <a:ext cx="14733" cy="285751"/>
            </a:xfrm>
            <a:custGeom>
              <a:avLst/>
              <a:gdLst/>
              <a:ahLst/>
              <a:cxnLst/>
              <a:rect l="0" t="0" r="0" b="0"/>
              <a:pathLst>
                <a:path w="14733" h="285751">
                  <a:moveTo>
                    <a:pt x="7689" y="0"/>
                  </a:moveTo>
                  <a:lnTo>
                    <a:pt x="6696" y="20395"/>
                  </a:lnTo>
                  <a:lnTo>
                    <a:pt x="0" y="64765"/>
                  </a:lnTo>
                  <a:lnTo>
                    <a:pt x="3867" y="100990"/>
                  </a:lnTo>
                  <a:lnTo>
                    <a:pt x="6556" y="136859"/>
                  </a:lnTo>
                  <a:lnTo>
                    <a:pt x="13602" y="174245"/>
                  </a:lnTo>
                  <a:lnTo>
                    <a:pt x="14732" y="216331"/>
                  </a:lnTo>
                  <a:lnTo>
                    <a:pt x="7689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51"/>
            <p:cNvSpPr/>
            <p:nvPr/>
          </p:nvSpPr>
          <p:spPr>
            <a:xfrm>
              <a:off x="1205508" y="3286135"/>
              <a:ext cx="553641" cy="174900"/>
            </a:xfrm>
            <a:custGeom>
              <a:avLst/>
              <a:gdLst/>
              <a:ahLst/>
              <a:cxnLst/>
              <a:rect l="0" t="0" r="0" b="0"/>
              <a:pathLst>
                <a:path w="553641" h="174900">
                  <a:moveTo>
                    <a:pt x="0" y="17849"/>
                  </a:moveTo>
                  <a:lnTo>
                    <a:pt x="44586" y="20495"/>
                  </a:lnTo>
                  <a:lnTo>
                    <a:pt x="80355" y="25538"/>
                  </a:lnTo>
                  <a:lnTo>
                    <a:pt x="117076" y="20397"/>
                  </a:lnTo>
                  <a:lnTo>
                    <a:pt x="158872" y="15707"/>
                  </a:lnTo>
                  <a:lnTo>
                    <a:pt x="200826" y="10260"/>
                  </a:lnTo>
                  <a:lnTo>
                    <a:pt x="241193" y="10177"/>
                  </a:lnTo>
                  <a:lnTo>
                    <a:pt x="276737" y="15135"/>
                  </a:lnTo>
                  <a:lnTo>
                    <a:pt x="307541" y="16643"/>
                  </a:lnTo>
                  <a:lnTo>
                    <a:pt x="338430" y="14667"/>
                  </a:lnTo>
                  <a:lnTo>
                    <a:pt x="375773" y="10623"/>
                  </a:lnTo>
                  <a:lnTo>
                    <a:pt x="399405" y="6779"/>
                  </a:lnTo>
                  <a:lnTo>
                    <a:pt x="418508" y="387"/>
                  </a:lnTo>
                  <a:lnTo>
                    <a:pt x="374735" y="0"/>
                  </a:lnTo>
                  <a:lnTo>
                    <a:pt x="349709" y="9474"/>
                  </a:lnTo>
                  <a:lnTo>
                    <a:pt x="306446" y="50309"/>
                  </a:lnTo>
                  <a:lnTo>
                    <a:pt x="285098" y="76737"/>
                  </a:lnTo>
                  <a:lnTo>
                    <a:pt x="274532" y="99790"/>
                  </a:lnTo>
                  <a:lnTo>
                    <a:pt x="273311" y="105218"/>
                  </a:lnTo>
                  <a:lnTo>
                    <a:pt x="273488" y="108838"/>
                  </a:lnTo>
                  <a:lnTo>
                    <a:pt x="274599" y="111250"/>
                  </a:lnTo>
                  <a:lnTo>
                    <a:pt x="270541" y="121869"/>
                  </a:lnTo>
                  <a:lnTo>
                    <a:pt x="266681" y="128867"/>
                  </a:lnTo>
                  <a:lnTo>
                    <a:pt x="267084" y="135518"/>
                  </a:lnTo>
                  <a:lnTo>
                    <a:pt x="275470" y="148198"/>
                  </a:lnTo>
                  <a:lnTo>
                    <a:pt x="296925" y="161753"/>
                  </a:lnTo>
                  <a:lnTo>
                    <a:pt x="312653" y="167313"/>
                  </a:lnTo>
                  <a:lnTo>
                    <a:pt x="317576" y="166109"/>
                  </a:lnTo>
                  <a:lnTo>
                    <a:pt x="339735" y="155210"/>
                  </a:lnTo>
                  <a:lnTo>
                    <a:pt x="376276" y="145115"/>
                  </a:lnTo>
                  <a:lnTo>
                    <a:pt x="393453" y="139566"/>
                  </a:lnTo>
                  <a:lnTo>
                    <a:pt x="408362" y="128500"/>
                  </a:lnTo>
                  <a:lnTo>
                    <a:pt x="420612" y="113661"/>
                  </a:lnTo>
                  <a:lnTo>
                    <a:pt x="439868" y="71110"/>
                  </a:lnTo>
                  <a:lnTo>
                    <a:pt x="444524" y="44544"/>
                  </a:lnTo>
                  <a:lnTo>
                    <a:pt x="444185" y="38623"/>
                  </a:lnTo>
                  <a:lnTo>
                    <a:pt x="442967" y="34675"/>
                  </a:lnTo>
                  <a:lnTo>
                    <a:pt x="439960" y="29296"/>
                  </a:lnTo>
                  <a:lnTo>
                    <a:pt x="437871" y="14812"/>
                  </a:lnTo>
                  <a:lnTo>
                    <a:pt x="437648" y="5925"/>
                  </a:lnTo>
                  <a:lnTo>
                    <a:pt x="437617" y="5931"/>
                  </a:lnTo>
                  <a:lnTo>
                    <a:pt x="437582" y="11230"/>
                  </a:lnTo>
                  <a:lnTo>
                    <a:pt x="452787" y="54061"/>
                  </a:lnTo>
                  <a:lnTo>
                    <a:pt x="472107" y="90724"/>
                  </a:lnTo>
                  <a:lnTo>
                    <a:pt x="498619" y="125289"/>
                  </a:lnTo>
                  <a:lnTo>
                    <a:pt x="512235" y="158135"/>
                  </a:lnTo>
                  <a:lnTo>
                    <a:pt x="517107" y="164951"/>
                  </a:lnTo>
                  <a:lnTo>
                    <a:pt x="527812" y="172525"/>
                  </a:lnTo>
                  <a:lnTo>
                    <a:pt x="533445" y="174544"/>
                  </a:lnTo>
                  <a:lnTo>
                    <a:pt x="538193" y="174899"/>
                  </a:lnTo>
                  <a:lnTo>
                    <a:pt x="553640" y="1696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52"/>
            <p:cNvSpPr/>
            <p:nvPr/>
          </p:nvSpPr>
          <p:spPr>
            <a:xfrm>
              <a:off x="1928813" y="3125391"/>
              <a:ext cx="26790" cy="366118"/>
            </a:xfrm>
            <a:custGeom>
              <a:avLst/>
              <a:gdLst/>
              <a:ahLst/>
              <a:cxnLst/>
              <a:rect l="0" t="0" r="0" b="0"/>
              <a:pathLst>
                <a:path w="26790" h="366118">
                  <a:moveTo>
                    <a:pt x="26789" y="0"/>
                  </a:moveTo>
                  <a:lnTo>
                    <a:pt x="22048" y="4740"/>
                  </a:lnTo>
                  <a:lnTo>
                    <a:pt x="19721" y="12359"/>
                  </a:lnTo>
                  <a:lnTo>
                    <a:pt x="18022" y="50241"/>
                  </a:lnTo>
                  <a:lnTo>
                    <a:pt x="13151" y="93378"/>
                  </a:lnTo>
                  <a:lnTo>
                    <a:pt x="15900" y="136956"/>
                  </a:lnTo>
                  <a:lnTo>
                    <a:pt x="16988" y="170340"/>
                  </a:lnTo>
                  <a:lnTo>
                    <a:pt x="17472" y="205683"/>
                  </a:lnTo>
                  <a:lnTo>
                    <a:pt x="17744" y="248467"/>
                  </a:lnTo>
                  <a:lnTo>
                    <a:pt x="15824" y="267195"/>
                  </a:lnTo>
                  <a:lnTo>
                    <a:pt x="2475" y="302966"/>
                  </a:lnTo>
                  <a:lnTo>
                    <a:pt x="3746" y="313576"/>
                  </a:lnTo>
                  <a:lnTo>
                    <a:pt x="7393" y="333351"/>
                  </a:lnTo>
                  <a:lnTo>
                    <a:pt x="7254" y="348578"/>
                  </a:lnTo>
                  <a:lnTo>
                    <a:pt x="2590" y="365330"/>
                  </a:lnTo>
                  <a:lnTo>
                    <a:pt x="0" y="3661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53"/>
            <p:cNvSpPr/>
            <p:nvPr/>
          </p:nvSpPr>
          <p:spPr>
            <a:xfrm>
              <a:off x="1803797" y="3282121"/>
              <a:ext cx="303610" cy="26691"/>
            </a:xfrm>
            <a:custGeom>
              <a:avLst/>
              <a:gdLst/>
              <a:ahLst/>
              <a:cxnLst/>
              <a:rect l="0" t="0" r="0" b="0"/>
              <a:pathLst>
                <a:path w="303610" h="26691">
                  <a:moveTo>
                    <a:pt x="0" y="4004"/>
                  </a:moveTo>
                  <a:lnTo>
                    <a:pt x="0" y="8744"/>
                  </a:lnTo>
                  <a:lnTo>
                    <a:pt x="5291" y="13718"/>
                  </a:lnTo>
                  <a:lnTo>
                    <a:pt x="9481" y="16433"/>
                  </a:lnTo>
                  <a:lnTo>
                    <a:pt x="52965" y="23794"/>
                  </a:lnTo>
                  <a:lnTo>
                    <a:pt x="71165" y="26690"/>
                  </a:lnTo>
                  <a:lnTo>
                    <a:pt x="111310" y="22695"/>
                  </a:lnTo>
                  <a:lnTo>
                    <a:pt x="149397" y="22110"/>
                  </a:lnTo>
                  <a:lnTo>
                    <a:pt x="193645" y="21936"/>
                  </a:lnTo>
                  <a:lnTo>
                    <a:pt x="219213" y="21885"/>
                  </a:lnTo>
                  <a:lnTo>
                    <a:pt x="231704" y="16581"/>
                  </a:lnTo>
                  <a:lnTo>
                    <a:pt x="243870" y="9594"/>
                  </a:lnTo>
                  <a:lnTo>
                    <a:pt x="265204" y="2463"/>
                  </a:lnTo>
                  <a:lnTo>
                    <a:pt x="269076" y="0"/>
                  </a:lnTo>
                  <a:lnTo>
                    <a:pt x="273642" y="342"/>
                  </a:lnTo>
                  <a:lnTo>
                    <a:pt x="303609" y="218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54"/>
            <p:cNvSpPr/>
            <p:nvPr/>
          </p:nvSpPr>
          <p:spPr>
            <a:xfrm>
              <a:off x="2148615" y="3276054"/>
              <a:ext cx="190964" cy="215455"/>
            </a:xfrm>
            <a:custGeom>
              <a:avLst/>
              <a:gdLst/>
              <a:ahLst/>
              <a:cxnLst/>
              <a:rect l="0" t="0" r="0" b="0"/>
              <a:pathLst>
                <a:path w="190964" h="215455">
                  <a:moveTo>
                    <a:pt x="65948" y="90438"/>
                  </a:moveTo>
                  <a:lnTo>
                    <a:pt x="65948" y="95179"/>
                  </a:lnTo>
                  <a:lnTo>
                    <a:pt x="68924" y="96575"/>
                  </a:lnTo>
                  <a:lnTo>
                    <a:pt x="93753" y="99000"/>
                  </a:lnTo>
                  <a:lnTo>
                    <a:pt x="113543" y="94519"/>
                  </a:lnTo>
                  <a:lnTo>
                    <a:pt x="133518" y="82166"/>
                  </a:lnTo>
                  <a:lnTo>
                    <a:pt x="150916" y="66351"/>
                  </a:lnTo>
                  <a:lnTo>
                    <a:pt x="177447" y="30386"/>
                  </a:lnTo>
                  <a:lnTo>
                    <a:pt x="180674" y="19728"/>
                  </a:lnTo>
                  <a:lnTo>
                    <a:pt x="181127" y="16509"/>
                  </a:lnTo>
                  <a:lnTo>
                    <a:pt x="173693" y="7641"/>
                  </a:lnTo>
                  <a:lnTo>
                    <a:pt x="167543" y="2498"/>
                  </a:lnTo>
                  <a:lnTo>
                    <a:pt x="159475" y="61"/>
                  </a:lnTo>
                  <a:lnTo>
                    <a:pt x="139927" y="0"/>
                  </a:lnTo>
                  <a:lnTo>
                    <a:pt x="123301" y="5926"/>
                  </a:lnTo>
                  <a:lnTo>
                    <a:pt x="84138" y="34634"/>
                  </a:lnTo>
                  <a:lnTo>
                    <a:pt x="43695" y="61592"/>
                  </a:lnTo>
                  <a:lnTo>
                    <a:pt x="23408" y="79889"/>
                  </a:lnTo>
                  <a:lnTo>
                    <a:pt x="10900" y="101534"/>
                  </a:lnTo>
                  <a:lnTo>
                    <a:pt x="910" y="131539"/>
                  </a:lnTo>
                  <a:lnTo>
                    <a:pt x="0" y="148724"/>
                  </a:lnTo>
                  <a:lnTo>
                    <a:pt x="1147" y="156084"/>
                  </a:lnTo>
                  <a:lnTo>
                    <a:pt x="13004" y="169554"/>
                  </a:lnTo>
                  <a:lnTo>
                    <a:pt x="44638" y="188294"/>
                  </a:lnTo>
                  <a:lnTo>
                    <a:pt x="71360" y="198422"/>
                  </a:lnTo>
                  <a:lnTo>
                    <a:pt x="112310" y="204123"/>
                  </a:lnTo>
                  <a:lnTo>
                    <a:pt x="156465" y="208696"/>
                  </a:lnTo>
                  <a:lnTo>
                    <a:pt x="190963" y="2154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55"/>
            <p:cNvSpPr/>
            <p:nvPr/>
          </p:nvSpPr>
          <p:spPr>
            <a:xfrm>
              <a:off x="2389008" y="3107531"/>
              <a:ext cx="252607" cy="391535"/>
            </a:xfrm>
            <a:custGeom>
              <a:avLst/>
              <a:gdLst/>
              <a:ahLst/>
              <a:cxnLst/>
              <a:rect l="0" t="0" r="0" b="0"/>
              <a:pathLst>
                <a:path w="252607" h="391535">
                  <a:moveTo>
                    <a:pt x="236320" y="151805"/>
                  </a:moveTo>
                  <a:lnTo>
                    <a:pt x="236320" y="147065"/>
                  </a:lnTo>
                  <a:lnTo>
                    <a:pt x="234336" y="145668"/>
                  </a:lnTo>
                  <a:lnTo>
                    <a:pt x="226839" y="144116"/>
                  </a:lnTo>
                  <a:lnTo>
                    <a:pt x="206722" y="152724"/>
                  </a:lnTo>
                  <a:lnTo>
                    <a:pt x="163395" y="180149"/>
                  </a:lnTo>
                  <a:lnTo>
                    <a:pt x="118863" y="204046"/>
                  </a:lnTo>
                  <a:lnTo>
                    <a:pt x="85237" y="215261"/>
                  </a:lnTo>
                  <a:lnTo>
                    <a:pt x="46145" y="252700"/>
                  </a:lnTo>
                  <a:lnTo>
                    <a:pt x="11357" y="296954"/>
                  </a:lnTo>
                  <a:lnTo>
                    <a:pt x="0" y="323686"/>
                  </a:lnTo>
                  <a:lnTo>
                    <a:pt x="1383" y="330885"/>
                  </a:lnTo>
                  <a:lnTo>
                    <a:pt x="16558" y="350497"/>
                  </a:lnTo>
                  <a:lnTo>
                    <a:pt x="35055" y="367883"/>
                  </a:lnTo>
                  <a:lnTo>
                    <a:pt x="76128" y="386402"/>
                  </a:lnTo>
                  <a:lnTo>
                    <a:pt x="112016" y="390979"/>
                  </a:lnTo>
                  <a:lnTo>
                    <a:pt x="148193" y="391534"/>
                  </a:lnTo>
                  <a:lnTo>
                    <a:pt x="187085" y="380427"/>
                  </a:lnTo>
                  <a:lnTo>
                    <a:pt x="218249" y="356328"/>
                  </a:lnTo>
                  <a:lnTo>
                    <a:pt x="242231" y="328465"/>
                  </a:lnTo>
                  <a:lnTo>
                    <a:pt x="248869" y="306388"/>
                  </a:lnTo>
                  <a:lnTo>
                    <a:pt x="252606" y="271360"/>
                  </a:lnTo>
                  <a:lnTo>
                    <a:pt x="251067" y="242130"/>
                  </a:lnTo>
                  <a:lnTo>
                    <a:pt x="241659" y="205586"/>
                  </a:lnTo>
                  <a:lnTo>
                    <a:pt x="224109" y="164560"/>
                  </a:lnTo>
                  <a:lnTo>
                    <a:pt x="207413" y="127351"/>
                  </a:lnTo>
                  <a:lnTo>
                    <a:pt x="191044" y="87343"/>
                  </a:lnTo>
                  <a:lnTo>
                    <a:pt x="177216" y="43601"/>
                  </a:lnTo>
                  <a:lnTo>
                    <a:pt x="16488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SMARTInkShape-Group11"/>
          <p:cNvGrpSpPr/>
          <p:nvPr/>
        </p:nvGrpSpPr>
        <p:grpSpPr>
          <a:xfrm>
            <a:off x="191308" y="4063008"/>
            <a:ext cx="1960748" cy="535782"/>
            <a:chOff x="191308" y="4063008"/>
            <a:chExt cx="1960748" cy="535782"/>
          </a:xfrm>
        </p:grpSpPr>
        <p:sp>
          <p:nvSpPr>
            <p:cNvPr id="96" name="SMARTInkShape-56"/>
            <p:cNvSpPr/>
            <p:nvPr/>
          </p:nvSpPr>
          <p:spPr>
            <a:xfrm>
              <a:off x="191308" y="4250531"/>
              <a:ext cx="290896" cy="347216"/>
            </a:xfrm>
            <a:custGeom>
              <a:avLst/>
              <a:gdLst/>
              <a:ahLst/>
              <a:cxnLst/>
              <a:rect l="0" t="0" r="0" b="0"/>
              <a:pathLst>
                <a:path w="290896" h="347216">
                  <a:moveTo>
                    <a:pt x="5145" y="0"/>
                  </a:moveTo>
                  <a:lnTo>
                    <a:pt x="5145" y="20118"/>
                  </a:lnTo>
                  <a:lnTo>
                    <a:pt x="0" y="40722"/>
                  </a:lnTo>
                  <a:lnTo>
                    <a:pt x="4272" y="76286"/>
                  </a:lnTo>
                  <a:lnTo>
                    <a:pt x="4886" y="113885"/>
                  </a:lnTo>
                  <a:lnTo>
                    <a:pt x="9809" y="153247"/>
                  </a:lnTo>
                  <a:lnTo>
                    <a:pt x="12811" y="190046"/>
                  </a:lnTo>
                  <a:lnTo>
                    <a:pt x="14817" y="231898"/>
                  </a:lnTo>
                  <a:lnTo>
                    <a:pt x="21093" y="274709"/>
                  </a:lnTo>
                  <a:lnTo>
                    <a:pt x="25084" y="300338"/>
                  </a:lnTo>
                  <a:lnTo>
                    <a:pt x="32024" y="329968"/>
                  </a:lnTo>
                  <a:lnTo>
                    <a:pt x="33979" y="331104"/>
                  </a:lnTo>
                  <a:lnTo>
                    <a:pt x="36274" y="330869"/>
                  </a:lnTo>
                  <a:lnTo>
                    <a:pt x="37804" y="329720"/>
                  </a:lnTo>
                  <a:lnTo>
                    <a:pt x="39504" y="325797"/>
                  </a:lnTo>
                  <a:lnTo>
                    <a:pt x="43331" y="302612"/>
                  </a:lnTo>
                  <a:lnTo>
                    <a:pt x="47879" y="285455"/>
                  </a:lnTo>
                  <a:lnTo>
                    <a:pt x="50534" y="246832"/>
                  </a:lnTo>
                  <a:lnTo>
                    <a:pt x="56848" y="208624"/>
                  </a:lnTo>
                  <a:lnTo>
                    <a:pt x="64010" y="169853"/>
                  </a:lnTo>
                  <a:lnTo>
                    <a:pt x="67566" y="150317"/>
                  </a:lnTo>
                  <a:lnTo>
                    <a:pt x="83861" y="119266"/>
                  </a:lnTo>
                  <a:lnTo>
                    <a:pt x="85404" y="118206"/>
                  </a:lnTo>
                  <a:lnTo>
                    <a:pt x="89764" y="117028"/>
                  </a:lnTo>
                  <a:lnTo>
                    <a:pt x="91323" y="117706"/>
                  </a:lnTo>
                  <a:lnTo>
                    <a:pt x="92363" y="119151"/>
                  </a:lnTo>
                  <a:lnTo>
                    <a:pt x="94510" y="123401"/>
                  </a:lnTo>
                  <a:lnTo>
                    <a:pt x="111490" y="151323"/>
                  </a:lnTo>
                  <a:lnTo>
                    <a:pt x="126436" y="194557"/>
                  </a:lnTo>
                  <a:lnTo>
                    <a:pt x="137228" y="238929"/>
                  </a:lnTo>
                  <a:lnTo>
                    <a:pt x="148559" y="283002"/>
                  </a:lnTo>
                  <a:lnTo>
                    <a:pt x="156837" y="324525"/>
                  </a:lnTo>
                  <a:lnTo>
                    <a:pt x="161199" y="336387"/>
                  </a:lnTo>
                  <a:lnTo>
                    <a:pt x="166445" y="342982"/>
                  </a:lnTo>
                  <a:lnTo>
                    <a:pt x="172084" y="345913"/>
                  </a:lnTo>
                  <a:lnTo>
                    <a:pt x="177898" y="347215"/>
                  </a:lnTo>
                  <a:lnTo>
                    <a:pt x="180837" y="345579"/>
                  </a:lnTo>
                  <a:lnTo>
                    <a:pt x="186749" y="338468"/>
                  </a:lnTo>
                  <a:lnTo>
                    <a:pt x="204248" y="299675"/>
                  </a:lnTo>
                  <a:lnTo>
                    <a:pt x="224584" y="255834"/>
                  </a:lnTo>
                  <a:lnTo>
                    <a:pt x="234508" y="215753"/>
                  </a:lnTo>
                  <a:lnTo>
                    <a:pt x="241503" y="174138"/>
                  </a:lnTo>
                  <a:lnTo>
                    <a:pt x="255336" y="132673"/>
                  </a:lnTo>
                  <a:lnTo>
                    <a:pt x="271855" y="93235"/>
                  </a:lnTo>
                  <a:lnTo>
                    <a:pt x="280960" y="55348"/>
                  </a:lnTo>
                  <a:lnTo>
                    <a:pt x="290895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57"/>
            <p:cNvSpPr/>
            <p:nvPr/>
          </p:nvSpPr>
          <p:spPr>
            <a:xfrm>
              <a:off x="519712" y="4309169"/>
              <a:ext cx="219112" cy="265626"/>
            </a:xfrm>
            <a:custGeom>
              <a:avLst/>
              <a:gdLst/>
              <a:ahLst/>
              <a:cxnLst/>
              <a:rect l="0" t="0" r="0" b="0"/>
              <a:pathLst>
                <a:path w="219112" h="265626">
                  <a:moveTo>
                    <a:pt x="150015" y="12800"/>
                  </a:moveTo>
                  <a:lnTo>
                    <a:pt x="120416" y="371"/>
                  </a:lnTo>
                  <a:lnTo>
                    <a:pt x="106763" y="0"/>
                  </a:lnTo>
                  <a:lnTo>
                    <a:pt x="77089" y="7846"/>
                  </a:lnTo>
                  <a:lnTo>
                    <a:pt x="51347" y="30294"/>
                  </a:lnTo>
                  <a:lnTo>
                    <a:pt x="26509" y="72614"/>
                  </a:lnTo>
                  <a:lnTo>
                    <a:pt x="7272" y="116081"/>
                  </a:lnTo>
                  <a:lnTo>
                    <a:pt x="0" y="159650"/>
                  </a:lnTo>
                  <a:lnTo>
                    <a:pt x="3481" y="185185"/>
                  </a:lnTo>
                  <a:lnTo>
                    <a:pt x="16371" y="224825"/>
                  </a:lnTo>
                  <a:lnTo>
                    <a:pt x="19247" y="231540"/>
                  </a:lnTo>
                  <a:lnTo>
                    <a:pt x="37516" y="250473"/>
                  </a:lnTo>
                  <a:lnTo>
                    <a:pt x="71262" y="263910"/>
                  </a:lnTo>
                  <a:lnTo>
                    <a:pt x="90539" y="265625"/>
                  </a:lnTo>
                  <a:lnTo>
                    <a:pt x="107706" y="262088"/>
                  </a:lnTo>
                  <a:lnTo>
                    <a:pt x="138691" y="247949"/>
                  </a:lnTo>
                  <a:lnTo>
                    <a:pt x="180678" y="213209"/>
                  </a:lnTo>
                  <a:lnTo>
                    <a:pt x="200000" y="185179"/>
                  </a:lnTo>
                  <a:lnTo>
                    <a:pt x="213553" y="142258"/>
                  </a:lnTo>
                  <a:lnTo>
                    <a:pt x="219111" y="110799"/>
                  </a:lnTo>
                  <a:lnTo>
                    <a:pt x="216018" y="74689"/>
                  </a:lnTo>
                  <a:lnTo>
                    <a:pt x="206084" y="34285"/>
                  </a:lnTo>
                  <a:lnTo>
                    <a:pt x="200400" y="23010"/>
                  </a:lnTo>
                  <a:lnTo>
                    <a:pt x="189275" y="14692"/>
                  </a:lnTo>
                  <a:lnTo>
                    <a:pt x="153140" y="1267"/>
                  </a:lnTo>
                  <a:lnTo>
                    <a:pt x="133544" y="398"/>
                  </a:lnTo>
                  <a:lnTo>
                    <a:pt x="115905" y="4311"/>
                  </a:lnTo>
                  <a:lnTo>
                    <a:pt x="87507" y="217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58"/>
            <p:cNvSpPr/>
            <p:nvPr/>
          </p:nvSpPr>
          <p:spPr>
            <a:xfrm>
              <a:off x="812753" y="4267571"/>
              <a:ext cx="151654" cy="294792"/>
            </a:xfrm>
            <a:custGeom>
              <a:avLst/>
              <a:gdLst/>
              <a:ahLst/>
              <a:cxnLst/>
              <a:rect l="0" t="0" r="0" b="0"/>
              <a:pathLst>
                <a:path w="151654" h="294792">
                  <a:moveTo>
                    <a:pt x="26638" y="9749"/>
                  </a:moveTo>
                  <a:lnTo>
                    <a:pt x="25645" y="39220"/>
                  </a:lnTo>
                  <a:lnTo>
                    <a:pt x="19570" y="56397"/>
                  </a:lnTo>
                  <a:lnTo>
                    <a:pt x="17871" y="100005"/>
                  </a:lnTo>
                  <a:lnTo>
                    <a:pt x="22481" y="144435"/>
                  </a:lnTo>
                  <a:lnTo>
                    <a:pt x="30146" y="186468"/>
                  </a:lnTo>
                  <a:lnTo>
                    <a:pt x="33961" y="225600"/>
                  </a:lnTo>
                  <a:lnTo>
                    <a:pt x="28288" y="266953"/>
                  </a:lnTo>
                  <a:lnTo>
                    <a:pt x="26734" y="293110"/>
                  </a:lnTo>
                  <a:lnTo>
                    <a:pt x="25710" y="293906"/>
                  </a:lnTo>
                  <a:lnTo>
                    <a:pt x="21926" y="294791"/>
                  </a:lnTo>
                  <a:lnTo>
                    <a:pt x="19528" y="292051"/>
                  </a:lnTo>
                  <a:lnTo>
                    <a:pt x="5649" y="253410"/>
                  </a:lnTo>
                  <a:lnTo>
                    <a:pt x="1567" y="215339"/>
                  </a:lnTo>
                  <a:lnTo>
                    <a:pt x="358" y="177380"/>
                  </a:lnTo>
                  <a:lnTo>
                    <a:pt x="0" y="140998"/>
                  </a:lnTo>
                  <a:lnTo>
                    <a:pt x="7007" y="98293"/>
                  </a:lnTo>
                  <a:lnTo>
                    <a:pt x="15089" y="61340"/>
                  </a:lnTo>
                  <a:lnTo>
                    <a:pt x="24759" y="36501"/>
                  </a:lnTo>
                  <a:lnTo>
                    <a:pt x="50987" y="4183"/>
                  </a:lnTo>
                  <a:lnTo>
                    <a:pt x="55769" y="1077"/>
                  </a:lnTo>
                  <a:lnTo>
                    <a:pt x="59949" y="0"/>
                  </a:lnTo>
                  <a:lnTo>
                    <a:pt x="89196" y="1704"/>
                  </a:lnTo>
                  <a:lnTo>
                    <a:pt x="151653" y="186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59"/>
            <p:cNvSpPr/>
            <p:nvPr/>
          </p:nvSpPr>
          <p:spPr>
            <a:xfrm>
              <a:off x="1084717" y="4245902"/>
              <a:ext cx="156511" cy="302238"/>
            </a:xfrm>
            <a:custGeom>
              <a:avLst/>
              <a:gdLst/>
              <a:ahLst/>
              <a:cxnLst/>
              <a:rect l="0" t="0" r="0" b="0"/>
              <a:pathLst>
                <a:path w="156511" h="302238">
                  <a:moveTo>
                    <a:pt x="49353" y="58207"/>
                  </a:moveTo>
                  <a:lnTo>
                    <a:pt x="41665" y="58207"/>
                  </a:lnTo>
                  <a:lnTo>
                    <a:pt x="37941" y="99708"/>
                  </a:lnTo>
                  <a:lnTo>
                    <a:pt x="33404" y="142933"/>
                  </a:lnTo>
                  <a:lnTo>
                    <a:pt x="31871" y="187171"/>
                  </a:lnTo>
                  <a:lnTo>
                    <a:pt x="30576" y="225858"/>
                  </a:lnTo>
                  <a:lnTo>
                    <a:pt x="23120" y="266412"/>
                  </a:lnTo>
                  <a:lnTo>
                    <a:pt x="21645" y="292735"/>
                  </a:lnTo>
                  <a:lnTo>
                    <a:pt x="17856" y="300687"/>
                  </a:lnTo>
                  <a:lnTo>
                    <a:pt x="16449" y="302212"/>
                  </a:lnTo>
                  <a:lnTo>
                    <a:pt x="15511" y="302237"/>
                  </a:lnTo>
                  <a:lnTo>
                    <a:pt x="9265" y="290406"/>
                  </a:lnTo>
                  <a:lnTo>
                    <a:pt x="5606" y="254703"/>
                  </a:lnTo>
                  <a:lnTo>
                    <a:pt x="4883" y="214724"/>
                  </a:lnTo>
                  <a:lnTo>
                    <a:pt x="0" y="172909"/>
                  </a:lnTo>
                  <a:lnTo>
                    <a:pt x="1767" y="131329"/>
                  </a:lnTo>
                  <a:lnTo>
                    <a:pt x="3834" y="92330"/>
                  </a:lnTo>
                  <a:lnTo>
                    <a:pt x="13928" y="55640"/>
                  </a:lnTo>
                  <a:lnTo>
                    <a:pt x="29486" y="29114"/>
                  </a:lnTo>
                  <a:lnTo>
                    <a:pt x="46664" y="13428"/>
                  </a:lnTo>
                  <a:lnTo>
                    <a:pt x="58411" y="8539"/>
                  </a:lnTo>
                  <a:lnTo>
                    <a:pt x="89058" y="0"/>
                  </a:lnTo>
                  <a:lnTo>
                    <a:pt x="104703" y="1910"/>
                  </a:lnTo>
                  <a:lnTo>
                    <a:pt x="116287" y="8712"/>
                  </a:lnTo>
                  <a:lnTo>
                    <a:pt x="136548" y="33989"/>
                  </a:lnTo>
                  <a:lnTo>
                    <a:pt x="151537" y="65660"/>
                  </a:lnTo>
                  <a:lnTo>
                    <a:pt x="156510" y="849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60"/>
            <p:cNvSpPr/>
            <p:nvPr/>
          </p:nvSpPr>
          <p:spPr>
            <a:xfrm>
              <a:off x="1437680" y="4259461"/>
              <a:ext cx="35719" cy="339329"/>
            </a:xfrm>
            <a:custGeom>
              <a:avLst/>
              <a:gdLst/>
              <a:ahLst/>
              <a:cxnLst/>
              <a:rect l="0" t="0" r="0" b="0"/>
              <a:pathLst>
                <a:path w="35719" h="339329">
                  <a:moveTo>
                    <a:pt x="35718" y="0"/>
                  </a:moveTo>
                  <a:lnTo>
                    <a:pt x="34726" y="14258"/>
                  </a:lnTo>
                  <a:lnTo>
                    <a:pt x="23359" y="38829"/>
                  </a:lnTo>
                  <a:lnTo>
                    <a:pt x="18549" y="46722"/>
                  </a:lnTo>
                  <a:lnTo>
                    <a:pt x="11780" y="81533"/>
                  </a:lnTo>
                  <a:lnTo>
                    <a:pt x="9492" y="119329"/>
                  </a:lnTo>
                  <a:lnTo>
                    <a:pt x="9096" y="157506"/>
                  </a:lnTo>
                  <a:lnTo>
                    <a:pt x="8979" y="196268"/>
                  </a:lnTo>
                  <a:lnTo>
                    <a:pt x="4196" y="238456"/>
                  </a:lnTo>
                  <a:lnTo>
                    <a:pt x="828" y="281442"/>
                  </a:lnTo>
                  <a:lnTo>
                    <a:pt x="0" y="339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61"/>
            <p:cNvSpPr/>
            <p:nvPr/>
          </p:nvSpPr>
          <p:spPr>
            <a:xfrm>
              <a:off x="1428750" y="4179094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1785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62"/>
            <p:cNvSpPr/>
            <p:nvPr/>
          </p:nvSpPr>
          <p:spPr>
            <a:xfrm>
              <a:off x="1556802" y="4314201"/>
              <a:ext cx="207781" cy="263541"/>
            </a:xfrm>
            <a:custGeom>
              <a:avLst/>
              <a:gdLst/>
              <a:ahLst/>
              <a:cxnLst/>
              <a:rect l="0" t="0" r="0" b="0"/>
              <a:pathLst>
                <a:path w="207781" h="263541">
                  <a:moveTo>
                    <a:pt x="59471" y="88135"/>
                  </a:moveTo>
                  <a:lnTo>
                    <a:pt x="73729" y="89127"/>
                  </a:lnTo>
                  <a:lnTo>
                    <a:pt x="88942" y="95264"/>
                  </a:lnTo>
                  <a:lnTo>
                    <a:pt x="96713" y="100564"/>
                  </a:lnTo>
                  <a:lnTo>
                    <a:pt x="116146" y="104385"/>
                  </a:lnTo>
                  <a:lnTo>
                    <a:pt x="129639" y="99987"/>
                  </a:lnTo>
                  <a:lnTo>
                    <a:pt x="145746" y="91647"/>
                  </a:lnTo>
                  <a:lnTo>
                    <a:pt x="153378" y="88704"/>
                  </a:lnTo>
                  <a:lnTo>
                    <a:pt x="160078" y="84088"/>
                  </a:lnTo>
                  <a:lnTo>
                    <a:pt x="202825" y="73354"/>
                  </a:lnTo>
                  <a:lnTo>
                    <a:pt x="207520" y="71644"/>
                  </a:lnTo>
                  <a:lnTo>
                    <a:pt x="207780" y="68211"/>
                  </a:lnTo>
                  <a:lnTo>
                    <a:pt x="195825" y="25654"/>
                  </a:lnTo>
                  <a:lnTo>
                    <a:pt x="187295" y="7665"/>
                  </a:lnTo>
                  <a:lnTo>
                    <a:pt x="181436" y="2761"/>
                  </a:lnTo>
                  <a:lnTo>
                    <a:pt x="167818" y="0"/>
                  </a:lnTo>
                  <a:lnTo>
                    <a:pt x="134157" y="60"/>
                  </a:lnTo>
                  <a:lnTo>
                    <a:pt x="97063" y="16038"/>
                  </a:lnTo>
                  <a:lnTo>
                    <a:pt x="53434" y="48213"/>
                  </a:lnTo>
                  <a:lnTo>
                    <a:pt x="46517" y="52591"/>
                  </a:lnTo>
                  <a:lnTo>
                    <a:pt x="36185" y="65392"/>
                  </a:lnTo>
                  <a:lnTo>
                    <a:pt x="17269" y="108512"/>
                  </a:lnTo>
                  <a:lnTo>
                    <a:pt x="3862" y="145215"/>
                  </a:lnTo>
                  <a:lnTo>
                    <a:pt x="0" y="173839"/>
                  </a:lnTo>
                  <a:lnTo>
                    <a:pt x="2613" y="185095"/>
                  </a:lnTo>
                  <a:lnTo>
                    <a:pt x="24888" y="220444"/>
                  </a:lnTo>
                  <a:lnTo>
                    <a:pt x="41948" y="236809"/>
                  </a:lnTo>
                  <a:lnTo>
                    <a:pt x="73406" y="259555"/>
                  </a:lnTo>
                  <a:lnTo>
                    <a:pt x="92785" y="263540"/>
                  </a:lnTo>
                  <a:lnTo>
                    <a:pt x="135578" y="258970"/>
                  </a:lnTo>
                  <a:lnTo>
                    <a:pt x="166628" y="2488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63"/>
            <p:cNvSpPr/>
            <p:nvPr/>
          </p:nvSpPr>
          <p:spPr>
            <a:xfrm>
              <a:off x="1884983" y="4063008"/>
              <a:ext cx="267073" cy="512835"/>
            </a:xfrm>
            <a:custGeom>
              <a:avLst/>
              <a:gdLst/>
              <a:ahLst/>
              <a:cxnLst/>
              <a:rect l="0" t="0" r="0" b="0"/>
              <a:pathLst>
                <a:path w="267073" h="512835">
                  <a:moveTo>
                    <a:pt x="267072" y="285750"/>
                  </a:moveTo>
                  <a:lnTo>
                    <a:pt x="266080" y="271492"/>
                  </a:lnTo>
                  <a:lnTo>
                    <a:pt x="262331" y="260892"/>
                  </a:lnTo>
                  <a:lnTo>
                    <a:pt x="245162" y="243768"/>
                  </a:lnTo>
                  <a:lnTo>
                    <a:pt x="229553" y="237326"/>
                  </a:lnTo>
                  <a:lnTo>
                    <a:pt x="200019" y="233189"/>
                  </a:lnTo>
                  <a:lnTo>
                    <a:pt x="155674" y="245639"/>
                  </a:lnTo>
                  <a:lnTo>
                    <a:pt x="116193" y="261327"/>
                  </a:lnTo>
                  <a:lnTo>
                    <a:pt x="91398" y="272229"/>
                  </a:lnTo>
                  <a:lnTo>
                    <a:pt x="84472" y="273759"/>
                  </a:lnTo>
                  <a:lnTo>
                    <a:pt x="71484" y="283397"/>
                  </a:lnTo>
                  <a:lnTo>
                    <a:pt x="65242" y="290134"/>
                  </a:lnTo>
                  <a:lnTo>
                    <a:pt x="50370" y="297620"/>
                  </a:lnTo>
                  <a:lnTo>
                    <a:pt x="42237" y="299617"/>
                  </a:lnTo>
                  <a:lnTo>
                    <a:pt x="35822" y="303924"/>
                  </a:lnTo>
                  <a:lnTo>
                    <a:pt x="18399" y="329579"/>
                  </a:lnTo>
                  <a:lnTo>
                    <a:pt x="5402" y="358789"/>
                  </a:lnTo>
                  <a:lnTo>
                    <a:pt x="0" y="392333"/>
                  </a:lnTo>
                  <a:lnTo>
                    <a:pt x="537" y="405550"/>
                  </a:lnTo>
                  <a:lnTo>
                    <a:pt x="4083" y="421346"/>
                  </a:lnTo>
                  <a:lnTo>
                    <a:pt x="16398" y="442233"/>
                  </a:lnTo>
                  <a:lnTo>
                    <a:pt x="24362" y="449556"/>
                  </a:lnTo>
                  <a:lnTo>
                    <a:pt x="37069" y="458970"/>
                  </a:lnTo>
                  <a:lnTo>
                    <a:pt x="59141" y="475188"/>
                  </a:lnTo>
                  <a:lnTo>
                    <a:pt x="100894" y="493639"/>
                  </a:lnTo>
                  <a:lnTo>
                    <a:pt x="131513" y="504443"/>
                  </a:lnTo>
                  <a:lnTo>
                    <a:pt x="154146" y="510290"/>
                  </a:lnTo>
                  <a:lnTo>
                    <a:pt x="159046" y="512834"/>
                  </a:lnTo>
                  <a:lnTo>
                    <a:pt x="164297" y="512545"/>
                  </a:lnTo>
                  <a:lnTo>
                    <a:pt x="183362" y="502098"/>
                  </a:lnTo>
                  <a:lnTo>
                    <a:pt x="198318" y="487199"/>
                  </a:lnTo>
                  <a:lnTo>
                    <a:pt x="208482" y="465822"/>
                  </a:lnTo>
                  <a:lnTo>
                    <a:pt x="213496" y="429946"/>
                  </a:lnTo>
                  <a:lnTo>
                    <a:pt x="219337" y="399251"/>
                  </a:lnTo>
                  <a:lnTo>
                    <a:pt x="222501" y="355760"/>
                  </a:lnTo>
                  <a:lnTo>
                    <a:pt x="228289" y="316856"/>
                  </a:lnTo>
                  <a:lnTo>
                    <a:pt x="230445" y="281186"/>
                  </a:lnTo>
                  <a:lnTo>
                    <a:pt x="228528" y="241964"/>
                  </a:lnTo>
                  <a:lnTo>
                    <a:pt x="223629" y="200812"/>
                  </a:lnTo>
                  <a:lnTo>
                    <a:pt x="222781" y="156734"/>
                  </a:lnTo>
                  <a:lnTo>
                    <a:pt x="221502" y="116031"/>
                  </a:lnTo>
                  <a:lnTo>
                    <a:pt x="210004" y="71430"/>
                  </a:lnTo>
                  <a:lnTo>
                    <a:pt x="202635" y="33856"/>
                  </a:lnTo>
                  <a:lnTo>
                    <a:pt x="19563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SMARTInkShape-Group12"/>
          <p:cNvGrpSpPr/>
          <p:nvPr/>
        </p:nvGrpSpPr>
        <p:grpSpPr>
          <a:xfrm>
            <a:off x="276820" y="4822031"/>
            <a:ext cx="1571626" cy="401837"/>
            <a:chOff x="276820" y="4822031"/>
            <a:chExt cx="1571626" cy="401837"/>
          </a:xfrm>
        </p:grpSpPr>
        <p:sp>
          <p:nvSpPr>
            <p:cNvPr id="106" name="SMARTInkShape-64"/>
            <p:cNvSpPr/>
            <p:nvPr/>
          </p:nvSpPr>
          <p:spPr>
            <a:xfrm>
              <a:off x="276820" y="4929188"/>
              <a:ext cx="44650" cy="241102"/>
            </a:xfrm>
            <a:custGeom>
              <a:avLst/>
              <a:gdLst/>
              <a:ahLst/>
              <a:cxnLst/>
              <a:rect l="0" t="0" r="0" b="0"/>
              <a:pathLst>
                <a:path w="44650" h="241102">
                  <a:moveTo>
                    <a:pt x="44649" y="0"/>
                  </a:moveTo>
                  <a:lnTo>
                    <a:pt x="37520" y="8121"/>
                  </a:lnTo>
                  <a:lnTo>
                    <a:pt x="32220" y="17169"/>
                  </a:lnTo>
                  <a:lnTo>
                    <a:pt x="24859" y="59954"/>
                  </a:lnTo>
                  <a:lnTo>
                    <a:pt x="19933" y="102761"/>
                  </a:lnTo>
                  <a:lnTo>
                    <a:pt x="15828" y="145210"/>
                  </a:lnTo>
                  <a:lnTo>
                    <a:pt x="10974" y="179285"/>
                  </a:lnTo>
                  <a:lnTo>
                    <a:pt x="0" y="2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65"/>
            <p:cNvSpPr/>
            <p:nvPr/>
          </p:nvSpPr>
          <p:spPr>
            <a:xfrm>
              <a:off x="303609" y="4822031"/>
              <a:ext cx="17861" cy="53579"/>
            </a:xfrm>
            <a:custGeom>
              <a:avLst/>
              <a:gdLst/>
              <a:ahLst/>
              <a:cxnLst/>
              <a:rect l="0" t="0" r="0" b="0"/>
              <a:pathLst>
                <a:path w="17861" h="53579">
                  <a:moveTo>
                    <a:pt x="17860" y="0"/>
                  </a:moveTo>
                  <a:lnTo>
                    <a:pt x="17860" y="4741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66"/>
            <p:cNvSpPr/>
            <p:nvPr/>
          </p:nvSpPr>
          <p:spPr>
            <a:xfrm>
              <a:off x="434065" y="4915402"/>
              <a:ext cx="169264" cy="279601"/>
            </a:xfrm>
            <a:custGeom>
              <a:avLst/>
              <a:gdLst/>
              <a:ahLst/>
              <a:cxnLst/>
              <a:rect l="0" t="0" r="0" b="0"/>
              <a:pathLst>
                <a:path w="169264" h="279601">
                  <a:moveTo>
                    <a:pt x="21349" y="58434"/>
                  </a:moveTo>
                  <a:lnTo>
                    <a:pt x="21349" y="53694"/>
                  </a:lnTo>
                  <a:lnTo>
                    <a:pt x="19365" y="53289"/>
                  </a:lnTo>
                  <a:lnTo>
                    <a:pt x="11868" y="55486"/>
                  </a:lnTo>
                  <a:lnTo>
                    <a:pt x="4568" y="67707"/>
                  </a:lnTo>
                  <a:lnTo>
                    <a:pt x="0" y="85376"/>
                  </a:lnTo>
                  <a:lnTo>
                    <a:pt x="5152" y="126264"/>
                  </a:lnTo>
                  <a:lnTo>
                    <a:pt x="10266" y="169812"/>
                  </a:lnTo>
                  <a:lnTo>
                    <a:pt x="11781" y="209836"/>
                  </a:lnTo>
                  <a:lnTo>
                    <a:pt x="12335" y="252850"/>
                  </a:lnTo>
                  <a:lnTo>
                    <a:pt x="12382" y="263242"/>
                  </a:lnTo>
                  <a:lnTo>
                    <a:pt x="15049" y="271168"/>
                  </a:lnTo>
                  <a:lnTo>
                    <a:pt x="20105" y="279600"/>
                  </a:lnTo>
                  <a:lnTo>
                    <a:pt x="20796" y="275462"/>
                  </a:lnTo>
                  <a:lnTo>
                    <a:pt x="20284" y="237826"/>
                  </a:lnTo>
                  <a:lnTo>
                    <a:pt x="14267" y="193529"/>
                  </a:lnTo>
                  <a:lnTo>
                    <a:pt x="15613" y="150718"/>
                  </a:lnTo>
                  <a:lnTo>
                    <a:pt x="20216" y="110177"/>
                  </a:lnTo>
                  <a:lnTo>
                    <a:pt x="25754" y="75198"/>
                  </a:lnTo>
                  <a:lnTo>
                    <a:pt x="33678" y="38155"/>
                  </a:lnTo>
                  <a:lnTo>
                    <a:pt x="47051" y="11525"/>
                  </a:lnTo>
                  <a:lnTo>
                    <a:pt x="55262" y="2859"/>
                  </a:lnTo>
                  <a:lnTo>
                    <a:pt x="58840" y="548"/>
                  </a:lnTo>
                  <a:lnTo>
                    <a:pt x="63210" y="0"/>
                  </a:lnTo>
                  <a:lnTo>
                    <a:pt x="73358" y="2036"/>
                  </a:lnTo>
                  <a:lnTo>
                    <a:pt x="94967" y="13501"/>
                  </a:lnTo>
                  <a:lnTo>
                    <a:pt x="126439" y="46764"/>
                  </a:lnTo>
                  <a:lnTo>
                    <a:pt x="152023" y="91171"/>
                  </a:lnTo>
                  <a:lnTo>
                    <a:pt x="160168" y="113774"/>
                  </a:lnTo>
                  <a:lnTo>
                    <a:pt x="163423" y="153371"/>
                  </a:lnTo>
                  <a:lnTo>
                    <a:pt x="166632" y="188759"/>
                  </a:lnTo>
                  <a:lnTo>
                    <a:pt x="169263" y="207638"/>
                  </a:lnTo>
                  <a:lnTo>
                    <a:pt x="164224" y="2370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67"/>
            <p:cNvSpPr/>
            <p:nvPr/>
          </p:nvSpPr>
          <p:spPr>
            <a:xfrm>
              <a:off x="732234" y="4875609"/>
              <a:ext cx="217711" cy="285153"/>
            </a:xfrm>
            <a:custGeom>
              <a:avLst/>
              <a:gdLst/>
              <a:ahLst/>
              <a:cxnLst/>
              <a:rect l="0" t="0" r="0" b="0"/>
              <a:pathLst>
                <a:path w="217711" h="285153">
                  <a:moveTo>
                    <a:pt x="196454" y="0"/>
                  </a:moveTo>
                  <a:lnTo>
                    <a:pt x="154912" y="14240"/>
                  </a:lnTo>
                  <a:lnTo>
                    <a:pt x="119543" y="19764"/>
                  </a:lnTo>
                  <a:lnTo>
                    <a:pt x="84478" y="37937"/>
                  </a:lnTo>
                  <a:lnTo>
                    <a:pt x="41408" y="67219"/>
                  </a:lnTo>
                  <a:lnTo>
                    <a:pt x="33948" y="73862"/>
                  </a:lnTo>
                  <a:lnTo>
                    <a:pt x="32554" y="77023"/>
                  </a:lnTo>
                  <a:lnTo>
                    <a:pt x="32617" y="80122"/>
                  </a:lnTo>
                  <a:lnTo>
                    <a:pt x="40092" y="94516"/>
                  </a:lnTo>
                  <a:lnTo>
                    <a:pt x="49569" y="107491"/>
                  </a:lnTo>
                  <a:lnTo>
                    <a:pt x="82387" y="131993"/>
                  </a:lnTo>
                  <a:lnTo>
                    <a:pt x="121630" y="146863"/>
                  </a:lnTo>
                  <a:lnTo>
                    <a:pt x="144959" y="152325"/>
                  </a:lnTo>
                  <a:lnTo>
                    <a:pt x="184363" y="170857"/>
                  </a:lnTo>
                  <a:lnTo>
                    <a:pt x="199017" y="183093"/>
                  </a:lnTo>
                  <a:lnTo>
                    <a:pt x="207515" y="195807"/>
                  </a:lnTo>
                  <a:lnTo>
                    <a:pt x="217710" y="224879"/>
                  </a:lnTo>
                  <a:lnTo>
                    <a:pt x="217570" y="231279"/>
                  </a:lnTo>
                  <a:lnTo>
                    <a:pt x="215492" y="236537"/>
                  </a:lnTo>
                  <a:lnTo>
                    <a:pt x="202639" y="252107"/>
                  </a:lnTo>
                  <a:lnTo>
                    <a:pt x="162658" y="275529"/>
                  </a:lnTo>
                  <a:lnTo>
                    <a:pt x="134516" y="282722"/>
                  </a:lnTo>
                  <a:lnTo>
                    <a:pt x="98340" y="285152"/>
                  </a:lnTo>
                  <a:lnTo>
                    <a:pt x="59885" y="282987"/>
                  </a:lnTo>
                  <a:lnTo>
                    <a:pt x="0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68"/>
            <p:cNvSpPr/>
            <p:nvPr/>
          </p:nvSpPr>
          <p:spPr>
            <a:xfrm>
              <a:off x="1063172" y="4908769"/>
              <a:ext cx="222704" cy="279380"/>
            </a:xfrm>
            <a:custGeom>
              <a:avLst/>
              <a:gdLst/>
              <a:ahLst/>
              <a:cxnLst/>
              <a:rect l="0" t="0" r="0" b="0"/>
              <a:pathLst>
                <a:path w="222704" h="279380">
                  <a:moveTo>
                    <a:pt x="124476" y="11489"/>
                  </a:moveTo>
                  <a:lnTo>
                    <a:pt x="114996" y="2008"/>
                  </a:lnTo>
                  <a:lnTo>
                    <a:pt x="111211" y="207"/>
                  </a:lnTo>
                  <a:lnTo>
                    <a:pt x="107695" y="0"/>
                  </a:lnTo>
                  <a:lnTo>
                    <a:pt x="77618" y="10344"/>
                  </a:lnTo>
                  <a:lnTo>
                    <a:pt x="39629" y="35935"/>
                  </a:lnTo>
                  <a:lnTo>
                    <a:pt x="21764" y="53102"/>
                  </a:lnTo>
                  <a:lnTo>
                    <a:pt x="14996" y="63387"/>
                  </a:lnTo>
                  <a:lnTo>
                    <a:pt x="5607" y="99296"/>
                  </a:lnTo>
                  <a:lnTo>
                    <a:pt x="1282" y="142898"/>
                  </a:lnTo>
                  <a:lnTo>
                    <a:pt x="0" y="177755"/>
                  </a:lnTo>
                  <a:lnTo>
                    <a:pt x="4361" y="211676"/>
                  </a:lnTo>
                  <a:lnTo>
                    <a:pt x="8681" y="220354"/>
                  </a:lnTo>
                  <a:lnTo>
                    <a:pt x="21418" y="232640"/>
                  </a:lnTo>
                  <a:lnTo>
                    <a:pt x="35843" y="240395"/>
                  </a:lnTo>
                  <a:lnTo>
                    <a:pt x="64856" y="249153"/>
                  </a:lnTo>
                  <a:lnTo>
                    <a:pt x="85411" y="251063"/>
                  </a:lnTo>
                  <a:lnTo>
                    <a:pt x="102484" y="246620"/>
                  </a:lnTo>
                  <a:lnTo>
                    <a:pt x="109815" y="242657"/>
                  </a:lnTo>
                  <a:lnTo>
                    <a:pt x="120606" y="230316"/>
                  </a:lnTo>
                  <a:lnTo>
                    <a:pt x="132259" y="201342"/>
                  </a:lnTo>
                  <a:lnTo>
                    <a:pt x="141996" y="163984"/>
                  </a:lnTo>
                  <a:lnTo>
                    <a:pt x="149435" y="125286"/>
                  </a:lnTo>
                  <a:lnTo>
                    <a:pt x="150904" y="84275"/>
                  </a:lnTo>
                  <a:lnTo>
                    <a:pt x="151218" y="40379"/>
                  </a:lnTo>
                  <a:lnTo>
                    <a:pt x="146111" y="20245"/>
                  </a:lnTo>
                  <a:lnTo>
                    <a:pt x="146837" y="19311"/>
                  </a:lnTo>
                  <a:lnTo>
                    <a:pt x="148313" y="19680"/>
                  </a:lnTo>
                  <a:lnTo>
                    <a:pt x="149953" y="28028"/>
                  </a:lnTo>
                  <a:lnTo>
                    <a:pt x="153796" y="67597"/>
                  </a:lnTo>
                  <a:lnTo>
                    <a:pt x="163672" y="106026"/>
                  </a:lnTo>
                  <a:lnTo>
                    <a:pt x="181075" y="147593"/>
                  </a:lnTo>
                  <a:lnTo>
                    <a:pt x="192946" y="183564"/>
                  </a:lnTo>
                  <a:lnTo>
                    <a:pt x="201870" y="219350"/>
                  </a:lnTo>
                  <a:lnTo>
                    <a:pt x="222703" y="2793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69"/>
            <p:cNvSpPr/>
            <p:nvPr/>
          </p:nvSpPr>
          <p:spPr>
            <a:xfrm>
              <a:off x="1366610" y="4897796"/>
              <a:ext cx="205016" cy="270318"/>
            </a:xfrm>
            <a:custGeom>
              <a:avLst/>
              <a:gdLst/>
              <a:ahLst/>
              <a:cxnLst/>
              <a:rect l="0" t="0" r="0" b="0"/>
              <a:pathLst>
                <a:path w="205016" h="270318">
                  <a:moveTo>
                    <a:pt x="8562" y="58181"/>
                  </a:moveTo>
                  <a:lnTo>
                    <a:pt x="3821" y="53440"/>
                  </a:lnTo>
                  <a:lnTo>
                    <a:pt x="2425" y="53036"/>
                  </a:lnTo>
                  <a:lnTo>
                    <a:pt x="1494" y="53759"/>
                  </a:lnTo>
                  <a:lnTo>
                    <a:pt x="460" y="57207"/>
                  </a:lnTo>
                  <a:lnTo>
                    <a:pt x="0" y="62048"/>
                  </a:lnTo>
                  <a:lnTo>
                    <a:pt x="6834" y="95619"/>
                  </a:lnTo>
                  <a:lnTo>
                    <a:pt x="14885" y="132884"/>
                  </a:lnTo>
                  <a:lnTo>
                    <a:pt x="23554" y="166635"/>
                  </a:lnTo>
                  <a:lnTo>
                    <a:pt x="31415" y="210040"/>
                  </a:lnTo>
                  <a:lnTo>
                    <a:pt x="34833" y="252914"/>
                  </a:lnTo>
                  <a:lnTo>
                    <a:pt x="35305" y="270317"/>
                  </a:lnTo>
                  <a:lnTo>
                    <a:pt x="35337" y="267108"/>
                  </a:lnTo>
                  <a:lnTo>
                    <a:pt x="32699" y="262493"/>
                  </a:lnTo>
                  <a:lnTo>
                    <a:pt x="30606" y="259873"/>
                  </a:lnTo>
                  <a:lnTo>
                    <a:pt x="21111" y="227152"/>
                  </a:lnTo>
                  <a:lnTo>
                    <a:pt x="15561" y="187763"/>
                  </a:lnTo>
                  <a:lnTo>
                    <a:pt x="9944" y="155546"/>
                  </a:lnTo>
                  <a:lnTo>
                    <a:pt x="8972" y="119882"/>
                  </a:lnTo>
                  <a:lnTo>
                    <a:pt x="15772" y="78637"/>
                  </a:lnTo>
                  <a:lnTo>
                    <a:pt x="29563" y="34551"/>
                  </a:lnTo>
                  <a:lnTo>
                    <a:pt x="43117" y="10279"/>
                  </a:lnTo>
                  <a:lnTo>
                    <a:pt x="51370" y="2165"/>
                  </a:lnTo>
                  <a:lnTo>
                    <a:pt x="54960" y="0"/>
                  </a:lnTo>
                  <a:lnTo>
                    <a:pt x="66887" y="242"/>
                  </a:lnTo>
                  <a:lnTo>
                    <a:pt x="82109" y="4649"/>
                  </a:lnTo>
                  <a:lnTo>
                    <a:pt x="106421" y="19278"/>
                  </a:lnTo>
                  <a:lnTo>
                    <a:pt x="130271" y="47741"/>
                  </a:lnTo>
                  <a:lnTo>
                    <a:pt x="155154" y="81794"/>
                  </a:lnTo>
                  <a:lnTo>
                    <a:pt x="175726" y="123993"/>
                  </a:lnTo>
                  <a:lnTo>
                    <a:pt x="191788" y="164780"/>
                  </a:lnTo>
                  <a:lnTo>
                    <a:pt x="201845" y="208867"/>
                  </a:lnTo>
                  <a:lnTo>
                    <a:pt x="205015" y="2457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70"/>
            <p:cNvSpPr/>
            <p:nvPr/>
          </p:nvSpPr>
          <p:spPr>
            <a:xfrm>
              <a:off x="1634133" y="4932253"/>
              <a:ext cx="214313" cy="291615"/>
            </a:xfrm>
            <a:custGeom>
              <a:avLst/>
              <a:gdLst/>
              <a:ahLst/>
              <a:cxnLst/>
              <a:rect l="0" t="0" r="0" b="0"/>
              <a:pathLst>
                <a:path w="214313" h="291615">
                  <a:moveTo>
                    <a:pt x="0" y="113020"/>
                  </a:moveTo>
                  <a:lnTo>
                    <a:pt x="29598" y="125449"/>
                  </a:lnTo>
                  <a:lnTo>
                    <a:pt x="43251" y="125821"/>
                  </a:lnTo>
                  <a:lnTo>
                    <a:pt x="82351" y="115331"/>
                  </a:lnTo>
                  <a:lnTo>
                    <a:pt x="120704" y="106605"/>
                  </a:lnTo>
                  <a:lnTo>
                    <a:pt x="160350" y="97293"/>
                  </a:lnTo>
                  <a:lnTo>
                    <a:pt x="174123" y="91809"/>
                  </a:lnTo>
                  <a:lnTo>
                    <a:pt x="184214" y="80773"/>
                  </a:lnTo>
                  <a:lnTo>
                    <a:pt x="190021" y="68922"/>
                  </a:lnTo>
                  <a:lnTo>
                    <a:pt x="190180" y="65763"/>
                  </a:lnTo>
                  <a:lnTo>
                    <a:pt x="175250" y="32006"/>
                  </a:lnTo>
                  <a:lnTo>
                    <a:pt x="161563" y="24759"/>
                  </a:lnTo>
                  <a:lnTo>
                    <a:pt x="118179" y="3833"/>
                  </a:lnTo>
                  <a:lnTo>
                    <a:pt x="107756" y="0"/>
                  </a:lnTo>
                  <a:lnTo>
                    <a:pt x="86829" y="2584"/>
                  </a:lnTo>
                  <a:lnTo>
                    <a:pt x="72986" y="12344"/>
                  </a:lnTo>
                  <a:lnTo>
                    <a:pt x="61212" y="26603"/>
                  </a:lnTo>
                  <a:lnTo>
                    <a:pt x="39104" y="70425"/>
                  </a:lnTo>
                  <a:lnTo>
                    <a:pt x="23866" y="110473"/>
                  </a:lnTo>
                  <a:lnTo>
                    <a:pt x="23175" y="129747"/>
                  </a:lnTo>
                  <a:lnTo>
                    <a:pt x="30815" y="166375"/>
                  </a:lnTo>
                  <a:lnTo>
                    <a:pt x="49008" y="201281"/>
                  </a:lnTo>
                  <a:lnTo>
                    <a:pt x="65894" y="220972"/>
                  </a:lnTo>
                  <a:lnTo>
                    <a:pt x="95304" y="240334"/>
                  </a:lnTo>
                  <a:lnTo>
                    <a:pt x="117866" y="249741"/>
                  </a:lnTo>
                  <a:lnTo>
                    <a:pt x="152883" y="254072"/>
                  </a:lnTo>
                  <a:lnTo>
                    <a:pt x="185197" y="260095"/>
                  </a:lnTo>
                  <a:lnTo>
                    <a:pt x="192918" y="264648"/>
                  </a:lnTo>
                  <a:lnTo>
                    <a:pt x="214312" y="2916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SMARTInkShape-Group13"/>
          <p:cNvGrpSpPr/>
          <p:nvPr/>
        </p:nvGrpSpPr>
        <p:grpSpPr>
          <a:xfrm>
            <a:off x="161261" y="5304234"/>
            <a:ext cx="1571099" cy="392908"/>
            <a:chOff x="161261" y="5304234"/>
            <a:chExt cx="1571099" cy="392908"/>
          </a:xfrm>
        </p:grpSpPr>
        <p:sp>
          <p:nvSpPr>
            <p:cNvPr id="115" name="SMARTInkShape-71"/>
            <p:cNvSpPr/>
            <p:nvPr/>
          </p:nvSpPr>
          <p:spPr>
            <a:xfrm>
              <a:off x="161261" y="5352945"/>
              <a:ext cx="240576" cy="245970"/>
            </a:xfrm>
            <a:custGeom>
              <a:avLst/>
              <a:gdLst/>
              <a:ahLst/>
              <a:cxnLst/>
              <a:rect l="0" t="0" r="0" b="0"/>
              <a:pathLst>
                <a:path w="240576" h="245970">
                  <a:moveTo>
                    <a:pt x="240575" y="58446"/>
                  </a:moveTo>
                  <a:lnTo>
                    <a:pt x="235835" y="58446"/>
                  </a:lnTo>
                  <a:lnTo>
                    <a:pt x="234438" y="56461"/>
                  </a:lnTo>
                  <a:lnTo>
                    <a:pt x="231481" y="46172"/>
                  </a:lnTo>
                  <a:lnTo>
                    <a:pt x="229551" y="44310"/>
                  </a:lnTo>
                  <a:lnTo>
                    <a:pt x="227273" y="43069"/>
                  </a:lnTo>
                  <a:lnTo>
                    <a:pt x="225754" y="40257"/>
                  </a:lnTo>
                  <a:lnTo>
                    <a:pt x="222624" y="28802"/>
                  </a:lnTo>
                  <a:lnTo>
                    <a:pt x="220670" y="26778"/>
                  </a:lnTo>
                  <a:lnTo>
                    <a:pt x="215853" y="24528"/>
                  </a:lnTo>
                  <a:lnTo>
                    <a:pt x="180486" y="18057"/>
                  </a:lnTo>
                  <a:lnTo>
                    <a:pt x="163258" y="8501"/>
                  </a:lnTo>
                  <a:lnTo>
                    <a:pt x="123163" y="5009"/>
                  </a:lnTo>
                  <a:lnTo>
                    <a:pt x="102803" y="5888"/>
                  </a:lnTo>
                  <a:lnTo>
                    <a:pt x="86534" y="12005"/>
                  </a:lnTo>
                  <a:lnTo>
                    <a:pt x="52485" y="41440"/>
                  </a:lnTo>
                  <a:lnTo>
                    <a:pt x="26997" y="69312"/>
                  </a:lnTo>
                  <a:lnTo>
                    <a:pt x="3471" y="112118"/>
                  </a:lnTo>
                  <a:lnTo>
                    <a:pt x="0" y="136828"/>
                  </a:lnTo>
                  <a:lnTo>
                    <a:pt x="570" y="160837"/>
                  </a:lnTo>
                  <a:lnTo>
                    <a:pt x="11916" y="197129"/>
                  </a:lnTo>
                  <a:lnTo>
                    <a:pt x="20217" y="207064"/>
                  </a:lnTo>
                  <a:lnTo>
                    <a:pt x="41341" y="223722"/>
                  </a:lnTo>
                  <a:lnTo>
                    <a:pt x="62608" y="227243"/>
                  </a:lnTo>
                  <a:lnTo>
                    <a:pt x="73174" y="226732"/>
                  </a:lnTo>
                  <a:lnTo>
                    <a:pt x="90687" y="220966"/>
                  </a:lnTo>
                  <a:lnTo>
                    <a:pt x="133502" y="211596"/>
                  </a:lnTo>
                  <a:lnTo>
                    <a:pt x="149208" y="205909"/>
                  </a:lnTo>
                  <a:lnTo>
                    <a:pt x="157965" y="198068"/>
                  </a:lnTo>
                  <a:lnTo>
                    <a:pt x="174795" y="170135"/>
                  </a:lnTo>
                  <a:lnTo>
                    <a:pt x="182941" y="146439"/>
                  </a:lnTo>
                  <a:lnTo>
                    <a:pt x="186463" y="102923"/>
                  </a:lnTo>
                  <a:lnTo>
                    <a:pt x="193994" y="65491"/>
                  </a:lnTo>
                  <a:lnTo>
                    <a:pt x="196664" y="36737"/>
                  </a:lnTo>
                  <a:lnTo>
                    <a:pt x="202944" y="23142"/>
                  </a:lnTo>
                  <a:lnTo>
                    <a:pt x="204478" y="15644"/>
                  </a:lnTo>
                  <a:lnTo>
                    <a:pt x="197135" y="6271"/>
                  </a:lnTo>
                  <a:lnTo>
                    <a:pt x="196165" y="0"/>
                  </a:lnTo>
                  <a:lnTo>
                    <a:pt x="196033" y="2043"/>
                  </a:lnTo>
                  <a:lnTo>
                    <a:pt x="189811" y="12431"/>
                  </a:lnTo>
                  <a:lnTo>
                    <a:pt x="187162" y="52430"/>
                  </a:lnTo>
                  <a:lnTo>
                    <a:pt x="188062" y="67678"/>
                  </a:lnTo>
                  <a:lnTo>
                    <a:pt x="195105" y="106828"/>
                  </a:lnTo>
                  <a:lnTo>
                    <a:pt x="196675" y="129005"/>
                  </a:lnTo>
                  <a:lnTo>
                    <a:pt x="202946" y="151685"/>
                  </a:lnTo>
                  <a:lnTo>
                    <a:pt x="205000" y="165369"/>
                  </a:lnTo>
                  <a:lnTo>
                    <a:pt x="220252" y="208810"/>
                  </a:lnTo>
                  <a:lnTo>
                    <a:pt x="224632" y="227683"/>
                  </a:lnTo>
                  <a:lnTo>
                    <a:pt x="231645" y="2459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72"/>
            <p:cNvSpPr/>
            <p:nvPr/>
          </p:nvSpPr>
          <p:spPr>
            <a:xfrm>
              <a:off x="455414" y="5328588"/>
              <a:ext cx="169665" cy="267266"/>
            </a:xfrm>
            <a:custGeom>
              <a:avLst/>
              <a:gdLst/>
              <a:ahLst/>
              <a:cxnLst/>
              <a:rect l="0" t="0" r="0" b="0"/>
              <a:pathLst>
                <a:path w="169665" h="267266">
                  <a:moveTo>
                    <a:pt x="0" y="29225"/>
                  </a:moveTo>
                  <a:lnTo>
                    <a:pt x="0" y="72864"/>
                  </a:lnTo>
                  <a:lnTo>
                    <a:pt x="0" y="110635"/>
                  </a:lnTo>
                  <a:lnTo>
                    <a:pt x="992" y="135698"/>
                  </a:lnTo>
                  <a:lnTo>
                    <a:pt x="8102" y="179900"/>
                  </a:lnTo>
                  <a:lnTo>
                    <a:pt x="8897" y="221155"/>
                  </a:lnTo>
                  <a:lnTo>
                    <a:pt x="9920" y="249738"/>
                  </a:lnTo>
                  <a:lnTo>
                    <a:pt x="14074" y="263344"/>
                  </a:lnTo>
                  <a:lnTo>
                    <a:pt x="13351" y="265671"/>
                  </a:lnTo>
                  <a:lnTo>
                    <a:pt x="11877" y="267223"/>
                  </a:lnTo>
                  <a:lnTo>
                    <a:pt x="10895" y="267265"/>
                  </a:lnTo>
                  <a:lnTo>
                    <a:pt x="10240" y="266302"/>
                  </a:lnTo>
                  <a:lnTo>
                    <a:pt x="9512" y="259607"/>
                  </a:lnTo>
                  <a:lnTo>
                    <a:pt x="6399" y="220327"/>
                  </a:lnTo>
                  <a:lnTo>
                    <a:pt x="1264" y="179311"/>
                  </a:lnTo>
                  <a:lnTo>
                    <a:pt x="375" y="144250"/>
                  </a:lnTo>
                  <a:lnTo>
                    <a:pt x="4852" y="107183"/>
                  </a:lnTo>
                  <a:lnTo>
                    <a:pt x="9116" y="65239"/>
                  </a:lnTo>
                  <a:lnTo>
                    <a:pt x="18484" y="25057"/>
                  </a:lnTo>
                  <a:lnTo>
                    <a:pt x="25082" y="11497"/>
                  </a:lnTo>
                  <a:lnTo>
                    <a:pt x="34630" y="2163"/>
                  </a:lnTo>
                  <a:lnTo>
                    <a:pt x="38961" y="270"/>
                  </a:lnTo>
                  <a:lnTo>
                    <a:pt x="42841" y="0"/>
                  </a:lnTo>
                  <a:lnTo>
                    <a:pt x="46420" y="812"/>
                  </a:lnTo>
                  <a:lnTo>
                    <a:pt x="60938" y="16175"/>
                  </a:lnTo>
                  <a:lnTo>
                    <a:pt x="90633" y="55885"/>
                  </a:lnTo>
                  <a:lnTo>
                    <a:pt x="114008" y="92891"/>
                  </a:lnTo>
                  <a:lnTo>
                    <a:pt x="130695" y="130396"/>
                  </a:lnTo>
                  <a:lnTo>
                    <a:pt x="145816" y="172487"/>
                  </a:lnTo>
                  <a:lnTo>
                    <a:pt x="158084" y="209731"/>
                  </a:lnTo>
                  <a:lnTo>
                    <a:pt x="169664" y="2524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73"/>
            <p:cNvSpPr/>
            <p:nvPr/>
          </p:nvSpPr>
          <p:spPr>
            <a:xfrm>
              <a:off x="669727" y="5366742"/>
              <a:ext cx="151805" cy="214314"/>
            </a:xfrm>
            <a:custGeom>
              <a:avLst/>
              <a:gdLst/>
              <a:ahLst/>
              <a:cxnLst/>
              <a:rect l="0" t="0" r="0" b="0"/>
              <a:pathLst>
                <a:path w="151805" h="214314">
                  <a:moveTo>
                    <a:pt x="0" y="0"/>
                  </a:moveTo>
                  <a:lnTo>
                    <a:pt x="12359" y="19428"/>
                  </a:lnTo>
                  <a:lnTo>
                    <a:pt x="39147" y="61098"/>
                  </a:lnTo>
                  <a:lnTo>
                    <a:pt x="67324" y="102696"/>
                  </a:lnTo>
                  <a:lnTo>
                    <a:pt x="92675" y="140647"/>
                  </a:lnTo>
                  <a:lnTo>
                    <a:pt x="124676" y="184584"/>
                  </a:lnTo>
                  <a:lnTo>
                    <a:pt x="151804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74"/>
            <p:cNvSpPr/>
            <p:nvPr/>
          </p:nvSpPr>
          <p:spPr>
            <a:xfrm>
              <a:off x="642938" y="5379457"/>
              <a:ext cx="196454" cy="174810"/>
            </a:xfrm>
            <a:custGeom>
              <a:avLst/>
              <a:gdLst/>
              <a:ahLst/>
              <a:cxnLst/>
              <a:rect l="0" t="0" r="0" b="0"/>
              <a:pathLst>
                <a:path w="196454" h="174810">
                  <a:moveTo>
                    <a:pt x="196453" y="5145"/>
                  </a:moveTo>
                  <a:lnTo>
                    <a:pt x="191712" y="404"/>
                  </a:lnTo>
                  <a:lnTo>
                    <a:pt x="188331" y="0"/>
                  </a:lnTo>
                  <a:lnTo>
                    <a:pt x="163033" y="4271"/>
                  </a:lnTo>
                  <a:lnTo>
                    <a:pt x="148857" y="15340"/>
                  </a:lnTo>
                  <a:lnTo>
                    <a:pt x="113897" y="52753"/>
                  </a:lnTo>
                  <a:lnTo>
                    <a:pt x="84160" y="88743"/>
                  </a:lnTo>
                  <a:lnTo>
                    <a:pt x="44339" y="126066"/>
                  </a:lnTo>
                  <a:lnTo>
                    <a:pt x="0" y="1748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75"/>
            <p:cNvSpPr/>
            <p:nvPr/>
          </p:nvSpPr>
          <p:spPr>
            <a:xfrm>
              <a:off x="937617" y="5402461"/>
              <a:ext cx="44650" cy="214313"/>
            </a:xfrm>
            <a:custGeom>
              <a:avLst/>
              <a:gdLst/>
              <a:ahLst/>
              <a:cxnLst/>
              <a:rect l="0" t="0" r="0" b="0"/>
              <a:pathLst>
                <a:path w="44650" h="214313">
                  <a:moveTo>
                    <a:pt x="44649" y="0"/>
                  </a:moveTo>
                  <a:lnTo>
                    <a:pt x="29417" y="43728"/>
                  </a:lnTo>
                  <a:lnTo>
                    <a:pt x="17791" y="85477"/>
                  </a:lnTo>
                  <a:lnTo>
                    <a:pt x="8910" y="126529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76"/>
            <p:cNvSpPr/>
            <p:nvPr/>
          </p:nvSpPr>
          <p:spPr>
            <a:xfrm>
              <a:off x="901898" y="5304234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77"/>
            <p:cNvSpPr/>
            <p:nvPr/>
          </p:nvSpPr>
          <p:spPr>
            <a:xfrm>
              <a:off x="1055947" y="5384602"/>
              <a:ext cx="166324" cy="208112"/>
            </a:xfrm>
            <a:custGeom>
              <a:avLst/>
              <a:gdLst/>
              <a:ahLst/>
              <a:cxnLst/>
              <a:rect l="0" t="0" r="0" b="0"/>
              <a:pathLst>
                <a:path w="166324" h="208112">
                  <a:moveTo>
                    <a:pt x="78123" y="0"/>
                  </a:moveTo>
                  <a:lnTo>
                    <a:pt x="50318" y="0"/>
                  </a:lnTo>
                  <a:lnTo>
                    <a:pt x="46688" y="2976"/>
                  </a:lnTo>
                  <a:lnTo>
                    <a:pt x="21500" y="42533"/>
                  </a:lnTo>
                  <a:lnTo>
                    <a:pt x="10524" y="82055"/>
                  </a:lnTo>
                  <a:lnTo>
                    <a:pt x="572" y="123584"/>
                  </a:lnTo>
                  <a:lnTo>
                    <a:pt x="0" y="140255"/>
                  </a:lnTo>
                  <a:lnTo>
                    <a:pt x="3053" y="150971"/>
                  </a:lnTo>
                  <a:lnTo>
                    <a:pt x="15090" y="172062"/>
                  </a:lnTo>
                  <a:lnTo>
                    <a:pt x="28280" y="183298"/>
                  </a:lnTo>
                  <a:lnTo>
                    <a:pt x="64541" y="201849"/>
                  </a:lnTo>
                  <a:lnTo>
                    <a:pt x="84324" y="208111"/>
                  </a:lnTo>
                  <a:lnTo>
                    <a:pt x="103699" y="206265"/>
                  </a:lnTo>
                  <a:lnTo>
                    <a:pt x="135651" y="193651"/>
                  </a:lnTo>
                  <a:lnTo>
                    <a:pt x="154920" y="175118"/>
                  </a:lnTo>
                  <a:lnTo>
                    <a:pt x="161865" y="156543"/>
                  </a:lnTo>
                  <a:lnTo>
                    <a:pt x="166323" y="117021"/>
                  </a:lnTo>
                  <a:lnTo>
                    <a:pt x="160074" y="86688"/>
                  </a:lnTo>
                  <a:lnTo>
                    <a:pt x="148630" y="48756"/>
                  </a:lnTo>
                  <a:lnTo>
                    <a:pt x="115309" y="10593"/>
                  </a:lnTo>
                  <a:lnTo>
                    <a:pt x="101596" y="4707"/>
                  </a:lnTo>
                  <a:lnTo>
                    <a:pt x="93771" y="3138"/>
                  </a:lnTo>
                  <a:lnTo>
                    <a:pt x="42405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78"/>
            <p:cNvSpPr/>
            <p:nvPr/>
          </p:nvSpPr>
          <p:spPr>
            <a:xfrm>
              <a:off x="1290150" y="5331023"/>
              <a:ext cx="201109" cy="258962"/>
            </a:xfrm>
            <a:custGeom>
              <a:avLst/>
              <a:gdLst/>
              <a:ahLst/>
              <a:cxnLst/>
              <a:rect l="0" t="0" r="0" b="0"/>
              <a:pathLst>
                <a:path w="201109" h="258962">
                  <a:moveTo>
                    <a:pt x="22514" y="0"/>
                  </a:moveTo>
                  <a:lnTo>
                    <a:pt x="22514" y="17170"/>
                  </a:lnTo>
                  <a:lnTo>
                    <a:pt x="10240" y="54398"/>
                  </a:lnTo>
                  <a:lnTo>
                    <a:pt x="5318" y="92296"/>
                  </a:lnTo>
                  <a:lnTo>
                    <a:pt x="0" y="123259"/>
                  </a:lnTo>
                  <a:lnTo>
                    <a:pt x="6087" y="163034"/>
                  </a:lnTo>
                  <a:lnTo>
                    <a:pt x="19726" y="206310"/>
                  </a:lnTo>
                  <a:lnTo>
                    <a:pt x="31481" y="229121"/>
                  </a:lnTo>
                  <a:lnTo>
                    <a:pt x="34445" y="233115"/>
                  </a:lnTo>
                  <a:lnTo>
                    <a:pt x="45676" y="237552"/>
                  </a:lnTo>
                  <a:lnTo>
                    <a:pt x="60590" y="238532"/>
                  </a:lnTo>
                  <a:lnTo>
                    <a:pt x="77140" y="235660"/>
                  </a:lnTo>
                  <a:lnTo>
                    <a:pt x="89125" y="228431"/>
                  </a:lnTo>
                  <a:lnTo>
                    <a:pt x="97760" y="217611"/>
                  </a:lnTo>
                  <a:lnTo>
                    <a:pt x="119246" y="177852"/>
                  </a:lnTo>
                  <a:lnTo>
                    <a:pt x="130943" y="135625"/>
                  </a:lnTo>
                  <a:lnTo>
                    <a:pt x="134205" y="109888"/>
                  </a:lnTo>
                  <a:lnTo>
                    <a:pt x="131455" y="70483"/>
                  </a:lnTo>
                  <a:lnTo>
                    <a:pt x="129827" y="26758"/>
                  </a:lnTo>
                  <a:lnTo>
                    <a:pt x="129676" y="10518"/>
                  </a:lnTo>
                  <a:lnTo>
                    <a:pt x="129671" y="26239"/>
                  </a:lnTo>
                  <a:lnTo>
                    <a:pt x="146452" y="63612"/>
                  </a:lnTo>
                  <a:lnTo>
                    <a:pt x="156140" y="97562"/>
                  </a:lnTo>
                  <a:lnTo>
                    <a:pt x="162270" y="127697"/>
                  </a:lnTo>
                  <a:lnTo>
                    <a:pt x="168303" y="157627"/>
                  </a:lnTo>
                  <a:lnTo>
                    <a:pt x="174291" y="187465"/>
                  </a:lnTo>
                  <a:lnTo>
                    <a:pt x="183240" y="221572"/>
                  </a:lnTo>
                  <a:lnTo>
                    <a:pt x="201108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79"/>
            <p:cNvSpPr/>
            <p:nvPr/>
          </p:nvSpPr>
          <p:spPr>
            <a:xfrm>
              <a:off x="1571625" y="5348883"/>
              <a:ext cx="160735" cy="348259"/>
            </a:xfrm>
            <a:custGeom>
              <a:avLst/>
              <a:gdLst/>
              <a:ahLst/>
              <a:cxnLst/>
              <a:rect l="0" t="0" r="0" b="0"/>
              <a:pathLst>
                <a:path w="160735" h="348259">
                  <a:moveTo>
                    <a:pt x="160734" y="0"/>
                  </a:moveTo>
                  <a:lnTo>
                    <a:pt x="155994" y="4740"/>
                  </a:lnTo>
                  <a:lnTo>
                    <a:pt x="153605" y="5144"/>
                  </a:lnTo>
                  <a:lnTo>
                    <a:pt x="151021" y="4422"/>
                  </a:lnTo>
                  <a:lnTo>
                    <a:pt x="148305" y="2948"/>
                  </a:lnTo>
                  <a:lnTo>
                    <a:pt x="137351" y="6602"/>
                  </a:lnTo>
                  <a:lnTo>
                    <a:pt x="98491" y="29643"/>
                  </a:lnTo>
                  <a:lnTo>
                    <a:pt x="61171" y="47217"/>
                  </a:lnTo>
                  <a:lnTo>
                    <a:pt x="23274" y="54198"/>
                  </a:lnTo>
                  <a:lnTo>
                    <a:pt x="21469" y="55975"/>
                  </a:lnTo>
                  <a:lnTo>
                    <a:pt x="19464" y="60597"/>
                  </a:lnTo>
                  <a:lnTo>
                    <a:pt x="18573" y="65957"/>
                  </a:lnTo>
                  <a:lnTo>
                    <a:pt x="20822" y="71648"/>
                  </a:lnTo>
                  <a:lnTo>
                    <a:pt x="30351" y="83385"/>
                  </a:lnTo>
                  <a:lnTo>
                    <a:pt x="73436" y="118189"/>
                  </a:lnTo>
                  <a:lnTo>
                    <a:pt x="98882" y="160326"/>
                  </a:lnTo>
                  <a:lnTo>
                    <a:pt x="129774" y="203597"/>
                  </a:lnTo>
                  <a:lnTo>
                    <a:pt x="132091" y="211535"/>
                  </a:lnTo>
                  <a:lnTo>
                    <a:pt x="133701" y="238543"/>
                  </a:lnTo>
                  <a:lnTo>
                    <a:pt x="131798" y="243365"/>
                  </a:lnTo>
                  <a:lnTo>
                    <a:pt x="124392" y="251367"/>
                  </a:lnTo>
                  <a:lnTo>
                    <a:pt x="85117" y="274740"/>
                  </a:lnTo>
                  <a:lnTo>
                    <a:pt x="50107" y="298090"/>
                  </a:lnTo>
                  <a:lnTo>
                    <a:pt x="0" y="3482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SMARTInkShape-Group14"/>
          <p:cNvGrpSpPr/>
          <p:nvPr/>
        </p:nvGrpSpPr>
        <p:grpSpPr>
          <a:xfrm>
            <a:off x="250041" y="5679281"/>
            <a:ext cx="2178835" cy="489147"/>
            <a:chOff x="250041" y="5679281"/>
            <a:chExt cx="2178835" cy="489147"/>
          </a:xfrm>
        </p:grpSpPr>
        <p:sp>
          <p:nvSpPr>
            <p:cNvPr id="126" name="SMARTInkShape-80"/>
            <p:cNvSpPr/>
            <p:nvPr/>
          </p:nvSpPr>
          <p:spPr>
            <a:xfrm>
              <a:off x="250041" y="5795367"/>
              <a:ext cx="125003" cy="339329"/>
            </a:xfrm>
            <a:custGeom>
              <a:avLst/>
              <a:gdLst/>
              <a:ahLst/>
              <a:cxnLst/>
              <a:rect l="0" t="0" r="0" b="0"/>
              <a:pathLst>
                <a:path w="125003" h="339329">
                  <a:moveTo>
                    <a:pt x="53568" y="0"/>
                  </a:moveTo>
                  <a:lnTo>
                    <a:pt x="48828" y="0"/>
                  </a:lnTo>
                  <a:lnTo>
                    <a:pt x="47432" y="992"/>
                  </a:lnTo>
                  <a:lnTo>
                    <a:pt x="46501" y="2646"/>
                  </a:lnTo>
                  <a:lnTo>
                    <a:pt x="45466" y="10106"/>
                  </a:lnTo>
                  <a:lnTo>
                    <a:pt x="42156" y="47233"/>
                  </a:lnTo>
                  <a:lnTo>
                    <a:pt x="36983" y="83303"/>
                  </a:lnTo>
                  <a:lnTo>
                    <a:pt x="34968" y="122803"/>
                  </a:lnTo>
                  <a:lnTo>
                    <a:pt x="27629" y="166126"/>
                  </a:lnTo>
                  <a:lnTo>
                    <a:pt x="24301" y="202810"/>
                  </a:lnTo>
                  <a:lnTo>
                    <a:pt x="19761" y="240339"/>
                  </a:lnTo>
                  <a:lnTo>
                    <a:pt x="15770" y="271303"/>
                  </a:lnTo>
                  <a:lnTo>
                    <a:pt x="9321" y="301000"/>
                  </a:lnTo>
                  <a:lnTo>
                    <a:pt x="1905" y="312980"/>
                  </a:lnTo>
                  <a:lnTo>
                    <a:pt x="102" y="328660"/>
                  </a:lnTo>
                  <a:lnTo>
                    <a:pt x="0" y="314869"/>
                  </a:lnTo>
                  <a:lnTo>
                    <a:pt x="7059" y="303132"/>
                  </a:lnTo>
                  <a:lnTo>
                    <a:pt x="21116" y="260989"/>
                  </a:lnTo>
                  <a:lnTo>
                    <a:pt x="34031" y="221197"/>
                  </a:lnTo>
                  <a:lnTo>
                    <a:pt x="47284" y="182269"/>
                  </a:lnTo>
                  <a:lnTo>
                    <a:pt x="77874" y="141173"/>
                  </a:lnTo>
                  <a:lnTo>
                    <a:pt x="86861" y="132197"/>
                  </a:lnTo>
                  <a:lnTo>
                    <a:pt x="90646" y="129803"/>
                  </a:lnTo>
                  <a:lnTo>
                    <a:pt x="103850" y="114680"/>
                  </a:lnTo>
                  <a:lnTo>
                    <a:pt x="106933" y="114157"/>
                  </a:lnTo>
                  <a:lnTo>
                    <a:pt x="119011" y="115705"/>
                  </a:lnTo>
                  <a:lnTo>
                    <a:pt x="121009" y="119801"/>
                  </a:lnTo>
                  <a:lnTo>
                    <a:pt x="124480" y="161028"/>
                  </a:lnTo>
                  <a:lnTo>
                    <a:pt x="124975" y="198953"/>
                  </a:lnTo>
                  <a:lnTo>
                    <a:pt x="125002" y="241431"/>
                  </a:lnTo>
                  <a:lnTo>
                    <a:pt x="122359" y="285793"/>
                  </a:lnTo>
                  <a:lnTo>
                    <a:pt x="116628" y="329618"/>
                  </a:lnTo>
                  <a:lnTo>
                    <a:pt x="116076" y="339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81"/>
            <p:cNvSpPr/>
            <p:nvPr/>
          </p:nvSpPr>
          <p:spPr>
            <a:xfrm>
              <a:off x="482889" y="5945205"/>
              <a:ext cx="240417" cy="179632"/>
            </a:xfrm>
            <a:custGeom>
              <a:avLst/>
              <a:gdLst/>
              <a:ahLst/>
              <a:cxnLst/>
              <a:rect l="0" t="0" r="0" b="0"/>
              <a:pathLst>
                <a:path w="240417" h="179632">
                  <a:moveTo>
                    <a:pt x="195767" y="46615"/>
                  </a:moveTo>
                  <a:lnTo>
                    <a:pt x="191027" y="46615"/>
                  </a:lnTo>
                  <a:lnTo>
                    <a:pt x="186054" y="43970"/>
                  </a:lnTo>
                  <a:lnTo>
                    <a:pt x="143756" y="16804"/>
                  </a:lnTo>
                  <a:lnTo>
                    <a:pt x="138273" y="15827"/>
                  </a:lnTo>
                  <a:lnTo>
                    <a:pt x="99842" y="23844"/>
                  </a:lnTo>
                  <a:lnTo>
                    <a:pt x="59541" y="33065"/>
                  </a:lnTo>
                  <a:lnTo>
                    <a:pt x="39098" y="45798"/>
                  </a:lnTo>
                  <a:lnTo>
                    <a:pt x="11033" y="80757"/>
                  </a:lnTo>
                  <a:lnTo>
                    <a:pt x="4522" y="94532"/>
                  </a:lnTo>
                  <a:lnTo>
                    <a:pt x="0" y="126862"/>
                  </a:lnTo>
                  <a:lnTo>
                    <a:pt x="4258" y="142712"/>
                  </a:lnTo>
                  <a:lnTo>
                    <a:pt x="11764" y="151502"/>
                  </a:lnTo>
                  <a:lnTo>
                    <a:pt x="43618" y="173500"/>
                  </a:lnTo>
                  <a:lnTo>
                    <a:pt x="53070" y="177422"/>
                  </a:lnTo>
                  <a:lnTo>
                    <a:pt x="78191" y="179631"/>
                  </a:lnTo>
                  <a:lnTo>
                    <a:pt x="94232" y="174856"/>
                  </a:lnTo>
                  <a:lnTo>
                    <a:pt x="120734" y="156181"/>
                  </a:lnTo>
                  <a:lnTo>
                    <a:pt x="153193" y="120012"/>
                  </a:lnTo>
                  <a:lnTo>
                    <a:pt x="187710" y="77075"/>
                  </a:lnTo>
                  <a:lnTo>
                    <a:pt x="200313" y="39440"/>
                  </a:lnTo>
                  <a:lnTo>
                    <a:pt x="204440" y="0"/>
                  </a:lnTo>
                  <a:lnTo>
                    <a:pt x="204526" y="655"/>
                  </a:lnTo>
                  <a:lnTo>
                    <a:pt x="209387" y="6319"/>
                  </a:lnTo>
                  <a:lnTo>
                    <a:pt x="209808" y="9829"/>
                  </a:lnTo>
                  <a:lnTo>
                    <a:pt x="204954" y="45070"/>
                  </a:lnTo>
                  <a:lnTo>
                    <a:pt x="212408" y="87172"/>
                  </a:lnTo>
                  <a:lnTo>
                    <a:pt x="214378" y="125145"/>
                  </a:lnTo>
                  <a:lnTo>
                    <a:pt x="221283" y="157168"/>
                  </a:lnTo>
                  <a:lnTo>
                    <a:pt x="240416" y="1716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82"/>
            <p:cNvSpPr/>
            <p:nvPr/>
          </p:nvSpPr>
          <p:spPr>
            <a:xfrm>
              <a:off x="796092" y="5920383"/>
              <a:ext cx="114737" cy="228862"/>
            </a:xfrm>
            <a:custGeom>
              <a:avLst/>
              <a:gdLst/>
              <a:ahLst/>
              <a:cxnLst/>
              <a:rect l="0" t="0" r="0" b="0"/>
              <a:pathLst>
                <a:path w="114737" h="228862">
                  <a:moveTo>
                    <a:pt x="16510" y="0"/>
                  </a:moveTo>
                  <a:lnTo>
                    <a:pt x="16510" y="4740"/>
                  </a:lnTo>
                  <a:lnTo>
                    <a:pt x="8407" y="28857"/>
                  </a:lnTo>
                  <a:lnTo>
                    <a:pt x="7743" y="70560"/>
                  </a:lnTo>
                  <a:lnTo>
                    <a:pt x="8645" y="100813"/>
                  </a:lnTo>
                  <a:lnTo>
                    <a:pt x="13738" y="142759"/>
                  </a:lnTo>
                  <a:lnTo>
                    <a:pt x="15962" y="178865"/>
                  </a:lnTo>
                  <a:lnTo>
                    <a:pt x="16477" y="221000"/>
                  </a:lnTo>
                  <a:lnTo>
                    <a:pt x="16500" y="228861"/>
                  </a:lnTo>
                  <a:lnTo>
                    <a:pt x="16507" y="221710"/>
                  </a:lnTo>
                  <a:lnTo>
                    <a:pt x="13862" y="214954"/>
                  </a:lnTo>
                  <a:lnTo>
                    <a:pt x="11768" y="211764"/>
                  </a:lnTo>
                  <a:lnTo>
                    <a:pt x="5486" y="170014"/>
                  </a:lnTo>
                  <a:lnTo>
                    <a:pt x="0" y="143495"/>
                  </a:lnTo>
                  <a:lnTo>
                    <a:pt x="6457" y="105185"/>
                  </a:lnTo>
                  <a:lnTo>
                    <a:pt x="17146" y="62248"/>
                  </a:lnTo>
                  <a:lnTo>
                    <a:pt x="22745" y="47509"/>
                  </a:lnTo>
                  <a:lnTo>
                    <a:pt x="41339" y="23488"/>
                  </a:lnTo>
                  <a:lnTo>
                    <a:pt x="51027" y="16061"/>
                  </a:lnTo>
                  <a:lnTo>
                    <a:pt x="56388" y="15668"/>
                  </a:lnTo>
                  <a:lnTo>
                    <a:pt x="114736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83"/>
            <p:cNvSpPr/>
            <p:nvPr/>
          </p:nvSpPr>
          <p:spPr>
            <a:xfrm>
              <a:off x="1001517" y="5926348"/>
              <a:ext cx="159343" cy="242080"/>
            </a:xfrm>
            <a:custGeom>
              <a:avLst/>
              <a:gdLst/>
              <a:ahLst/>
              <a:cxnLst/>
              <a:rect l="0" t="0" r="0" b="0"/>
              <a:pathLst>
                <a:path w="159343" h="242080">
                  <a:moveTo>
                    <a:pt x="34327" y="20824"/>
                  </a:moveTo>
                  <a:lnTo>
                    <a:pt x="34327" y="16083"/>
                  </a:lnTo>
                  <a:lnTo>
                    <a:pt x="33335" y="15679"/>
                  </a:lnTo>
                  <a:lnTo>
                    <a:pt x="29586" y="17876"/>
                  </a:lnTo>
                  <a:lnTo>
                    <a:pt x="21898" y="29431"/>
                  </a:lnTo>
                  <a:lnTo>
                    <a:pt x="11403" y="59235"/>
                  </a:lnTo>
                  <a:lnTo>
                    <a:pt x="5656" y="99665"/>
                  </a:lnTo>
                  <a:lnTo>
                    <a:pt x="0" y="136609"/>
                  </a:lnTo>
                  <a:lnTo>
                    <a:pt x="1437" y="177097"/>
                  </a:lnTo>
                  <a:lnTo>
                    <a:pt x="7727" y="217498"/>
                  </a:lnTo>
                  <a:lnTo>
                    <a:pt x="16068" y="242079"/>
                  </a:lnTo>
                  <a:lnTo>
                    <a:pt x="16201" y="241749"/>
                  </a:lnTo>
                  <a:lnTo>
                    <a:pt x="16457" y="205854"/>
                  </a:lnTo>
                  <a:lnTo>
                    <a:pt x="12044" y="161594"/>
                  </a:lnTo>
                  <a:lnTo>
                    <a:pt x="15157" y="139924"/>
                  </a:lnTo>
                  <a:lnTo>
                    <a:pt x="18725" y="105722"/>
                  </a:lnTo>
                  <a:lnTo>
                    <a:pt x="25511" y="61659"/>
                  </a:lnTo>
                  <a:lnTo>
                    <a:pt x="34937" y="34292"/>
                  </a:lnTo>
                  <a:lnTo>
                    <a:pt x="62887" y="1495"/>
                  </a:lnTo>
                  <a:lnTo>
                    <a:pt x="67257" y="0"/>
                  </a:lnTo>
                  <a:lnTo>
                    <a:pt x="100089" y="3566"/>
                  </a:lnTo>
                  <a:lnTo>
                    <a:pt x="124873" y="10602"/>
                  </a:lnTo>
                  <a:lnTo>
                    <a:pt x="134431" y="19257"/>
                  </a:lnTo>
                  <a:lnTo>
                    <a:pt x="159342" y="476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84"/>
            <p:cNvSpPr/>
            <p:nvPr/>
          </p:nvSpPr>
          <p:spPr>
            <a:xfrm>
              <a:off x="1216434" y="5941848"/>
              <a:ext cx="239106" cy="195246"/>
            </a:xfrm>
            <a:custGeom>
              <a:avLst/>
              <a:gdLst/>
              <a:ahLst/>
              <a:cxnLst/>
              <a:rect l="0" t="0" r="0" b="0"/>
              <a:pathLst>
                <a:path w="239106" h="195246">
                  <a:moveTo>
                    <a:pt x="194457" y="32113"/>
                  </a:moveTo>
                  <a:lnTo>
                    <a:pt x="194457" y="41594"/>
                  </a:lnTo>
                  <a:lnTo>
                    <a:pt x="193464" y="44387"/>
                  </a:lnTo>
                  <a:lnTo>
                    <a:pt x="191811" y="46249"/>
                  </a:lnTo>
                  <a:lnTo>
                    <a:pt x="189716" y="47490"/>
                  </a:lnTo>
                  <a:lnTo>
                    <a:pt x="187328" y="47325"/>
                  </a:lnTo>
                  <a:lnTo>
                    <a:pt x="182028" y="44497"/>
                  </a:lnTo>
                  <a:lnTo>
                    <a:pt x="140626" y="7640"/>
                  </a:lnTo>
                  <a:lnTo>
                    <a:pt x="134757" y="3891"/>
                  </a:lnTo>
                  <a:lnTo>
                    <a:pt x="128860" y="2385"/>
                  </a:lnTo>
                  <a:lnTo>
                    <a:pt x="105137" y="1803"/>
                  </a:lnTo>
                  <a:lnTo>
                    <a:pt x="99192" y="0"/>
                  </a:lnTo>
                  <a:lnTo>
                    <a:pt x="87294" y="643"/>
                  </a:lnTo>
                  <a:lnTo>
                    <a:pt x="46289" y="10204"/>
                  </a:lnTo>
                  <a:lnTo>
                    <a:pt x="36147" y="14531"/>
                  </a:lnTo>
                  <a:lnTo>
                    <a:pt x="22232" y="29921"/>
                  </a:lnTo>
                  <a:lnTo>
                    <a:pt x="11466" y="55607"/>
                  </a:lnTo>
                  <a:lnTo>
                    <a:pt x="1393" y="96355"/>
                  </a:lnTo>
                  <a:lnTo>
                    <a:pt x="0" y="124790"/>
                  </a:lnTo>
                  <a:lnTo>
                    <a:pt x="1319" y="129616"/>
                  </a:lnTo>
                  <a:lnTo>
                    <a:pt x="5430" y="138948"/>
                  </a:lnTo>
                  <a:lnTo>
                    <a:pt x="10565" y="156325"/>
                  </a:lnTo>
                  <a:lnTo>
                    <a:pt x="21446" y="171985"/>
                  </a:lnTo>
                  <a:lnTo>
                    <a:pt x="43203" y="193467"/>
                  </a:lnTo>
                  <a:lnTo>
                    <a:pt x="49965" y="195245"/>
                  </a:lnTo>
                  <a:lnTo>
                    <a:pt x="68061" y="194574"/>
                  </a:lnTo>
                  <a:lnTo>
                    <a:pt x="84041" y="188323"/>
                  </a:lnTo>
                  <a:lnTo>
                    <a:pt x="122733" y="163799"/>
                  </a:lnTo>
                  <a:lnTo>
                    <a:pt x="138148" y="147529"/>
                  </a:lnTo>
                  <a:lnTo>
                    <a:pt x="145618" y="134011"/>
                  </a:lnTo>
                  <a:lnTo>
                    <a:pt x="156814" y="91111"/>
                  </a:lnTo>
                  <a:lnTo>
                    <a:pt x="157366" y="52071"/>
                  </a:lnTo>
                  <a:lnTo>
                    <a:pt x="150161" y="8215"/>
                  </a:lnTo>
                  <a:lnTo>
                    <a:pt x="149839" y="5578"/>
                  </a:lnTo>
                  <a:lnTo>
                    <a:pt x="154558" y="10139"/>
                  </a:lnTo>
                  <a:lnTo>
                    <a:pt x="167901" y="45499"/>
                  </a:lnTo>
                  <a:lnTo>
                    <a:pt x="182581" y="87895"/>
                  </a:lnTo>
                  <a:lnTo>
                    <a:pt x="202178" y="130629"/>
                  </a:lnTo>
                  <a:lnTo>
                    <a:pt x="239105" y="1839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85"/>
            <p:cNvSpPr/>
            <p:nvPr/>
          </p:nvSpPr>
          <p:spPr>
            <a:xfrm>
              <a:off x="1518047" y="5933772"/>
              <a:ext cx="186933" cy="218784"/>
            </a:xfrm>
            <a:custGeom>
              <a:avLst/>
              <a:gdLst/>
              <a:ahLst/>
              <a:cxnLst/>
              <a:rect l="0" t="0" r="0" b="0"/>
              <a:pathLst>
                <a:path w="186933" h="218784">
                  <a:moveTo>
                    <a:pt x="178594" y="40189"/>
                  </a:moveTo>
                  <a:lnTo>
                    <a:pt x="178594" y="30708"/>
                  </a:lnTo>
                  <a:lnTo>
                    <a:pt x="169113" y="10591"/>
                  </a:lnTo>
                  <a:lnTo>
                    <a:pt x="163343" y="5574"/>
                  </a:lnTo>
                  <a:lnTo>
                    <a:pt x="148995" y="0"/>
                  </a:lnTo>
                  <a:lnTo>
                    <a:pt x="137988" y="168"/>
                  </a:lnTo>
                  <a:lnTo>
                    <a:pt x="99200" y="11033"/>
                  </a:lnTo>
                  <a:lnTo>
                    <a:pt x="58447" y="25386"/>
                  </a:lnTo>
                  <a:lnTo>
                    <a:pt x="42843" y="26003"/>
                  </a:lnTo>
                  <a:lnTo>
                    <a:pt x="34515" y="24779"/>
                  </a:lnTo>
                  <a:lnTo>
                    <a:pt x="27971" y="25947"/>
                  </a:lnTo>
                  <a:lnTo>
                    <a:pt x="11633" y="37921"/>
                  </a:lnTo>
                  <a:lnTo>
                    <a:pt x="11724" y="39669"/>
                  </a:lnTo>
                  <a:lnTo>
                    <a:pt x="14471" y="44257"/>
                  </a:lnTo>
                  <a:lnTo>
                    <a:pt x="21596" y="52419"/>
                  </a:lnTo>
                  <a:lnTo>
                    <a:pt x="27127" y="55547"/>
                  </a:lnTo>
                  <a:lnTo>
                    <a:pt x="35869" y="56936"/>
                  </a:lnTo>
                  <a:lnTo>
                    <a:pt x="62111" y="59703"/>
                  </a:lnTo>
                  <a:lnTo>
                    <a:pt x="88187" y="72209"/>
                  </a:lnTo>
                  <a:lnTo>
                    <a:pt x="131060" y="109113"/>
                  </a:lnTo>
                  <a:lnTo>
                    <a:pt x="173850" y="149580"/>
                  </a:lnTo>
                  <a:lnTo>
                    <a:pt x="183031" y="161127"/>
                  </a:lnTo>
                  <a:lnTo>
                    <a:pt x="185527" y="167692"/>
                  </a:lnTo>
                  <a:lnTo>
                    <a:pt x="186932" y="181706"/>
                  </a:lnTo>
                  <a:lnTo>
                    <a:pt x="186137" y="185135"/>
                  </a:lnTo>
                  <a:lnTo>
                    <a:pt x="184615" y="187421"/>
                  </a:lnTo>
                  <a:lnTo>
                    <a:pt x="182608" y="188946"/>
                  </a:lnTo>
                  <a:lnTo>
                    <a:pt x="179285" y="188969"/>
                  </a:lnTo>
                  <a:lnTo>
                    <a:pt x="147374" y="178568"/>
                  </a:lnTo>
                  <a:lnTo>
                    <a:pt x="102982" y="184523"/>
                  </a:lnTo>
                  <a:lnTo>
                    <a:pt x="58450" y="199742"/>
                  </a:lnTo>
                  <a:lnTo>
                    <a:pt x="0" y="2187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86"/>
            <p:cNvSpPr/>
            <p:nvPr/>
          </p:nvSpPr>
          <p:spPr>
            <a:xfrm>
              <a:off x="1762100" y="5906983"/>
              <a:ext cx="193503" cy="190668"/>
            </a:xfrm>
            <a:custGeom>
              <a:avLst/>
              <a:gdLst/>
              <a:ahLst/>
              <a:cxnLst/>
              <a:rect l="0" t="0" r="0" b="0"/>
              <a:pathLst>
                <a:path w="193503" h="190668">
                  <a:moveTo>
                    <a:pt x="193502" y="40189"/>
                  </a:moveTo>
                  <a:lnTo>
                    <a:pt x="176332" y="10591"/>
                  </a:lnTo>
                  <a:lnTo>
                    <a:pt x="169157" y="5574"/>
                  </a:lnTo>
                  <a:lnTo>
                    <a:pt x="150601" y="0"/>
                  </a:lnTo>
                  <a:lnTo>
                    <a:pt x="122582" y="1602"/>
                  </a:lnTo>
                  <a:lnTo>
                    <a:pt x="79319" y="17169"/>
                  </a:lnTo>
                  <a:lnTo>
                    <a:pt x="35201" y="30828"/>
                  </a:lnTo>
                  <a:lnTo>
                    <a:pt x="11991" y="40061"/>
                  </a:lnTo>
                  <a:lnTo>
                    <a:pt x="0" y="47329"/>
                  </a:lnTo>
                  <a:lnTo>
                    <a:pt x="8" y="49910"/>
                  </a:lnTo>
                  <a:lnTo>
                    <a:pt x="2663" y="58069"/>
                  </a:lnTo>
                  <a:lnTo>
                    <a:pt x="4760" y="61039"/>
                  </a:lnTo>
                  <a:lnTo>
                    <a:pt x="27597" y="75677"/>
                  </a:lnTo>
                  <a:lnTo>
                    <a:pt x="56481" y="82123"/>
                  </a:lnTo>
                  <a:lnTo>
                    <a:pt x="75953" y="84033"/>
                  </a:lnTo>
                  <a:lnTo>
                    <a:pt x="87018" y="89772"/>
                  </a:lnTo>
                  <a:lnTo>
                    <a:pt x="92747" y="94080"/>
                  </a:lnTo>
                  <a:lnTo>
                    <a:pt x="107050" y="98867"/>
                  </a:lnTo>
                  <a:lnTo>
                    <a:pt x="123329" y="102979"/>
                  </a:lnTo>
                  <a:lnTo>
                    <a:pt x="140485" y="111421"/>
                  </a:lnTo>
                  <a:lnTo>
                    <a:pt x="176381" y="147560"/>
                  </a:lnTo>
                  <a:lnTo>
                    <a:pt x="180932" y="157693"/>
                  </a:lnTo>
                  <a:lnTo>
                    <a:pt x="182145" y="163174"/>
                  </a:lnTo>
                  <a:lnTo>
                    <a:pt x="181962" y="166827"/>
                  </a:lnTo>
                  <a:lnTo>
                    <a:pt x="180847" y="169263"/>
                  </a:lnTo>
                  <a:lnTo>
                    <a:pt x="179113" y="170887"/>
                  </a:lnTo>
                  <a:lnTo>
                    <a:pt x="177185" y="175336"/>
                  </a:lnTo>
                  <a:lnTo>
                    <a:pt x="176670" y="177912"/>
                  </a:lnTo>
                  <a:lnTo>
                    <a:pt x="170807" y="183420"/>
                  </a:lnTo>
                  <a:lnTo>
                    <a:pt x="166466" y="186278"/>
                  </a:lnTo>
                  <a:lnTo>
                    <a:pt x="146134" y="190300"/>
                  </a:lnTo>
                  <a:lnTo>
                    <a:pt x="118734" y="190667"/>
                  </a:lnTo>
                  <a:lnTo>
                    <a:pt x="76977" y="179521"/>
                  </a:lnTo>
                  <a:lnTo>
                    <a:pt x="55237" y="170989"/>
                  </a:lnTo>
                  <a:lnTo>
                    <a:pt x="47747" y="171045"/>
                  </a:lnTo>
                  <a:lnTo>
                    <a:pt x="5978" y="1741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87"/>
            <p:cNvSpPr/>
            <p:nvPr/>
          </p:nvSpPr>
          <p:spPr>
            <a:xfrm>
              <a:off x="1982943" y="5930995"/>
              <a:ext cx="167202" cy="221561"/>
            </a:xfrm>
            <a:custGeom>
              <a:avLst/>
              <a:gdLst/>
              <a:ahLst/>
              <a:cxnLst/>
              <a:rect l="0" t="0" r="0" b="0"/>
              <a:pathLst>
                <a:path w="167202" h="221561">
                  <a:moveTo>
                    <a:pt x="97674" y="105474"/>
                  </a:moveTo>
                  <a:lnTo>
                    <a:pt x="133858" y="84736"/>
                  </a:lnTo>
                  <a:lnTo>
                    <a:pt x="148744" y="68902"/>
                  </a:lnTo>
                  <a:lnTo>
                    <a:pt x="164813" y="42854"/>
                  </a:lnTo>
                  <a:lnTo>
                    <a:pt x="166246" y="41899"/>
                  </a:lnTo>
                  <a:lnTo>
                    <a:pt x="167201" y="42255"/>
                  </a:lnTo>
                  <a:lnTo>
                    <a:pt x="166846" y="41500"/>
                  </a:lnTo>
                  <a:lnTo>
                    <a:pt x="153769" y="22549"/>
                  </a:lnTo>
                  <a:lnTo>
                    <a:pt x="148071" y="19008"/>
                  </a:lnTo>
                  <a:lnTo>
                    <a:pt x="104094" y="2104"/>
                  </a:lnTo>
                  <a:lnTo>
                    <a:pt x="91929" y="0"/>
                  </a:lnTo>
                  <a:lnTo>
                    <a:pt x="79907" y="4357"/>
                  </a:lnTo>
                  <a:lnTo>
                    <a:pt x="36365" y="25803"/>
                  </a:lnTo>
                  <a:lnTo>
                    <a:pt x="27100" y="34015"/>
                  </a:lnTo>
                  <a:lnTo>
                    <a:pt x="15468" y="54535"/>
                  </a:lnTo>
                  <a:lnTo>
                    <a:pt x="2243" y="94246"/>
                  </a:lnTo>
                  <a:lnTo>
                    <a:pt x="0" y="124643"/>
                  </a:lnTo>
                  <a:lnTo>
                    <a:pt x="4352" y="150511"/>
                  </a:lnTo>
                  <a:lnTo>
                    <a:pt x="16666" y="172286"/>
                  </a:lnTo>
                  <a:lnTo>
                    <a:pt x="49029" y="207408"/>
                  </a:lnTo>
                  <a:lnTo>
                    <a:pt x="106604" y="2215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88"/>
            <p:cNvSpPr/>
            <p:nvPr/>
          </p:nvSpPr>
          <p:spPr>
            <a:xfrm>
              <a:off x="2251001" y="5679281"/>
              <a:ext cx="177875" cy="470073"/>
            </a:xfrm>
            <a:custGeom>
              <a:avLst/>
              <a:gdLst/>
              <a:ahLst/>
              <a:cxnLst/>
              <a:rect l="0" t="0" r="0" b="0"/>
              <a:pathLst>
                <a:path w="177875" h="470073">
                  <a:moveTo>
                    <a:pt x="177874" y="392907"/>
                  </a:moveTo>
                  <a:lnTo>
                    <a:pt x="176882" y="372512"/>
                  </a:lnTo>
                  <a:lnTo>
                    <a:pt x="170186" y="347103"/>
                  </a:lnTo>
                  <a:lnTo>
                    <a:pt x="167787" y="344512"/>
                  </a:lnTo>
                  <a:lnTo>
                    <a:pt x="139547" y="331662"/>
                  </a:lnTo>
                  <a:lnTo>
                    <a:pt x="112279" y="305969"/>
                  </a:lnTo>
                  <a:lnTo>
                    <a:pt x="98780" y="299697"/>
                  </a:lnTo>
                  <a:lnTo>
                    <a:pt x="92403" y="298025"/>
                  </a:lnTo>
                  <a:lnTo>
                    <a:pt x="69205" y="300411"/>
                  </a:lnTo>
                  <a:lnTo>
                    <a:pt x="28516" y="312902"/>
                  </a:lnTo>
                  <a:lnTo>
                    <a:pt x="1710" y="328656"/>
                  </a:lnTo>
                  <a:lnTo>
                    <a:pt x="0" y="344104"/>
                  </a:lnTo>
                  <a:lnTo>
                    <a:pt x="2246" y="354018"/>
                  </a:lnTo>
                  <a:lnTo>
                    <a:pt x="17400" y="398619"/>
                  </a:lnTo>
                  <a:lnTo>
                    <a:pt x="24201" y="412312"/>
                  </a:lnTo>
                  <a:lnTo>
                    <a:pt x="38194" y="429194"/>
                  </a:lnTo>
                  <a:lnTo>
                    <a:pt x="60212" y="445935"/>
                  </a:lnTo>
                  <a:lnTo>
                    <a:pt x="79048" y="468302"/>
                  </a:lnTo>
                  <a:lnTo>
                    <a:pt x="82224" y="469959"/>
                  </a:lnTo>
                  <a:lnTo>
                    <a:pt x="85334" y="470072"/>
                  </a:lnTo>
                  <a:lnTo>
                    <a:pt x="91435" y="467552"/>
                  </a:lnTo>
                  <a:lnTo>
                    <a:pt x="114143" y="427339"/>
                  </a:lnTo>
                  <a:lnTo>
                    <a:pt x="128145" y="385571"/>
                  </a:lnTo>
                  <a:lnTo>
                    <a:pt x="136461" y="348179"/>
                  </a:lnTo>
                  <a:lnTo>
                    <a:pt x="140468" y="315162"/>
                  </a:lnTo>
                  <a:lnTo>
                    <a:pt x="141655" y="277046"/>
                  </a:lnTo>
                  <a:lnTo>
                    <a:pt x="135920" y="234973"/>
                  </a:lnTo>
                  <a:lnTo>
                    <a:pt x="132470" y="192992"/>
                  </a:lnTo>
                  <a:lnTo>
                    <a:pt x="120828" y="156090"/>
                  </a:lnTo>
                  <a:lnTo>
                    <a:pt x="110308" y="111825"/>
                  </a:lnTo>
                  <a:lnTo>
                    <a:pt x="105599" y="79766"/>
                  </a:lnTo>
                  <a:lnTo>
                    <a:pt x="92527" y="36078"/>
                  </a:lnTo>
                  <a:lnTo>
                    <a:pt x="88105" y="13130"/>
                  </a:lnTo>
                  <a:lnTo>
                    <a:pt x="7964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SMARTInkShape-Group15"/>
          <p:cNvGrpSpPr/>
          <p:nvPr/>
        </p:nvGrpSpPr>
        <p:grpSpPr>
          <a:xfrm>
            <a:off x="2669977" y="4214813"/>
            <a:ext cx="1093862" cy="526852"/>
            <a:chOff x="2669977" y="4214813"/>
            <a:chExt cx="1093862" cy="526852"/>
          </a:xfrm>
        </p:grpSpPr>
        <p:sp>
          <p:nvSpPr>
            <p:cNvPr id="136" name="SMARTInkShape-89"/>
            <p:cNvSpPr/>
            <p:nvPr/>
          </p:nvSpPr>
          <p:spPr>
            <a:xfrm>
              <a:off x="2669977" y="4397562"/>
              <a:ext cx="223243" cy="323992"/>
            </a:xfrm>
            <a:custGeom>
              <a:avLst/>
              <a:gdLst/>
              <a:ahLst/>
              <a:cxnLst/>
              <a:rect l="0" t="0" r="0" b="0"/>
              <a:pathLst>
                <a:path w="223243" h="323992">
                  <a:moveTo>
                    <a:pt x="80367" y="4774"/>
                  </a:moveTo>
                  <a:lnTo>
                    <a:pt x="80367" y="20151"/>
                  </a:lnTo>
                  <a:lnTo>
                    <a:pt x="71989" y="41938"/>
                  </a:lnTo>
                  <a:lnTo>
                    <a:pt x="71805" y="44433"/>
                  </a:lnTo>
                  <a:lnTo>
                    <a:pt x="68955" y="49851"/>
                  </a:lnTo>
                  <a:lnTo>
                    <a:pt x="65373" y="55566"/>
                  </a:lnTo>
                  <a:lnTo>
                    <a:pt x="63357" y="65354"/>
                  </a:lnTo>
                  <a:lnTo>
                    <a:pt x="61590" y="86119"/>
                  </a:lnTo>
                  <a:lnTo>
                    <a:pt x="54829" y="117424"/>
                  </a:lnTo>
                  <a:lnTo>
                    <a:pt x="53688" y="161250"/>
                  </a:lnTo>
                  <a:lnTo>
                    <a:pt x="52607" y="186091"/>
                  </a:lnTo>
                  <a:lnTo>
                    <a:pt x="42555" y="223580"/>
                  </a:lnTo>
                  <a:lnTo>
                    <a:pt x="29848" y="266373"/>
                  </a:lnTo>
                  <a:lnTo>
                    <a:pt x="20731" y="310630"/>
                  </a:lnTo>
                  <a:lnTo>
                    <a:pt x="19136" y="318642"/>
                  </a:lnTo>
                  <a:lnTo>
                    <a:pt x="17718" y="321176"/>
                  </a:lnTo>
                  <a:lnTo>
                    <a:pt x="15781" y="322865"/>
                  </a:lnTo>
                  <a:lnTo>
                    <a:pt x="13497" y="323991"/>
                  </a:lnTo>
                  <a:lnTo>
                    <a:pt x="11974" y="323749"/>
                  </a:lnTo>
                  <a:lnTo>
                    <a:pt x="10959" y="322596"/>
                  </a:lnTo>
                  <a:lnTo>
                    <a:pt x="10283" y="320835"/>
                  </a:lnTo>
                  <a:lnTo>
                    <a:pt x="8839" y="319661"/>
                  </a:lnTo>
                  <a:lnTo>
                    <a:pt x="4590" y="318356"/>
                  </a:lnTo>
                  <a:lnTo>
                    <a:pt x="3059" y="316024"/>
                  </a:lnTo>
                  <a:lnTo>
                    <a:pt x="402" y="297287"/>
                  </a:lnTo>
                  <a:lnTo>
                    <a:pt x="4" y="254030"/>
                  </a:lnTo>
                  <a:lnTo>
                    <a:pt x="0" y="216372"/>
                  </a:lnTo>
                  <a:lnTo>
                    <a:pt x="2645" y="191493"/>
                  </a:lnTo>
                  <a:lnTo>
                    <a:pt x="9094" y="147543"/>
                  </a:lnTo>
                  <a:lnTo>
                    <a:pt x="21249" y="102987"/>
                  </a:lnTo>
                  <a:lnTo>
                    <a:pt x="31043" y="69538"/>
                  </a:lnTo>
                  <a:lnTo>
                    <a:pt x="44816" y="50112"/>
                  </a:lnTo>
                  <a:lnTo>
                    <a:pt x="77392" y="8996"/>
                  </a:lnTo>
                  <a:lnTo>
                    <a:pt x="89297" y="2962"/>
                  </a:lnTo>
                  <a:lnTo>
                    <a:pt x="92273" y="589"/>
                  </a:lnTo>
                  <a:lnTo>
                    <a:pt x="95250" y="0"/>
                  </a:lnTo>
                  <a:lnTo>
                    <a:pt x="98226" y="599"/>
                  </a:lnTo>
                  <a:lnTo>
                    <a:pt x="104179" y="2919"/>
                  </a:lnTo>
                  <a:lnTo>
                    <a:pt x="110132" y="3949"/>
                  </a:lnTo>
                  <a:lnTo>
                    <a:pt x="116086" y="9699"/>
                  </a:lnTo>
                  <a:lnTo>
                    <a:pt x="145851" y="51088"/>
                  </a:lnTo>
                  <a:lnTo>
                    <a:pt x="175617" y="91236"/>
                  </a:lnTo>
                  <a:lnTo>
                    <a:pt x="192484" y="118965"/>
                  </a:lnTo>
                  <a:lnTo>
                    <a:pt x="202241" y="159989"/>
                  </a:lnTo>
                  <a:lnTo>
                    <a:pt x="206099" y="202335"/>
                  </a:lnTo>
                  <a:lnTo>
                    <a:pt x="212396" y="220775"/>
                  </a:lnTo>
                  <a:lnTo>
                    <a:pt x="214452" y="230751"/>
                  </a:lnTo>
                  <a:lnTo>
                    <a:pt x="221212" y="245240"/>
                  </a:lnTo>
                  <a:lnTo>
                    <a:pt x="223242" y="254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90"/>
            <p:cNvSpPr/>
            <p:nvPr/>
          </p:nvSpPr>
          <p:spPr>
            <a:xfrm>
              <a:off x="2991478" y="4384477"/>
              <a:ext cx="151773" cy="357188"/>
            </a:xfrm>
            <a:custGeom>
              <a:avLst/>
              <a:gdLst/>
              <a:ahLst/>
              <a:cxnLst/>
              <a:rect l="0" t="0" r="0" b="0"/>
              <a:pathLst>
                <a:path w="151773" h="357188">
                  <a:moveTo>
                    <a:pt x="26756" y="0"/>
                  </a:moveTo>
                  <a:lnTo>
                    <a:pt x="14327" y="34338"/>
                  </a:lnTo>
                  <a:lnTo>
                    <a:pt x="9612" y="77539"/>
                  </a:lnTo>
                  <a:lnTo>
                    <a:pt x="4298" y="113101"/>
                  </a:lnTo>
                  <a:lnTo>
                    <a:pt x="823" y="154192"/>
                  </a:lnTo>
                  <a:lnTo>
                    <a:pt x="221" y="194845"/>
                  </a:lnTo>
                  <a:lnTo>
                    <a:pt x="0" y="233528"/>
                  </a:lnTo>
                  <a:lnTo>
                    <a:pt x="7103" y="267166"/>
                  </a:lnTo>
                  <a:lnTo>
                    <a:pt x="20959" y="300145"/>
                  </a:lnTo>
                  <a:lnTo>
                    <a:pt x="24876" y="303284"/>
                  </a:lnTo>
                  <a:lnTo>
                    <a:pt x="29471" y="304384"/>
                  </a:lnTo>
                  <a:lnTo>
                    <a:pt x="34519" y="304126"/>
                  </a:lnTo>
                  <a:lnTo>
                    <a:pt x="38877" y="301969"/>
                  </a:lnTo>
                  <a:lnTo>
                    <a:pt x="56158" y="283537"/>
                  </a:lnTo>
                  <a:lnTo>
                    <a:pt x="68357" y="243494"/>
                  </a:lnTo>
                  <a:lnTo>
                    <a:pt x="80321" y="201629"/>
                  </a:lnTo>
                  <a:lnTo>
                    <a:pt x="85289" y="184862"/>
                  </a:lnTo>
                  <a:lnTo>
                    <a:pt x="91125" y="144407"/>
                  </a:lnTo>
                  <a:lnTo>
                    <a:pt x="97263" y="104565"/>
                  </a:lnTo>
                  <a:lnTo>
                    <a:pt x="100656" y="73571"/>
                  </a:lnTo>
                  <a:lnTo>
                    <a:pt x="105846" y="57527"/>
                  </a:lnTo>
                  <a:lnTo>
                    <a:pt x="106272" y="57203"/>
                  </a:lnTo>
                  <a:lnTo>
                    <a:pt x="106556" y="57979"/>
                  </a:lnTo>
                  <a:lnTo>
                    <a:pt x="106745" y="59488"/>
                  </a:lnTo>
                  <a:lnTo>
                    <a:pt x="107863" y="60495"/>
                  </a:lnTo>
                  <a:lnTo>
                    <a:pt x="111752" y="61613"/>
                  </a:lnTo>
                  <a:lnTo>
                    <a:pt x="113186" y="62903"/>
                  </a:lnTo>
                  <a:lnTo>
                    <a:pt x="120416" y="84339"/>
                  </a:lnTo>
                  <a:lnTo>
                    <a:pt x="125073" y="118854"/>
                  </a:lnTo>
                  <a:lnTo>
                    <a:pt x="131845" y="157365"/>
                  </a:lnTo>
                  <a:lnTo>
                    <a:pt x="139143" y="198210"/>
                  </a:lnTo>
                  <a:lnTo>
                    <a:pt x="142112" y="242330"/>
                  </a:lnTo>
                  <a:lnTo>
                    <a:pt x="145272" y="279830"/>
                  </a:lnTo>
                  <a:lnTo>
                    <a:pt x="149846" y="319715"/>
                  </a:lnTo>
                  <a:lnTo>
                    <a:pt x="151772" y="3571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91"/>
            <p:cNvSpPr/>
            <p:nvPr/>
          </p:nvSpPr>
          <p:spPr>
            <a:xfrm>
              <a:off x="3358114" y="4214813"/>
              <a:ext cx="17309" cy="410766"/>
            </a:xfrm>
            <a:custGeom>
              <a:avLst/>
              <a:gdLst/>
              <a:ahLst/>
              <a:cxnLst/>
              <a:rect l="0" t="0" r="0" b="0"/>
              <a:pathLst>
                <a:path w="17309" h="410766">
                  <a:moveTo>
                    <a:pt x="8378" y="0"/>
                  </a:moveTo>
                  <a:lnTo>
                    <a:pt x="8378" y="42026"/>
                  </a:lnTo>
                  <a:lnTo>
                    <a:pt x="2241" y="84994"/>
                  </a:lnTo>
                  <a:lnTo>
                    <a:pt x="0" y="122585"/>
                  </a:lnTo>
                  <a:lnTo>
                    <a:pt x="2258" y="160014"/>
                  </a:lnTo>
                  <a:lnTo>
                    <a:pt x="7169" y="203476"/>
                  </a:lnTo>
                  <a:lnTo>
                    <a:pt x="8139" y="241717"/>
                  </a:lnTo>
                  <a:lnTo>
                    <a:pt x="8331" y="283813"/>
                  </a:lnTo>
                  <a:lnTo>
                    <a:pt x="8364" y="317256"/>
                  </a:lnTo>
                  <a:lnTo>
                    <a:pt x="8374" y="353293"/>
                  </a:lnTo>
                  <a:lnTo>
                    <a:pt x="17308" y="4107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92"/>
            <p:cNvSpPr/>
            <p:nvPr/>
          </p:nvSpPr>
          <p:spPr>
            <a:xfrm>
              <a:off x="3152180" y="4326211"/>
              <a:ext cx="285751" cy="102915"/>
            </a:xfrm>
            <a:custGeom>
              <a:avLst/>
              <a:gdLst/>
              <a:ahLst/>
              <a:cxnLst/>
              <a:rect l="0" t="0" r="0" b="0"/>
              <a:pathLst>
                <a:path w="285751" h="102915">
                  <a:moveTo>
                    <a:pt x="0" y="102914"/>
                  </a:moveTo>
                  <a:lnTo>
                    <a:pt x="12429" y="78056"/>
                  </a:lnTo>
                  <a:lnTo>
                    <a:pt x="54669" y="38551"/>
                  </a:lnTo>
                  <a:lnTo>
                    <a:pt x="83375" y="18579"/>
                  </a:lnTo>
                  <a:lnTo>
                    <a:pt x="110032" y="9245"/>
                  </a:lnTo>
                  <a:lnTo>
                    <a:pt x="147475" y="6038"/>
                  </a:lnTo>
                  <a:lnTo>
                    <a:pt x="190894" y="4954"/>
                  </a:lnTo>
                  <a:lnTo>
                    <a:pt x="228648" y="0"/>
                  </a:lnTo>
                  <a:lnTo>
                    <a:pt x="285750" y="136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93"/>
            <p:cNvSpPr/>
            <p:nvPr/>
          </p:nvSpPr>
          <p:spPr>
            <a:xfrm>
              <a:off x="3572447" y="4304109"/>
              <a:ext cx="191392" cy="303611"/>
            </a:xfrm>
            <a:custGeom>
              <a:avLst/>
              <a:gdLst/>
              <a:ahLst/>
              <a:cxnLst/>
              <a:rect l="0" t="0" r="0" b="0"/>
              <a:pathLst>
                <a:path w="191392" h="303611">
                  <a:moveTo>
                    <a:pt x="186951" y="0"/>
                  </a:moveTo>
                  <a:lnTo>
                    <a:pt x="174523" y="0"/>
                  </a:lnTo>
                  <a:lnTo>
                    <a:pt x="130953" y="19427"/>
                  </a:lnTo>
                  <a:lnTo>
                    <a:pt x="102229" y="30892"/>
                  </a:lnTo>
                  <a:lnTo>
                    <a:pt x="62354" y="41220"/>
                  </a:lnTo>
                  <a:lnTo>
                    <a:pt x="42106" y="45617"/>
                  </a:lnTo>
                  <a:lnTo>
                    <a:pt x="29641" y="53678"/>
                  </a:lnTo>
                  <a:lnTo>
                    <a:pt x="16207" y="69373"/>
                  </a:lnTo>
                  <a:lnTo>
                    <a:pt x="1359" y="94779"/>
                  </a:lnTo>
                  <a:lnTo>
                    <a:pt x="0" y="101946"/>
                  </a:lnTo>
                  <a:lnTo>
                    <a:pt x="1794" y="102691"/>
                  </a:lnTo>
                  <a:lnTo>
                    <a:pt x="13799" y="100983"/>
                  </a:lnTo>
                  <a:lnTo>
                    <a:pt x="50905" y="110888"/>
                  </a:lnTo>
                  <a:lnTo>
                    <a:pt x="83242" y="122470"/>
                  </a:lnTo>
                  <a:lnTo>
                    <a:pt x="123905" y="130818"/>
                  </a:lnTo>
                  <a:lnTo>
                    <a:pt x="137765" y="132555"/>
                  </a:lnTo>
                  <a:lnTo>
                    <a:pt x="150539" y="141265"/>
                  </a:lnTo>
                  <a:lnTo>
                    <a:pt x="178922" y="177574"/>
                  </a:lnTo>
                  <a:lnTo>
                    <a:pt x="190635" y="198512"/>
                  </a:lnTo>
                  <a:lnTo>
                    <a:pt x="191391" y="202786"/>
                  </a:lnTo>
                  <a:lnTo>
                    <a:pt x="189586" y="212828"/>
                  </a:lnTo>
                  <a:lnTo>
                    <a:pt x="162780" y="253096"/>
                  </a:lnTo>
                  <a:lnTo>
                    <a:pt x="152727" y="264953"/>
                  </a:lnTo>
                  <a:lnTo>
                    <a:pt x="138999" y="271546"/>
                  </a:lnTo>
                  <a:lnTo>
                    <a:pt x="95503" y="283426"/>
                  </a:lnTo>
                  <a:lnTo>
                    <a:pt x="60844" y="286436"/>
                  </a:lnTo>
                  <a:lnTo>
                    <a:pt x="8358" y="3036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SMARTInkShape-Group16"/>
          <p:cNvGrpSpPr/>
          <p:nvPr/>
        </p:nvGrpSpPr>
        <p:grpSpPr>
          <a:xfrm>
            <a:off x="2465188" y="4875609"/>
            <a:ext cx="2381658" cy="482205"/>
            <a:chOff x="2465188" y="4875609"/>
            <a:chExt cx="2381658" cy="482205"/>
          </a:xfrm>
        </p:grpSpPr>
        <p:sp>
          <p:nvSpPr>
            <p:cNvPr id="142" name="SMARTInkShape-94"/>
            <p:cNvSpPr/>
            <p:nvPr/>
          </p:nvSpPr>
          <p:spPr>
            <a:xfrm>
              <a:off x="2465188" y="5083825"/>
              <a:ext cx="213719" cy="220410"/>
            </a:xfrm>
            <a:custGeom>
              <a:avLst/>
              <a:gdLst/>
              <a:ahLst/>
              <a:cxnLst/>
              <a:rect l="0" t="0" r="0" b="0"/>
              <a:pathLst>
                <a:path w="213719" h="220410">
                  <a:moveTo>
                    <a:pt x="213718" y="41816"/>
                  </a:moveTo>
                  <a:lnTo>
                    <a:pt x="201289" y="21698"/>
                  </a:lnTo>
                  <a:lnTo>
                    <a:pt x="198487" y="20467"/>
                  </a:lnTo>
                  <a:lnTo>
                    <a:pt x="195627" y="20638"/>
                  </a:lnTo>
                  <a:lnTo>
                    <a:pt x="187818" y="22481"/>
                  </a:lnTo>
                  <a:lnTo>
                    <a:pt x="168672" y="22527"/>
                  </a:lnTo>
                  <a:lnTo>
                    <a:pt x="159633" y="19022"/>
                  </a:lnTo>
                  <a:lnTo>
                    <a:pt x="138616" y="3542"/>
                  </a:lnTo>
                  <a:lnTo>
                    <a:pt x="127092" y="0"/>
                  </a:lnTo>
                  <a:lnTo>
                    <a:pt x="122233" y="48"/>
                  </a:lnTo>
                  <a:lnTo>
                    <a:pt x="114188" y="2747"/>
                  </a:lnTo>
                  <a:lnTo>
                    <a:pt x="69945" y="25920"/>
                  </a:lnTo>
                  <a:lnTo>
                    <a:pt x="32563" y="49444"/>
                  </a:lnTo>
                  <a:lnTo>
                    <a:pt x="21418" y="63065"/>
                  </a:lnTo>
                  <a:lnTo>
                    <a:pt x="6179" y="91323"/>
                  </a:lnTo>
                  <a:lnTo>
                    <a:pt x="744" y="129279"/>
                  </a:lnTo>
                  <a:lnTo>
                    <a:pt x="0" y="148157"/>
                  </a:lnTo>
                  <a:lnTo>
                    <a:pt x="4962" y="163823"/>
                  </a:lnTo>
                  <a:lnTo>
                    <a:pt x="12789" y="175416"/>
                  </a:lnTo>
                  <a:lnTo>
                    <a:pt x="57110" y="203575"/>
                  </a:lnTo>
                  <a:lnTo>
                    <a:pt x="84633" y="215421"/>
                  </a:lnTo>
                  <a:lnTo>
                    <a:pt x="142281" y="2204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95"/>
            <p:cNvSpPr/>
            <p:nvPr/>
          </p:nvSpPr>
          <p:spPr>
            <a:xfrm>
              <a:off x="2661047" y="4884539"/>
              <a:ext cx="35720" cy="473275"/>
            </a:xfrm>
            <a:custGeom>
              <a:avLst/>
              <a:gdLst/>
              <a:ahLst/>
              <a:cxnLst/>
              <a:rect l="0" t="0" r="0" b="0"/>
              <a:pathLst>
                <a:path w="35720" h="473275">
                  <a:moveTo>
                    <a:pt x="35719" y="0"/>
                  </a:moveTo>
                  <a:lnTo>
                    <a:pt x="30978" y="0"/>
                  </a:lnTo>
                  <a:lnTo>
                    <a:pt x="29582" y="992"/>
                  </a:lnTo>
                  <a:lnTo>
                    <a:pt x="28651" y="2646"/>
                  </a:lnTo>
                  <a:lnTo>
                    <a:pt x="19885" y="44587"/>
                  </a:lnTo>
                  <a:lnTo>
                    <a:pt x="18459" y="82003"/>
                  </a:lnTo>
                  <a:lnTo>
                    <a:pt x="15391" y="126492"/>
                  </a:lnTo>
                  <a:lnTo>
                    <a:pt x="10206" y="168192"/>
                  </a:lnTo>
                  <a:lnTo>
                    <a:pt x="9308" y="200758"/>
                  </a:lnTo>
                  <a:lnTo>
                    <a:pt x="4301" y="245023"/>
                  </a:lnTo>
                  <a:lnTo>
                    <a:pt x="1912" y="278563"/>
                  </a:lnTo>
                  <a:lnTo>
                    <a:pt x="566" y="322977"/>
                  </a:lnTo>
                  <a:lnTo>
                    <a:pt x="168" y="362926"/>
                  </a:lnTo>
                  <a:lnTo>
                    <a:pt x="75" y="394464"/>
                  </a:lnTo>
                  <a:lnTo>
                    <a:pt x="22" y="435150"/>
                  </a:lnTo>
                  <a:lnTo>
                    <a:pt x="0" y="4732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96"/>
            <p:cNvSpPr/>
            <p:nvPr/>
          </p:nvSpPr>
          <p:spPr>
            <a:xfrm>
              <a:off x="2796913" y="5098852"/>
              <a:ext cx="42729" cy="205383"/>
            </a:xfrm>
            <a:custGeom>
              <a:avLst/>
              <a:gdLst/>
              <a:ahLst/>
              <a:cxnLst/>
              <a:rect l="0" t="0" r="0" b="0"/>
              <a:pathLst>
                <a:path w="42729" h="205383">
                  <a:moveTo>
                    <a:pt x="42728" y="0"/>
                  </a:moveTo>
                  <a:lnTo>
                    <a:pt x="37987" y="4740"/>
                  </a:lnTo>
                  <a:lnTo>
                    <a:pt x="35660" y="9713"/>
                  </a:lnTo>
                  <a:lnTo>
                    <a:pt x="35039" y="12428"/>
                  </a:lnTo>
                  <a:lnTo>
                    <a:pt x="24248" y="37440"/>
                  </a:lnTo>
                  <a:lnTo>
                    <a:pt x="15755" y="74593"/>
                  </a:lnTo>
                  <a:lnTo>
                    <a:pt x="8736" y="117370"/>
                  </a:lnTo>
                  <a:lnTo>
                    <a:pt x="1213" y="158195"/>
                  </a:lnTo>
                  <a:lnTo>
                    <a:pt x="0" y="184787"/>
                  </a:lnTo>
                  <a:lnTo>
                    <a:pt x="7009" y="2053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97"/>
            <p:cNvSpPr/>
            <p:nvPr/>
          </p:nvSpPr>
          <p:spPr>
            <a:xfrm>
              <a:off x="2821781" y="5036344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2678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98"/>
            <p:cNvSpPr/>
            <p:nvPr/>
          </p:nvSpPr>
          <p:spPr>
            <a:xfrm>
              <a:off x="2964656" y="5027414"/>
              <a:ext cx="167477" cy="267892"/>
            </a:xfrm>
            <a:custGeom>
              <a:avLst/>
              <a:gdLst/>
              <a:ahLst/>
              <a:cxnLst/>
              <a:rect l="0" t="0" r="0" b="0"/>
              <a:pathLst>
                <a:path w="167477" h="267892">
                  <a:moveTo>
                    <a:pt x="160735" y="0"/>
                  </a:moveTo>
                  <a:lnTo>
                    <a:pt x="148375" y="19428"/>
                  </a:lnTo>
                  <a:lnTo>
                    <a:pt x="132930" y="33538"/>
                  </a:lnTo>
                  <a:lnTo>
                    <a:pt x="105192" y="47194"/>
                  </a:lnTo>
                  <a:lnTo>
                    <a:pt x="65905" y="57462"/>
                  </a:lnTo>
                  <a:lnTo>
                    <a:pt x="43560" y="57154"/>
                  </a:lnTo>
                  <a:lnTo>
                    <a:pt x="25365" y="67316"/>
                  </a:lnTo>
                  <a:lnTo>
                    <a:pt x="11290" y="78453"/>
                  </a:lnTo>
                  <a:lnTo>
                    <a:pt x="12625" y="76871"/>
                  </a:lnTo>
                  <a:lnTo>
                    <a:pt x="14370" y="75059"/>
                  </a:lnTo>
                  <a:lnTo>
                    <a:pt x="31047" y="67770"/>
                  </a:lnTo>
                  <a:lnTo>
                    <a:pt x="54840" y="64067"/>
                  </a:lnTo>
                  <a:lnTo>
                    <a:pt x="76001" y="67711"/>
                  </a:lnTo>
                  <a:lnTo>
                    <a:pt x="107065" y="84959"/>
                  </a:lnTo>
                  <a:lnTo>
                    <a:pt x="149950" y="123343"/>
                  </a:lnTo>
                  <a:lnTo>
                    <a:pt x="162280" y="145025"/>
                  </a:lnTo>
                  <a:lnTo>
                    <a:pt x="167476" y="165561"/>
                  </a:lnTo>
                  <a:lnTo>
                    <a:pt x="164275" y="193694"/>
                  </a:lnTo>
                  <a:lnTo>
                    <a:pt x="157043" y="212944"/>
                  </a:lnTo>
                  <a:lnTo>
                    <a:pt x="148616" y="224932"/>
                  </a:lnTo>
                  <a:lnTo>
                    <a:pt x="142781" y="228954"/>
                  </a:lnTo>
                  <a:lnTo>
                    <a:pt x="99805" y="245419"/>
                  </a:lnTo>
                  <a:lnTo>
                    <a:pt x="56151" y="262341"/>
                  </a:lnTo>
                  <a:lnTo>
                    <a:pt x="51325" y="263199"/>
                  </a:lnTo>
                  <a:lnTo>
                    <a:pt x="38800" y="261650"/>
                  </a:lnTo>
                  <a:lnTo>
                    <a:pt x="0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99"/>
            <p:cNvSpPr/>
            <p:nvPr/>
          </p:nvSpPr>
          <p:spPr>
            <a:xfrm>
              <a:off x="3241768" y="4906183"/>
              <a:ext cx="26499" cy="362334"/>
            </a:xfrm>
            <a:custGeom>
              <a:avLst/>
              <a:gdLst/>
              <a:ahLst/>
              <a:cxnLst/>
              <a:rect l="0" t="0" r="0" b="0"/>
              <a:pathLst>
                <a:path w="26499" h="362334">
                  <a:moveTo>
                    <a:pt x="26498" y="5145"/>
                  </a:moveTo>
                  <a:lnTo>
                    <a:pt x="26498" y="405"/>
                  </a:lnTo>
                  <a:lnTo>
                    <a:pt x="25505" y="0"/>
                  </a:lnTo>
                  <a:lnTo>
                    <a:pt x="18809" y="4272"/>
                  </a:lnTo>
                  <a:lnTo>
                    <a:pt x="13195" y="9627"/>
                  </a:lnTo>
                  <a:lnTo>
                    <a:pt x="10663" y="17390"/>
                  </a:lnTo>
                  <a:lnTo>
                    <a:pt x="7913" y="43285"/>
                  </a:lnTo>
                  <a:lnTo>
                    <a:pt x="4016" y="51200"/>
                  </a:lnTo>
                  <a:lnTo>
                    <a:pt x="3573" y="55692"/>
                  </a:lnTo>
                  <a:lnTo>
                    <a:pt x="5704" y="71495"/>
                  </a:lnTo>
                  <a:lnTo>
                    <a:pt x="0" y="115340"/>
                  </a:lnTo>
                  <a:lnTo>
                    <a:pt x="6815" y="152928"/>
                  </a:lnTo>
                  <a:lnTo>
                    <a:pt x="8278" y="191874"/>
                  </a:lnTo>
                  <a:lnTo>
                    <a:pt x="8567" y="228230"/>
                  </a:lnTo>
                  <a:lnTo>
                    <a:pt x="8632" y="269678"/>
                  </a:lnTo>
                  <a:lnTo>
                    <a:pt x="9628" y="290561"/>
                  </a:lnTo>
                  <a:lnTo>
                    <a:pt x="15706" y="312804"/>
                  </a:lnTo>
                  <a:lnTo>
                    <a:pt x="18315" y="339678"/>
                  </a:lnTo>
                  <a:lnTo>
                    <a:pt x="24587" y="353044"/>
                  </a:lnTo>
                  <a:lnTo>
                    <a:pt x="26498" y="3623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00"/>
            <p:cNvSpPr/>
            <p:nvPr/>
          </p:nvSpPr>
          <p:spPr>
            <a:xfrm>
              <a:off x="3152212" y="5107781"/>
              <a:ext cx="169633" cy="16513"/>
            </a:xfrm>
            <a:custGeom>
              <a:avLst/>
              <a:gdLst/>
              <a:ahLst/>
              <a:cxnLst/>
              <a:rect l="0" t="0" r="0" b="0"/>
              <a:pathLst>
                <a:path w="169633" h="16513">
                  <a:moveTo>
                    <a:pt x="8897" y="8930"/>
                  </a:moveTo>
                  <a:lnTo>
                    <a:pt x="4157" y="8930"/>
                  </a:lnTo>
                  <a:lnTo>
                    <a:pt x="2761" y="7938"/>
                  </a:lnTo>
                  <a:lnTo>
                    <a:pt x="1830" y="6284"/>
                  </a:lnTo>
                  <a:lnTo>
                    <a:pt x="76" y="368"/>
                  </a:lnTo>
                  <a:lnTo>
                    <a:pt x="0" y="4850"/>
                  </a:lnTo>
                  <a:lnTo>
                    <a:pt x="981" y="6210"/>
                  </a:lnTo>
                  <a:lnTo>
                    <a:pt x="16193" y="14828"/>
                  </a:lnTo>
                  <a:lnTo>
                    <a:pt x="25699" y="16512"/>
                  </a:lnTo>
                  <a:lnTo>
                    <a:pt x="33894" y="14615"/>
                  </a:lnTo>
                  <a:lnTo>
                    <a:pt x="41835" y="11457"/>
                  </a:lnTo>
                  <a:lnTo>
                    <a:pt x="86187" y="893"/>
                  </a:lnTo>
                  <a:lnTo>
                    <a:pt x="102023" y="1257"/>
                  </a:lnTo>
                  <a:lnTo>
                    <a:pt x="131049" y="7724"/>
                  </a:lnTo>
                  <a:lnTo>
                    <a:pt x="16963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01"/>
            <p:cNvSpPr/>
            <p:nvPr/>
          </p:nvSpPr>
          <p:spPr>
            <a:xfrm>
              <a:off x="3441205" y="5036344"/>
              <a:ext cx="112812" cy="248289"/>
            </a:xfrm>
            <a:custGeom>
              <a:avLst/>
              <a:gdLst/>
              <a:ahLst/>
              <a:cxnLst/>
              <a:rect l="0" t="0" r="0" b="0"/>
              <a:pathLst>
                <a:path w="112812" h="248289">
                  <a:moveTo>
                    <a:pt x="32443" y="0"/>
                  </a:moveTo>
                  <a:lnTo>
                    <a:pt x="32443" y="5144"/>
                  </a:lnTo>
                  <a:lnTo>
                    <a:pt x="32443" y="2948"/>
                  </a:lnTo>
                  <a:lnTo>
                    <a:pt x="32443" y="10354"/>
                  </a:lnTo>
                  <a:lnTo>
                    <a:pt x="29798" y="17169"/>
                  </a:lnTo>
                  <a:lnTo>
                    <a:pt x="15934" y="41999"/>
                  </a:lnTo>
                  <a:lnTo>
                    <a:pt x="14619" y="83612"/>
                  </a:lnTo>
                  <a:lnTo>
                    <a:pt x="14587" y="126542"/>
                  </a:lnTo>
                  <a:lnTo>
                    <a:pt x="14584" y="166299"/>
                  </a:lnTo>
                  <a:lnTo>
                    <a:pt x="14584" y="207230"/>
                  </a:lnTo>
                  <a:lnTo>
                    <a:pt x="14584" y="248288"/>
                  </a:lnTo>
                  <a:lnTo>
                    <a:pt x="14584" y="242190"/>
                  </a:lnTo>
                  <a:lnTo>
                    <a:pt x="7455" y="228050"/>
                  </a:lnTo>
                  <a:lnTo>
                    <a:pt x="2155" y="221080"/>
                  </a:lnTo>
                  <a:lnTo>
                    <a:pt x="1784" y="209382"/>
                  </a:lnTo>
                  <a:lnTo>
                    <a:pt x="2942" y="195254"/>
                  </a:lnTo>
                  <a:lnTo>
                    <a:pt x="0" y="176144"/>
                  </a:lnTo>
                  <a:lnTo>
                    <a:pt x="5376" y="135701"/>
                  </a:lnTo>
                  <a:lnTo>
                    <a:pt x="6592" y="112868"/>
                  </a:lnTo>
                  <a:lnTo>
                    <a:pt x="13752" y="77369"/>
                  </a:lnTo>
                  <a:lnTo>
                    <a:pt x="14214" y="65475"/>
                  </a:lnTo>
                  <a:lnTo>
                    <a:pt x="23955" y="42882"/>
                  </a:lnTo>
                  <a:lnTo>
                    <a:pt x="28769" y="37517"/>
                  </a:lnTo>
                  <a:lnTo>
                    <a:pt x="39409" y="31557"/>
                  </a:lnTo>
                  <a:lnTo>
                    <a:pt x="51816" y="28202"/>
                  </a:lnTo>
                  <a:lnTo>
                    <a:pt x="61228" y="30062"/>
                  </a:lnTo>
                  <a:lnTo>
                    <a:pt x="89261" y="40118"/>
                  </a:lnTo>
                  <a:lnTo>
                    <a:pt x="112811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02"/>
            <p:cNvSpPr/>
            <p:nvPr/>
          </p:nvSpPr>
          <p:spPr>
            <a:xfrm>
              <a:off x="3627475" y="5066015"/>
              <a:ext cx="203362" cy="203891"/>
            </a:xfrm>
            <a:custGeom>
              <a:avLst/>
              <a:gdLst/>
              <a:ahLst/>
              <a:cxnLst/>
              <a:rect l="0" t="0" r="0" b="0"/>
              <a:pathLst>
                <a:path w="203362" h="203891">
                  <a:moveTo>
                    <a:pt x="185502" y="32837"/>
                  </a:moveTo>
                  <a:lnTo>
                    <a:pt x="180761" y="32837"/>
                  </a:lnTo>
                  <a:lnTo>
                    <a:pt x="175788" y="30191"/>
                  </a:lnTo>
                  <a:lnTo>
                    <a:pt x="173073" y="28096"/>
                  </a:lnTo>
                  <a:lnTo>
                    <a:pt x="135573" y="19534"/>
                  </a:lnTo>
                  <a:lnTo>
                    <a:pt x="110228" y="3603"/>
                  </a:lnTo>
                  <a:lnTo>
                    <a:pt x="94499" y="0"/>
                  </a:lnTo>
                  <a:lnTo>
                    <a:pt x="68910" y="2712"/>
                  </a:lnTo>
                  <a:lnTo>
                    <a:pt x="56623" y="9857"/>
                  </a:lnTo>
                  <a:lnTo>
                    <a:pt x="24428" y="49168"/>
                  </a:lnTo>
                  <a:lnTo>
                    <a:pt x="12099" y="65457"/>
                  </a:lnTo>
                  <a:lnTo>
                    <a:pt x="1454" y="91151"/>
                  </a:lnTo>
                  <a:lnTo>
                    <a:pt x="0" y="115600"/>
                  </a:lnTo>
                  <a:lnTo>
                    <a:pt x="7895" y="156267"/>
                  </a:lnTo>
                  <a:lnTo>
                    <a:pt x="14292" y="174015"/>
                  </a:lnTo>
                  <a:lnTo>
                    <a:pt x="29050" y="194170"/>
                  </a:lnTo>
                  <a:lnTo>
                    <a:pt x="40231" y="203097"/>
                  </a:lnTo>
                  <a:lnTo>
                    <a:pt x="45990" y="203890"/>
                  </a:lnTo>
                  <a:lnTo>
                    <a:pt x="62585" y="198502"/>
                  </a:lnTo>
                  <a:lnTo>
                    <a:pt x="66846" y="198843"/>
                  </a:lnTo>
                  <a:lnTo>
                    <a:pt x="70679" y="200062"/>
                  </a:lnTo>
                  <a:lnTo>
                    <a:pt x="74227" y="199883"/>
                  </a:lnTo>
                  <a:lnTo>
                    <a:pt x="99265" y="192271"/>
                  </a:lnTo>
                  <a:lnTo>
                    <a:pt x="106825" y="184395"/>
                  </a:lnTo>
                  <a:lnTo>
                    <a:pt x="116660" y="168803"/>
                  </a:lnTo>
                  <a:lnTo>
                    <a:pt x="121743" y="126355"/>
                  </a:lnTo>
                  <a:lnTo>
                    <a:pt x="123876" y="82192"/>
                  </a:lnTo>
                  <a:lnTo>
                    <a:pt x="131086" y="48602"/>
                  </a:lnTo>
                  <a:lnTo>
                    <a:pt x="131551" y="40505"/>
                  </a:lnTo>
                  <a:lnTo>
                    <a:pt x="132668" y="37949"/>
                  </a:lnTo>
                  <a:lnTo>
                    <a:pt x="134404" y="36244"/>
                  </a:lnTo>
                  <a:lnTo>
                    <a:pt x="139580" y="33510"/>
                  </a:lnTo>
                  <a:lnTo>
                    <a:pt x="160858" y="65442"/>
                  </a:lnTo>
                  <a:lnTo>
                    <a:pt x="176462" y="105040"/>
                  </a:lnTo>
                  <a:lnTo>
                    <a:pt x="203361" y="1935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03"/>
            <p:cNvSpPr/>
            <p:nvPr/>
          </p:nvSpPr>
          <p:spPr>
            <a:xfrm>
              <a:off x="4054078" y="5054203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04"/>
            <p:cNvSpPr/>
            <p:nvPr/>
          </p:nvSpPr>
          <p:spPr>
            <a:xfrm>
              <a:off x="3938632" y="5054203"/>
              <a:ext cx="151166" cy="250032"/>
            </a:xfrm>
            <a:custGeom>
              <a:avLst/>
              <a:gdLst/>
              <a:ahLst/>
              <a:cxnLst/>
              <a:rect l="0" t="0" r="0" b="0"/>
              <a:pathLst>
                <a:path w="151166" h="250032">
                  <a:moveTo>
                    <a:pt x="61868" y="0"/>
                  </a:moveTo>
                  <a:lnTo>
                    <a:pt x="36709" y="27805"/>
                  </a:lnTo>
                  <a:lnTo>
                    <a:pt x="10295" y="70535"/>
                  </a:lnTo>
                  <a:lnTo>
                    <a:pt x="2600" y="109535"/>
                  </a:lnTo>
                  <a:lnTo>
                    <a:pt x="0" y="152936"/>
                  </a:lnTo>
                  <a:lnTo>
                    <a:pt x="4290" y="174189"/>
                  </a:lnTo>
                  <a:lnTo>
                    <a:pt x="16585" y="193053"/>
                  </a:lnTo>
                  <a:lnTo>
                    <a:pt x="27190" y="199903"/>
                  </a:lnTo>
                  <a:lnTo>
                    <a:pt x="32797" y="201730"/>
                  </a:lnTo>
                  <a:lnTo>
                    <a:pt x="71673" y="231397"/>
                  </a:lnTo>
                  <a:lnTo>
                    <a:pt x="88054" y="241749"/>
                  </a:lnTo>
                  <a:lnTo>
                    <a:pt x="109424" y="247577"/>
                  </a:lnTo>
                  <a:lnTo>
                    <a:pt x="151165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05"/>
            <p:cNvSpPr/>
            <p:nvPr/>
          </p:nvSpPr>
          <p:spPr>
            <a:xfrm>
              <a:off x="4241666" y="4893469"/>
              <a:ext cx="26726" cy="357188"/>
            </a:xfrm>
            <a:custGeom>
              <a:avLst/>
              <a:gdLst/>
              <a:ahLst/>
              <a:cxnLst/>
              <a:rect l="0" t="0" r="0" b="0"/>
              <a:pathLst>
                <a:path w="26726" h="357188">
                  <a:moveTo>
                    <a:pt x="26725" y="0"/>
                  </a:moveTo>
                  <a:lnTo>
                    <a:pt x="21984" y="0"/>
                  </a:lnTo>
                  <a:lnTo>
                    <a:pt x="19657" y="10583"/>
                  </a:lnTo>
                  <a:lnTo>
                    <a:pt x="15700" y="33563"/>
                  </a:lnTo>
                  <a:lnTo>
                    <a:pt x="5475" y="68586"/>
                  </a:lnTo>
                  <a:lnTo>
                    <a:pt x="1577" y="102122"/>
                  </a:lnTo>
                  <a:lnTo>
                    <a:pt x="422" y="141934"/>
                  </a:lnTo>
                  <a:lnTo>
                    <a:pt x="80" y="180410"/>
                  </a:lnTo>
                  <a:lnTo>
                    <a:pt x="0" y="212804"/>
                  </a:lnTo>
                  <a:lnTo>
                    <a:pt x="956" y="246384"/>
                  </a:lnTo>
                  <a:lnTo>
                    <a:pt x="7009" y="289550"/>
                  </a:lnTo>
                  <a:lnTo>
                    <a:pt x="8865" y="3571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06"/>
            <p:cNvSpPr/>
            <p:nvPr/>
          </p:nvSpPr>
          <p:spPr>
            <a:xfrm>
              <a:off x="4134445" y="5059653"/>
              <a:ext cx="205384" cy="48129"/>
            </a:xfrm>
            <a:custGeom>
              <a:avLst/>
              <a:gdLst/>
              <a:ahLst/>
              <a:cxnLst/>
              <a:rect l="0" t="0" r="0" b="0"/>
              <a:pathLst>
                <a:path w="205384" h="48129">
                  <a:moveTo>
                    <a:pt x="0" y="48128"/>
                  </a:moveTo>
                  <a:lnTo>
                    <a:pt x="0" y="38647"/>
                  </a:lnTo>
                  <a:lnTo>
                    <a:pt x="2977" y="34862"/>
                  </a:lnTo>
                  <a:lnTo>
                    <a:pt x="14222" y="28011"/>
                  </a:lnTo>
                  <a:lnTo>
                    <a:pt x="32546" y="23317"/>
                  </a:lnTo>
                  <a:lnTo>
                    <a:pt x="70774" y="21730"/>
                  </a:lnTo>
                  <a:lnTo>
                    <a:pt x="102881" y="19471"/>
                  </a:lnTo>
                  <a:lnTo>
                    <a:pt x="137805" y="4581"/>
                  </a:lnTo>
                  <a:lnTo>
                    <a:pt x="158481" y="0"/>
                  </a:lnTo>
                  <a:lnTo>
                    <a:pt x="205383" y="124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07"/>
            <p:cNvSpPr/>
            <p:nvPr/>
          </p:nvSpPr>
          <p:spPr>
            <a:xfrm>
              <a:off x="4394830" y="5036787"/>
              <a:ext cx="157466" cy="276378"/>
            </a:xfrm>
            <a:custGeom>
              <a:avLst/>
              <a:gdLst/>
              <a:ahLst/>
              <a:cxnLst/>
              <a:rect l="0" t="0" r="0" b="0"/>
              <a:pathLst>
                <a:path w="157466" h="276378">
                  <a:moveTo>
                    <a:pt x="34295" y="115643"/>
                  </a:moveTo>
                  <a:lnTo>
                    <a:pt x="34295" y="106162"/>
                  </a:lnTo>
                  <a:lnTo>
                    <a:pt x="42233" y="96215"/>
                  </a:lnTo>
                  <a:lnTo>
                    <a:pt x="55682" y="86172"/>
                  </a:lnTo>
                  <a:lnTo>
                    <a:pt x="78997" y="75932"/>
                  </a:lnTo>
                  <a:lnTo>
                    <a:pt x="107801" y="66678"/>
                  </a:lnTo>
                  <a:lnTo>
                    <a:pt x="116041" y="62164"/>
                  </a:lnTo>
                  <a:lnTo>
                    <a:pt x="127842" y="49210"/>
                  </a:lnTo>
                  <a:lnTo>
                    <a:pt x="136395" y="36508"/>
                  </a:lnTo>
                  <a:lnTo>
                    <a:pt x="149970" y="23062"/>
                  </a:lnTo>
                  <a:lnTo>
                    <a:pt x="157465" y="11365"/>
                  </a:lnTo>
                  <a:lnTo>
                    <a:pt x="157088" y="9414"/>
                  </a:lnTo>
                  <a:lnTo>
                    <a:pt x="154023" y="4599"/>
                  </a:lnTo>
                  <a:lnTo>
                    <a:pt x="151817" y="2918"/>
                  </a:lnTo>
                  <a:lnTo>
                    <a:pt x="146720" y="1051"/>
                  </a:lnTo>
                  <a:lnTo>
                    <a:pt x="128791" y="0"/>
                  </a:lnTo>
                  <a:lnTo>
                    <a:pt x="104627" y="9169"/>
                  </a:lnTo>
                  <a:lnTo>
                    <a:pt x="88097" y="19713"/>
                  </a:lnTo>
                  <a:lnTo>
                    <a:pt x="53654" y="61681"/>
                  </a:lnTo>
                  <a:lnTo>
                    <a:pt x="23635" y="101474"/>
                  </a:lnTo>
                  <a:lnTo>
                    <a:pt x="5951" y="124750"/>
                  </a:lnTo>
                  <a:lnTo>
                    <a:pt x="761" y="154611"/>
                  </a:lnTo>
                  <a:lnTo>
                    <a:pt x="0" y="195880"/>
                  </a:lnTo>
                  <a:lnTo>
                    <a:pt x="5833" y="226619"/>
                  </a:lnTo>
                  <a:lnTo>
                    <a:pt x="11062" y="238718"/>
                  </a:lnTo>
                  <a:lnTo>
                    <a:pt x="43770" y="268751"/>
                  </a:lnTo>
                  <a:lnTo>
                    <a:pt x="87873" y="2763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08"/>
            <p:cNvSpPr/>
            <p:nvPr/>
          </p:nvSpPr>
          <p:spPr>
            <a:xfrm>
              <a:off x="4621892" y="4875609"/>
              <a:ext cx="224954" cy="424958"/>
            </a:xfrm>
            <a:custGeom>
              <a:avLst/>
              <a:gdLst/>
              <a:ahLst/>
              <a:cxnLst/>
              <a:rect l="0" t="0" r="0" b="0"/>
              <a:pathLst>
                <a:path w="224954" h="424958">
                  <a:moveTo>
                    <a:pt x="173350" y="232172"/>
                  </a:moveTo>
                  <a:lnTo>
                    <a:pt x="168610" y="222691"/>
                  </a:lnTo>
                  <a:lnTo>
                    <a:pt x="166221" y="219899"/>
                  </a:lnTo>
                  <a:lnTo>
                    <a:pt x="147619" y="210308"/>
                  </a:lnTo>
                  <a:lnTo>
                    <a:pt x="126369" y="206842"/>
                  </a:lnTo>
                  <a:lnTo>
                    <a:pt x="115097" y="208678"/>
                  </a:lnTo>
                  <a:lnTo>
                    <a:pt x="105788" y="211808"/>
                  </a:lnTo>
                  <a:lnTo>
                    <a:pt x="88399" y="215555"/>
                  </a:lnTo>
                  <a:lnTo>
                    <a:pt x="59004" y="233594"/>
                  </a:lnTo>
                  <a:lnTo>
                    <a:pt x="52471" y="239073"/>
                  </a:lnTo>
                  <a:lnTo>
                    <a:pt x="27728" y="282520"/>
                  </a:lnTo>
                  <a:lnTo>
                    <a:pt x="9023" y="322412"/>
                  </a:lnTo>
                  <a:lnTo>
                    <a:pt x="0" y="350208"/>
                  </a:lnTo>
                  <a:lnTo>
                    <a:pt x="1229" y="358488"/>
                  </a:lnTo>
                  <a:lnTo>
                    <a:pt x="23023" y="397268"/>
                  </a:lnTo>
                  <a:lnTo>
                    <a:pt x="42488" y="416247"/>
                  </a:lnTo>
                  <a:lnTo>
                    <a:pt x="61281" y="423124"/>
                  </a:lnTo>
                  <a:lnTo>
                    <a:pt x="71848" y="424957"/>
                  </a:lnTo>
                  <a:lnTo>
                    <a:pt x="94173" y="421704"/>
                  </a:lnTo>
                  <a:lnTo>
                    <a:pt x="132276" y="410222"/>
                  </a:lnTo>
                  <a:lnTo>
                    <a:pt x="149715" y="398919"/>
                  </a:lnTo>
                  <a:lnTo>
                    <a:pt x="184067" y="384218"/>
                  </a:lnTo>
                  <a:lnTo>
                    <a:pt x="189424" y="379176"/>
                  </a:lnTo>
                  <a:lnTo>
                    <a:pt x="208209" y="341514"/>
                  </a:lnTo>
                  <a:lnTo>
                    <a:pt x="216065" y="298897"/>
                  </a:lnTo>
                  <a:lnTo>
                    <a:pt x="220262" y="264020"/>
                  </a:lnTo>
                  <a:lnTo>
                    <a:pt x="224953" y="228379"/>
                  </a:lnTo>
                  <a:lnTo>
                    <a:pt x="223698" y="189046"/>
                  </a:lnTo>
                  <a:lnTo>
                    <a:pt x="219687" y="149611"/>
                  </a:lnTo>
                  <a:lnTo>
                    <a:pt x="215853" y="109152"/>
                  </a:lnTo>
                  <a:lnTo>
                    <a:pt x="208433" y="69383"/>
                  </a:lnTo>
                  <a:lnTo>
                    <a:pt x="18228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SMARTInkShape-Group17"/>
          <p:cNvGrpSpPr/>
          <p:nvPr/>
        </p:nvGrpSpPr>
        <p:grpSpPr>
          <a:xfrm>
            <a:off x="6181523" y="4027289"/>
            <a:ext cx="1105103" cy="437556"/>
            <a:chOff x="6181523" y="4027289"/>
            <a:chExt cx="1105103" cy="437556"/>
          </a:xfrm>
        </p:grpSpPr>
        <p:sp>
          <p:nvSpPr>
            <p:cNvPr id="158" name="SMARTInkShape-109"/>
            <p:cNvSpPr/>
            <p:nvPr/>
          </p:nvSpPr>
          <p:spPr>
            <a:xfrm>
              <a:off x="6181523" y="4218906"/>
              <a:ext cx="194275" cy="239313"/>
            </a:xfrm>
            <a:custGeom>
              <a:avLst/>
              <a:gdLst/>
              <a:ahLst/>
              <a:cxnLst/>
              <a:rect l="0" t="0" r="0" b="0"/>
              <a:pathLst>
                <a:path w="194275" h="239313">
                  <a:moveTo>
                    <a:pt x="194274" y="4836"/>
                  </a:moveTo>
                  <a:lnTo>
                    <a:pt x="194274" y="96"/>
                  </a:lnTo>
                  <a:lnTo>
                    <a:pt x="193282" y="16137"/>
                  </a:lnTo>
                  <a:lnTo>
                    <a:pt x="188137" y="29572"/>
                  </a:lnTo>
                  <a:lnTo>
                    <a:pt x="185453" y="64803"/>
                  </a:lnTo>
                  <a:lnTo>
                    <a:pt x="185392" y="63569"/>
                  </a:lnTo>
                  <a:lnTo>
                    <a:pt x="185366" y="61697"/>
                  </a:lnTo>
                  <a:lnTo>
                    <a:pt x="185347" y="66405"/>
                  </a:lnTo>
                  <a:lnTo>
                    <a:pt x="180604" y="62325"/>
                  </a:lnTo>
                  <a:lnTo>
                    <a:pt x="161429" y="22063"/>
                  </a:lnTo>
                  <a:lnTo>
                    <a:pt x="155533" y="17453"/>
                  </a:lnTo>
                  <a:lnTo>
                    <a:pt x="136534" y="8357"/>
                  </a:lnTo>
                  <a:lnTo>
                    <a:pt x="101897" y="0"/>
                  </a:lnTo>
                  <a:lnTo>
                    <a:pt x="90048" y="2026"/>
                  </a:lnTo>
                  <a:lnTo>
                    <a:pt x="67480" y="13484"/>
                  </a:lnTo>
                  <a:lnTo>
                    <a:pt x="46683" y="38928"/>
                  </a:lnTo>
                  <a:lnTo>
                    <a:pt x="25556" y="77921"/>
                  </a:lnTo>
                  <a:lnTo>
                    <a:pt x="9851" y="116987"/>
                  </a:lnTo>
                  <a:lnTo>
                    <a:pt x="491" y="157149"/>
                  </a:lnTo>
                  <a:lnTo>
                    <a:pt x="0" y="168773"/>
                  </a:lnTo>
                  <a:lnTo>
                    <a:pt x="10406" y="198342"/>
                  </a:lnTo>
                  <a:lnTo>
                    <a:pt x="23598" y="220921"/>
                  </a:lnTo>
                  <a:lnTo>
                    <a:pt x="37059" y="232504"/>
                  </a:lnTo>
                  <a:lnTo>
                    <a:pt x="44816" y="236982"/>
                  </a:lnTo>
                  <a:lnTo>
                    <a:pt x="61371" y="239312"/>
                  </a:lnTo>
                  <a:lnTo>
                    <a:pt x="103130" y="231175"/>
                  </a:lnTo>
                  <a:lnTo>
                    <a:pt x="141371" y="223205"/>
                  </a:lnTo>
                  <a:lnTo>
                    <a:pt x="167485" y="2280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10"/>
            <p:cNvSpPr/>
            <p:nvPr/>
          </p:nvSpPr>
          <p:spPr>
            <a:xfrm>
              <a:off x="6492484" y="4219935"/>
              <a:ext cx="222642" cy="244910"/>
            </a:xfrm>
            <a:custGeom>
              <a:avLst/>
              <a:gdLst/>
              <a:ahLst/>
              <a:cxnLst/>
              <a:rect l="0" t="0" r="0" b="0"/>
              <a:pathLst>
                <a:path w="222642" h="244910">
                  <a:moveTo>
                    <a:pt x="177993" y="30596"/>
                  </a:moveTo>
                  <a:lnTo>
                    <a:pt x="165564" y="18168"/>
                  </a:lnTo>
                  <a:lnTo>
                    <a:pt x="157255" y="15150"/>
                  </a:lnTo>
                  <a:lnTo>
                    <a:pt x="131012" y="8473"/>
                  </a:lnTo>
                  <a:lnTo>
                    <a:pt x="115344" y="449"/>
                  </a:lnTo>
                  <a:lnTo>
                    <a:pt x="102524" y="0"/>
                  </a:lnTo>
                  <a:lnTo>
                    <a:pt x="87897" y="4099"/>
                  </a:lnTo>
                  <a:lnTo>
                    <a:pt x="56240" y="28442"/>
                  </a:lnTo>
                  <a:lnTo>
                    <a:pt x="21804" y="71629"/>
                  </a:lnTo>
                  <a:lnTo>
                    <a:pt x="6250" y="103083"/>
                  </a:lnTo>
                  <a:lnTo>
                    <a:pt x="301" y="144175"/>
                  </a:lnTo>
                  <a:lnTo>
                    <a:pt x="0" y="150964"/>
                  </a:lnTo>
                  <a:lnTo>
                    <a:pt x="9058" y="179480"/>
                  </a:lnTo>
                  <a:lnTo>
                    <a:pt x="21551" y="196316"/>
                  </a:lnTo>
                  <a:lnTo>
                    <a:pt x="40027" y="211659"/>
                  </a:lnTo>
                  <a:lnTo>
                    <a:pt x="44344" y="213813"/>
                  </a:lnTo>
                  <a:lnTo>
                    <a:pt x="57077" y="213560"/>
                  </a:lnTo>
                  <a:lnTo>
                    <a:pt x="71666" y="209148"/>
                  </a:lnTo>
                  <a:lnTo>
                    <a:pt x="115359" y="180188"/>
                  </a:lnTo>
                  <a:lnTo>
                    <a:pt x="121354" y="174973"/>
                  </a:lnTo>
                  <a:lnTo>
                    <a:pt x="128016" y="161240"/>
                  </a:lnTo>
                  <a:lnTo>
                    <a:pt x="138779" y="120450"/>
                  </a:lnTo>
                  <a:lnTo>
                    <a:pt x="141813" y="82876"/>
                  </a:lnTo>
                  <a:lnTo>
                    <a:pt x="151091" y="39980"/>
                  </a:lnTo>
                  <a:lnTo>
                    <a:pt x="151170" y="44401"/>
                  </a:lnTo>
                  <a:lnTo>
                    <a:pt x="160296" y="81657"/>
                  </a:lnTo>
                  <a:lnTo>
                    <a:pt x="167016" y="116612"/>
                  </a:lnTo>
                  <a:lnTo>
                    <a:pt x="178176" y="159190"/>
                  </a:lnTo>
                  <a:lnTo>
                    <a:pt x="199036" y="199739"/>
                  </a:lnTo>
                  <a:lnTo>
                    <a:pt x="222641" y="2449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11"/>
            <p:cNvSpPr/>
            <p:nvPr/>
          </p:nvSpPr>
          <p:spPr>
            <a:xfrm>
              <a:off x="6799350" y="4027289"/>
              <a:ext cx="22932" cy="392907"/>
            </a:xfrm>
            <a:custGeom>
              <a:avLst/>
              <a:gdLst/>
              <a:ahLst/>
              <a:cxnLst/>
              <a:rect l="0" t="0" r="0" b="0"/>
              <a:pathLst>
                <a:path w="22932" h="392907">
                  <a:moveTo>
                    <a:pt x="14002" y="0"/>
                  </a:moveTo>
                  <a:lnTo>
                    <a:pt x="9261" y="39079"/>
                  </a:lnTo>
                  <a:lnTo>
                    <a:pt x="6313" y="79268"/>
                  </a:lnTo>
                  <a:lnTo>
                    <a:pt x="4325" y="116898"/>
                  </a:lnTo>
                  <a:lnTo>
                    <a:pt x="0" y="142123"/>
                  </a:lnTo>
                  <a:lnTo>
                    <a:pt x="3776" y="179511"/>
                  </a:lnTo>
                  <a:lnTo>
                    <a:pt x="4687" y="220868"/>
                  </a:lnTo>
                  <a:lnTo>
                    <a:pt x="7604" y="263549"/>
                  </a:lnTo>
                  <a:lnTo>
                    <a:pt x="11158" y="294735"/>
                  </a:lnTo>
                  <a:lnTo>
                    <a:pt x="13159" y="332620"/>
                  </a:lnTo>
                  <a:lnTo>
                    <a:pt x="13891" y="375536"/>
                  </a:lnTo>
                  <a:lnTo>
                    <a:pt x="14920" y="381326"/>
                  </a:lnTo>
                  <a:lnTo>
                    <a:pt x="22931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12"/>
            <p:cNvSpPr/>
            <p:nvPr/>
          </p:nvSpPr>
          <p:spPr>
            <a:xfrm>
              <a:off x="6938446" y="4198176"/>
              <a:ext cx="348180" cy="257739"/>
            </a:xfrm>
            <a:custGeom>
              <a:avLst/>
              <a:gdLst/>
              <a:ahLst/>
              <a:cxnLst/>
              <a:rect l="0" t="0" r="0" b="0"/>
              <a:pathLst>
                <a:path w="348180" h="257739">
                  <a:moveTo>
                    <a:pt x="17781" y="7707"/>
                  </a:moveTo>
                  <a:lnTo>
                    <a:pt x="17781" y="12447"/>
                  </a:lnTo>
                  <a:lnTo>
                    <a:pt x="6756" y="55302"/>
                  </a:lnTo>
                  <a:lnTo>
                    <a:pt x="1271" y="93397"/>
                  </a:lnTo>
                  <a:lnTo>
                    <a:pt x="188" y="128850"/>
                  </a:lnTo>
                  <a:lnTo>
                    <a:pt x="0" y="169609"/>
                  </a:lnTo>
                  <a:lnTo>
                    <a:pt x="937" y="199876"/>
                  </a:lnTo>
                  <a:lnTo>
                    <a:pt x="8742" y="237123"/>
                  </a:lnTo>
                  <a:lnTo>
                    <a:pt x="8778" y="237049"/>
                  </a:lnTo>
                  <a:lnTo>
                    <a:pt x="8845" y="202107"/>
                  </a:lnTo>
                  <a:lnTo>
                    <a:pt x="8849" y="166069"/>
                  </a:lnTo>
                  <a:lnTo>
                    <a:pt x="8850" y="129314"/>
                  </a:lnTo>
                  <a:lnTo>
                    <a:pt x="11496" y="95994"/>
                  </a:lnTo>
                  <a:lnTo>
                    <a:pt x="18564" y="68923"/>
                  </a:lnTo>
                  <a:lnTo>
                    <a:pt x="42777" y="27315"/>
                  </a:lnTo>
                  <a:lnTo>
                    <a:pt x="56122" y="2099"/>
                  </a:lnTo>
                  <a:lnTo>
                    <a:pt x="59217" y="0"/>
                  </a:lnTo>
                  <a:lnTo>
                    <a:pt x="62272" y="584"/>
                  </a:lnTo>
                  <a:lnTo>
                    <a:pt x="69305" y="7518"/>
                  </a:lnTo>
                  <a:lnTo>
                    <a:pt x="97806" y="47490"/>
                  </a:lnTo>
                  <a:lnTo>
                    <a:pt x="118692" y="89672"/>
                  </a:lnTo>
                  <a:lnTo>
                    <a:pt x="129129" y="129363"/>
                  </a:lnTo>
                  <a:lnTo>
                    <a:pt x="135888" y="173597"/>
                  </a:lnTo>
                  <a:lnTo>
                    <a:pt x="138734" y="186608"/>
                  </a:lnTo>
                  <a:lnTo>
                    <a:pt x="133940" y="203940"/>
                  </a:lnTo>
                  <a:lnTo>
                    <a:pt x="133870" y="159565"/>
                  </a:lnTo>
                  <a:lnTo>
                    <a:pt x="138608" y="119063"/>
                  </a:lnTo>
                  <a:lnTo>
                    <a:pt x="156226" y="74829"/>
                  </a:lnTo>
                  <a:lnTo>
                    <a:pt x="184418" y="32186"/>
                  </a:lnTo>
                  <a:lnTo>
                    <a:pt x="200218" y="14850"/>
                  </a:lnTo>
                  <a:lnTo>
                    <a:pt x="211642" y="6582"/>
                  </a:lnTo>
                  <a:lnTo>
                    <a:pt x="217468" y="4972"/>
                  </a:lnTo>
                  <a:lnTo>
                    <a:pt x="229231" y="5830"/>
                  </a:lnTo>
                  <a:lnTo>
                    <a:pt x="234153" y="8440"/>
                  </a:lnTo>
                  <a:lnTo>
                    <a:pt x="246815" y="22587"/>
                  </a:lnTo>
                  <a:lnTo>
                    <a:pt x="269395" y="57328"/>
                  </a:lnTo>
                  <a:lnTo>
                    <a:pt x="285577" y="98681"/>
                  </a:lnTo>
                  <a:lnTo>
                    <a:pt x="299948" y="138198"/>
                  </a:lnTo>
                  <a:lnTo>
                    <a:pt x="312340" y="172463"/>
                  </a:lnTo>
                  <a:lnTo>
                    <a:pt x="327662" y="215513"/>
                  </a:lnTo>
                  <a:lnTo>
                    <a:pt x="330131" y="220120"/>
                  </a:lnTo>
                  <a:lnTo>
                    <a:pt x="334535" y="225475"/>
                  </a:lnTo>
                  <a:lnTo>
                    <a:pt x="337155" y="233807"/>
                  </a:lnTo>
                  <a:lnTo>
                    <a:pt x="339311" y="243134"/>
                  </a:lnTo>
                  <a:lnTo>
                    <a:pt x="348179" y="257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SMARTInkShape-Group18"/>
          <p:cNvGrpSpPr/>
          <p:nvPr/>
        </p:nvGrpSpPr>
        <p:grpSpPr>
          <a:xfrm>
            <a:off x="5018824" y="4607719"/>
            <a:ext cx="1919543" cy="1017985"/>
            <a:chOff x="5018824" y="4607719"/>
            <a:chExt cx="1919543" cy="1017985"/>
          </a:xfrm>
        </p:grpSpPr>
        <p:sp>
          <p:nvSpPr>
            <p:cNvPr id="163" name="SMARTInkShape-113"/>
            <p:cNvSpPr/>
            <p:nvPr/>
          </p:nvSpPr>
          <p:spPr>
            <a:xfrm>
              <a:off x="5375672" y="4822031"/>
              <a:ext cx="35720" cy="375048"/>
            </a:xfrm>
            <a:custGeom>
              <a:avLst/>
              <a:gdLst/>
              <a:ahLst/>
              <a:cxnLst/>
              <a:rect l="0" t="0" r="0" b="0"/>
              <a:pathLst>
                <a:path w="35720" h="375048">
                  <a:moveTo>
                    <a:pt x="35719" y="0"/>
                  </a:moveTo>
                  <a:lnTo>
                    <a:pt x="30978" y="4741"/>
                  </a:lnTo>
                  <a:lnTo>
                    <a:pt x="28650" y="9714"/>
                  </a:lnTo>
                  <a:lnTo>
                    <a:pt x="28030" y="12429"/>
                  </a:lnTo>
                  <a:lnTo>
                    <a:pt x="11391" y="42807"/>
                  </a:lnTo>
                  <a:lnTo>
                    <a:pt x="9416" y="75153"/>
                  </a:lnTo>
                  <a:lnTo>
                    <a:pt x="9146" y="103847"/>
                  </a:lnTo>
                  <a:lnTo>
                    <a:pt x="8994" y="142887"/>
                  </a:lnTo>
                  <a:lnTo>
                    <a:pt x="4202" y="183337"/>
                  </a:lnTo>
                  <a:lnTo>
                    <a:pt x="1245" y="222553"/>
                  </a:lnTo>
                  <a:lnTo>
                    <a:pt x="553" y="253693"/>
                  </a:lnTo>
                  <a:lnTo>
                    <a:pt x="164" y="296757"/>
                  </a:lnTo>
                  <a:lnTo>
                    <a:pt x="0" y="375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14"/>
            <p:cNvSpPr/>
            <p:nvPr/>
          </p:nvSpPr>
          <p:spPr>
            <a:xfrm>
              <a:off x="5331023" y="4795361"/>
              <a:ext cx="205104" cy="205265"/>
            </a:xfrm>
            <a:custGeom>
              <a:avLst/>
              <a:gdLst/>
              <a:ahLst/>
              <a:cxnLst/>
              <a:rect l="0" t="0" r="0" b="0"/>
              <a:pathLst>
                <a:path w="205104" h="205265">
                  <a:moveTo>
                    <a:pt x="0" y="17741"/>
                  </a:moveTo>
                  <a:lnTo>
                    <a:pt x="14259" y="11604"/>
                  </a:lnTo>
                  <a:lnTo>
                    <a:pt x="29471" y="8646"/>
                  </a:lnTo>
                  <a:lnTo>
                    <a:pt x="43679" y="2919"/>
                  </a:lnTo>
                  <a:lnTo>
                    <a:pt x="79882" y="482"/>
                  </a:lnTo>
                  <a:lnTo>
                    <a:pt x="120731" y="0"/>
                  </a:lnTo>
                  <a:lnTo>
                    <a:pt x="145795" y="4657"/>
                  </a:lnTo>
                  <a:lnTo>
                    <a:pt x="165789" y="17061"/>
                  </a:lnTo>
                  <a:lnTo>
                    <a:pt x="198221" y="60723"/>
                  </a:lnTo>
                  <a:lnTo>
                    <a:pt x="202200" y="66609"/>
                  </a:lnTo>
                  <a:lnTo>
                    <a:pt x="205103" y="108192"/>
                  </a:lnTo>
                  <a:lnTo>
                    <a:pt x="200560" y="129428"/>
                  </a:lnTo>
                  <a:lnTo>
                    <a:pt x="188189" y="153028"/>
                  </a:lnTo>
                  <a:lnTo>
                    <a:pt x="174921" y="164850"/>
                  </a:lnTo>
                  <a:lnTo>
                    <a:pt x="146890" y="180524"/>
                  </a:lnTo>
                  <a:lnTo>
                    <a:pt x="108979" y="186045"/>
                  </a:lnTo>
                  <a:lnTo>
                    <a:pt x="67489" y="187226"/>
                  </a:lnTo>
                  <a:lnTo>
                    <a:pt x="17860" y="2052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15"/>
            <p:cNvSpPr/>
            <p:nvPr/>
          </p:nvSpPr>
          <p:spPr>
            <a:xfrm>
              <a:off x="5607844" y="4607719"/>
              <a:ext cx="35720" cy="366118"/>
            </a:xfrm>
            <a:custGeom>
              <a:avLst/>
              <a:gdLst/>
              <a:ahLst/>
              <a:cxnLst/>
              <a:rect l="0" t="0" r="0" b="0"/>
              <a:pathLst>
                <a:path w="35720" h="366118">
                  <a:moveTo>
                    <a:pt x="35719" y="0"/>
                  </a:moveTo>
                  <a:lnTo>
                    <a:pt x="35719" y="42810"/>
                  </a:lnTo>
                  <a:lnTo>
                    <a:pt x="30978" y="87170"/>
                  </a:lnTo>
                  <a:lnTo>
                    <a:pt x="27341" y="126597"/>
                  </a:lnTo>
                  <a:lnTo>
                    <a:pt x="22157" y="165787"/>
                  </a:lnTo>
                  <a:lnTo>
                    <a:pt x="19133" y="209526"/>
                  </a:lnTo>
                  <a:lnTo>
                    <a:pt x="18425" y="242943"/>
                  </a:lnTo>
                  <a:lnTo>
                    <a:pt x="18027" y="287288"/>
                  </a:lnTo>
                  <a:lnTo>
                    <a:pt x="15263" y="321924"/>
                  </a:lnTo>
                  <a:lnTo>
                    <a:pt x="0" y="366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16"/>
            <p:cNvSpPr/>
            <p:nvPr/>
          </p:nvSpPr>
          <p:spPr>
            <a:xfrm>
              <a:off x="5643563" y="4804216"/>
              <a:ext cx="178300" cy="163911"/>
            </a:xfrm>
            <a:custGeom>
              <a:avLst/>
              <a:gdLst/>
              <a:ahLst/>
              <a:cxnLst/>
              <a:rect l="0" t="0" r="0" b="0"/>
              <a:pathLst>
                <a:path w="178300" h="163911">
                  <a:moveTo>
                    <a:pt x="0" y="98182"/>
                  </a:moveTo>
                  <a:lnTo>
                    <a:pt x="0" y="113559"/>
                  </a:lnTo>
                  <a:lnTo>
                    <a:pt x="9480" y="120047"/>
                  </a:lnTo>
                  <a:lnTo>
                    <a:pt x="14258" y="119704"/>
                  </a:lnTo>
                  <a:lnTo>
                    <a:pt x="54960" y="94221"/>
                  </a:lnTo>
                  <a:lnTo>
                    <a:pt x="81768" y="79039"/>
                  </a:lnTo>
                  <a:lnTo>
                    <a:pt x="123235" y="70258"/>
                  </a:lnTo>
                  <a:lnTo>
                    <a:pt x="140099" y="63943"/>
                  </a:lnTo>
                  <a:lnTo>
                    <a:pt x="150901" y="54522"/>
                  </a:lnTo>
                  <a:lnTo>
                    <a:pt x="171065" y="26169"/>
                  </a:lnTo>
                  <a:lnTo>
                    <a:pt x="178299" y="1095"/>
                  </a:lnTo>
                  <a:lnTo>
                    <a:pt x="177406" y="715"/>
                  </a:lnTo>
                  <a:lnTo>
                    <a:pt x="141062" y="0"/>
                  </a:lnTo>
                  <a:lnTo>
                    <a:pt x="125202" y="968"/>
                  </a:lnTo>
                  <a:lnTo>
                    <a:pt x="97430" y="7647"/>
                  </a:lnTo>
                  <a:lnTo>
                    <a:pt x="87620" y="18918"/>
                  </a:lnTo>
                  <a:lnTo>
                    <a:pt x="52267" y="63218"/>
                  </a:lnTo>
                  <a:lnTo>
                    <a:pt x="37629" y="93741"/>
                  </a:lnTo>
                  <a:lnTo>
                    <a:pt x="45684" y="126738"/>
                  </a:lnTo>
                  <a:lnTo>
                    <a:pt x="53885" y="146992"/>
                  </a:lnTo>
                  <a:lnTo>
                    <a:pt x="56759" y="151558"/>
                  </a:lnTo>
                  <a:lnTo>
                    <a:pt x="67890" y="159278"/>
                  </a:lnTo>
                  <a:lnTo>
                    <a:pt x="75025" y="162725"/>
                  </a:lnTo>
                  <a:lnTo>
                    <a:pt x="88245" y="163910"/>
                  </a:lnTo>
                  <a:lnTo>
                    <a:pt x="133945" y="1606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17"/>
            <p:cNvSpPr/>
            <p:nvPr/>
          </p:nvSpPr>
          <p:spPr>
            <a:xfrm>
              <a:off x="5866860" y="4813134"/>
              <a:ext cx="214258" cy="213751"/>
            </a:xfrm>
            <a:custGeom>
              <a:avLst/>
              <a:gdLst/>
              <a:ahLst/>
              <a:cxnLst/>
              <a:rect l="0" t="0" r="0" b="0"/>
              <a:pathLst>
                <a:path w="214258" h="213751">
                  <a:moveTo>
                    <a:pt x="187468" y="8897"/>
                  </a:moveTo>
                  <a:lnTo>
                    <a:pt x="179779" y="8897"/>
                  </a:lnTo>
                  <a:lnTo>
                    <a:pt x="174165" y="4157"/>
                  </a:lnTo>
                  <a:lnTo>
                    <a:pt x="166343" y="1829"/>
                  </a:lnTo>
                  <a:lnTo>
                    <a:pt x="131012" y="0"/>
                  </a:lnTo>
                  <a:lnTo>
                    <a:pt x="125004" y="2628"/>
                  </a:lnTo>
                  <a:lnTo>
                    <a:pt x="122013" y="4718"/>
                  </a:lnTo>
                  <a:lnTo>
                    <a:pt x="108323" y="7659"/>
                  </a:lnTo>
                  <a:lnTo>
                    <a:pt x="92055" y="9645"/>
                  </a:lnTo>
                  <a:lnTo>
                    <a:pt x="50629" y="24704"/>
                  </a:lnTo>
                  <a:lnTo>
                    <a:pt x="42976" y="30144"/>
                  </a:lnTo>
                  <a:lnTo>
                    <a:pt x="10789" y="71654"/>
                  </a:lnTo>
                  <a:lnTo>
                    <a:pt x="4765" y="83422"/>
                  </a:lnTo>
                  <a:lnTo>
                    <a:pt x="580" y="113092"/>
                  </a:lnTo>
                  <a:lnTo>
                    <a:pt x="0" y="144056"/>
                  </a:lnTo>
                  <a:lnTo>
                    <a:pt x="4701" y="158967"/>
                  </a:lnTo>
                  <a:lnTo>
                    <a:pt x="7085" y="162522"/>
                  </a:lnTo>
                  <a:lnTo>
                    <a:pt x="18038" y="173519"/>
                  </a:lnTo>
                  <a:lnTo>
                    <a:pt x="47574" y="208239"/>
                  </a:lnTo>
                  <a:lnTo>
                    <a:pt x="56170" y="211595"/>
                  </a:lnTo>
                  <a:lnTo>
                    <a:pt x="73118" y="213750"/>
                  </a:lnTo>
                  <a:lnTo>
                    <a:pt x="87661" y="209383"/>
                  </a:lnTo>
                  <a:lnTo>
                    <a:pt x="99798" y="201805"/>
                  </a:lnTo>
                  <a:lnTo>
                    <a:pt x="114148" y="181516"/>
                  </a:lnTo>
                  <a:lnTo>
                    <a:pt x="122788" y="166871"/>
                  </a:lnTo>
                  <a:lnTo>
                    <a:pt x="128294" y="163444"/>
                  </a:lnTo>
                  <a:lnTo>
                    <a:pt x="130159" y="160545"/>
                  </a:lnTo>
                  <a:lnTo>
                    <a:pt x="133153" y="144281"/>
                  </a:lnTo>
                  <a:lnTo>
                    <a:pt x="133399" y="140825"/>
                  </a:lnTo>
                  <a:lnTo>
                    <a:pt x="131026" y="134339"/>
                  </a:lnTo>
                  <a:lnTo>
                    <a:pt x="129004" y="131221"/>
                  </a:lnTo>
                  <a:lnTo>
                    <a:pt x="125315" y="97725"/>
                  </a:lnTo>
                  <a:lnTo>
                    <a:pt x="124981" y="57332"/>
                  </a:lnTo>
                  <a:lnTo>
                    <a:pt x="124965" y="43196"/>
                  </a:lnTo>
                  <a:lnTo>
                    <a:pt x="124963" y="43669"/>
                  </a:lnTo>
                  <a:lnTo>
                    <a:pt x="124961" y="39285"/>
                  </a:lnTo>
                  <a:lnTo>
                    <a:pt x="124960" y="43718"/>
                  </a:lnTo>
                  <a:lnTo>
                    <a:pt x="124960" y="39294"/>
                  </a:lnTo>
                  <a:lnTo>
                    <a:pt x="124960" y="41589"/>
                  </a:lnTo>
                  <a:lnTo>
                    <a:pt x="125953" y="42598"/>
                  </a:lnTo>
                  <a:lnTo>
                    <a:pt x="129701" y="43719"/>
                  </a:lnTo>
                  <a:lnTo>
                    <a:pt x="131097" y="45010"/>
                  </a:lnTo>
                  <a:lnTo>
                    <a:pt x="135984" y="54212"/>
                  </a:lnTo>
                  <a:lnTo>
                    <a:pt x="163692" y="96626"/>
                  </a:lnTo>
                  <a:lnTo>
                    <a:pt x="175399" y="138937"/>
                  </a:lnTo>
                  <a:lnTo>
                    <a:pt x="178600" y="154364"/>
                  </a:lnTo>
                  <a:lnTo>
                    <a:pt x="185392" y="165659"/>
                  </a:lnTo>
                  <a:lnTo>
                    <a:pt x="199493" y="181406"/>
                  </a:lnTo>
                  <a:lnTo>
                    <a:pt x="205380" y="184787"/>
                  </a:lnTo>
                  <a:lnTo>
                    <a:pt x="208340" y="185688"/>
                  </a:lnTo>
                  <a:lnTo>
                    <a:pt x="210312" y="187281"/>
                  </a:lnTo>
                  <a:lnTo>
                    <a:pt x="214257" y="1964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18"/>
            <p:cNvSpPr/>
            <p:nvPr/>
          </p:nvSpPr>
          <p:spPr>
            <a:xfrm>
              <a:off x="6143625" y="4790660"/>
              <a:ext cx="187524" cy="240919"/>
            </a:xfrm>
            <a:custGeom>
              <a:avLst/>
              <a:gdLst/>
              <a:ahLst/>
              <a:cxnLst/>
              <a:rect l="0" t="0" r="0" b="0"/>
              <a:pathLst>
                <a:path w="187524" h="240919">
                  <a:moveTo>
                    <a:pt x="187523" y="31371"/>
                  </a:moveTo>
                  <a:lnTo>
                    <a:pt x="187523" y="26631"/>
                  </a:lnTo>
                  <a:lnTo>
                    <a:pt x="182783" y="14202"/>
                  </a:lnTo>
                  <a:lnTo>
                    <a:pt x="180394" y="10995"/>
                  </a:lnTo>
                  <a:lnTo>
                    <a:pt x="166786" y="3203"/>
                  </a:lnTo>
                  <a:lnTo>
                    <a:pt x="161792" y="686"/>
                  </a:lnTo>
                  <a:lnTo>
                    <a:pt x="156479" y="0"/>
                  </a:lnTo>
                  <a:lnTo>
                    <a:pt x="127824" y="3783"/>
                  </a:lnTo>
                  <a:lnTo>
                    <a:pt x="122919" y="6034"/>
                  </a:lnTo>
                  <a:lnTo>
                    <a:pt x="99947" y="24629"/>
                  </a:lnTo>
                  <a:lnTo>
                    <a:pt x="78339" y="35775"/>
                  </a:lnTo>
                  <a:lnTo>
                    <a:pt x="73062" y="40260"/>
                  </a:lnTo>
                  <a:lnTo>
                    <a:pt x="68552" y="42258"/>
                  </a:lnTo>
                  <a:lnTo>
                    <a:pt x="64553" y="42598"/>
                  </a:lnTo>
                  <a:lnTo>
                    <a:pt x="60895" y="41832"/>
                  </a:lnTo>
                  <a:lnTo>
                    <a:pt x="57463" y="42314"/>
                  </a:lnTo>
                  <a:lnTo>
                    <a:pt x="39767" y="49485"/>
                  </a:lnTo>
                  <a:lnTo>
                    <a:pt x="38417" y="51385"/>
                  </a:lnTo>
                  <a:lnTo>
                    <a:pt x="36918" y="56141"/>
                  </a:lnTo>
                  <a:lnTo>
                    <a:pt x="35877" y="70193"/>
                  </a:lnTo>
                  <a:lnTo>
                    <a:pt x="38435" y="76076"/>
                  </a:lnTo>
                  <a:lnTo>
                    <a:pt x="40506" y="79034"/>
                  </a:lnTo>
                  <a:lnTo>
                    <a:pt x="45453" y="82320"/>
                  </a:lnTo>
                  <a:lnTo>
                    <a:pt x="50959" y="84773"/>
                  </a:lnTo>
                  <a:lnTo>
                    <a:pt x="56714" y="89171"/>
                  </a:lnTo>
                  <a:lnTo>
                    <a:pt x="65224" y="91786"/>
                  </a:lnTo>
                  <a:lnTo>
                    <a:pt x="70272" y="92484"/>
                  </a:lnTo>
                  <a:lnTo>
                    <a:pt x="73637" y="93941"/>
                  </a:lnTo>
                  <a:lnTo>
                    <a:pt x="75880" y="95905"/>
                  </a:lnTo>
                  <a:lnTo>
                    <a:pt x="77376" y="98206"/>
                  </a:lnTo>
                  <a:lnTo>
                    <a:pt x="84330" y="100763"/>
                  </a:lnTo>
                  <a:lnTo>
                    <a:pt x="88962" y="101445"/>
                  </a:lnTo>
                  <a:lnTo>
                    <a:pt x="104962" y="111886"/>
                  </a:lnTo>
                  <a:lnTo>
                    <a:pt x="121017" y="127055"/>
                  </a:lnTo>
                  <a:lnTo>
                    <a:pt x="138816" y="153526"/>
                  </a:lnTo>
                  <a:lnTo>
                    <a:pt x="144719" y="172211"/>
                  </a:lnTo>
                  <a:lnTo>
                    <a:pt x="150406" y="181010"/>
                  </a:lnTo>
                  <a:lnTo>
                    <a:pt x="143994" y="198363"/>
                  </a:lnTo>
                  <a:lnTo>
                    <a:pt x="138466" y="204984"/>
                  </a:lnTo>
                  <a:lnTo>
                    <a:pt x="133309" y="207751"/>
                  </a:lnTo>
                  <a:lnTo>
                    <a:pt x="130544" y="208489"/>
                  </a:lnTo>
                  <a:lnTo>
                    <a:pt x="128701" y="210966"/>
                  </a:lnTo>
                  <a:lnTo>
                    <a:pt x="125116" y="221947"/>
                  </a:lnTo>
                  <a:lnTo>
                    <a:pt x="123098" y="223907"/>
                  </a:lnTo>
                  <a:lnTo>
                    <a:pt x="99327" y="240024"/>
                  </a:lnTo>
                  <a:lnTo>
                    <a:pt x="94991" y="240918"/>
                  </a:lnTo>
                  <a:lnTo>
                    <a:pt x="91109" y="240522"/>
                  </a:lnTo>
                  <a:lnTo>
                    <a:pt x="47134" y="224390"/>
                  </a:lnTo>
                  <a:lnTo>
                    <a:pt x="34361" y="215782"/>
                  </a:lnTo>
                  <a:lnTo>
                    <a:pt x="30845" y="214836"/>
                  </a:lnTo>
                  <a:lnTo>
                    <a:pt x="27509" y="215196"/>
                  </a:lnTo>
                  <a:lnTo>
                    <a:pt x="21156" y="218243"/>
                  </a:lnTo>
                  <a:lnTo>
                    <a:pt x="0" y="2367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19"/>
            <p:cNvSpPr/>
            <p:nvPr/>
          </p:nvSpPr>
          <p:spPr>
            <a:xfrm>
              <a:off x="6331148" y="4841615"/>
              <a:ext cx="196455" cy="210919"/>
            </a:xfrm>
            <a:custGeom>
              <a:avLst/>
              <a:gdLst/>
              <a:ahLst/>
              <a:cxnLst/>
              <a:rect l="0" t="0" r="0" b="0"/>
              <a:pathLst>
                <a:path w="196455" h="210919">
                  <a:moveTo>
                    <a:pt x="0" y="132221"/>
                  </a:moveTo>
                  <a:lnTo>
                    <a:pt x="7129" y="124100"/>
                  </a:lnTo>
                  <a:lnTo>
                    <a:pt x="20991" y="98801"/>
                  </a:lnTo>
                  <a:lnTo>
                    <a:pt x="24908" y="95059"/>
                  </a:lnTo>
                  <a:lnTo>
                    <a:pt x="55920" y="76948"/>
                  </a:lnTo>
                  <a:lnTo>
                    <a:pt x="60101" y="76521"/>
                  </a:lnTo>
                  <a:lnTo>
                    <a:pt x="63879" y="77228"/>
                  </a:lnTo>
                  <a:lnTo>
                    <a:pt x="96477" y="71235"/>
                  </a:lnTo>
                  <a:lnTo>
                    <a:pt x="136507" y="54702"/>
                  </a:lnTo>
                  <a:lnTo>
                    <a:pt x="148644" y="48820"/>
                  </a:lnTo>
                  <a:lnTo>
                    <a:pt x="152674" y="44870"/>
                  </a:lnTo>
                  <a:lnTo>
                    <a:pt x="159673" y="28065"/>
                  </a:lnTo>
                  <a:lnTo>
                    <a:pt x="159035" y="27065"/>
                  </a:lnTo>
                  <a:lnTo>
                    <a:pt x="150881" y="22814"/>
                  </a:lnTo>
                  <a:lnTo>
                    <a:pt x="134816" y="9885"/>
                  </a:lnTo>
                  <a:lnTo>
                    <a:pt x="114690" y="2156"/>
                  </a:lnTo>
                  <a:lnTo>
                    <a:pt x="101906" y="0"/>
                  </a:lnTo>
                  <a:lnTo>
                    <a:pt x="96711" y="1410"/>
                  </a:lnTo>
                  <a:lnTo>
                    <a:pt x="56206" y="40302"/>
                  </a:lnTo>
                  <a:lnTo>
                    <a:pt x="34658" y="63830"/>
                  </a:lnTo>
                  <a:lnTo>
                    <a:pt x="30287" y="75697"/>
                  </a:lnTo>
                  <a:lnTo>
                    <a:pt x="27825" y="98275"/>
                  </a:lnTo>
                  <a:lnTo>
                    <a:pt x="34123" y="137716"/>
                  </a:lnTo>
                  <a:lnTo>
                    <a:pt x="43073" y="160087"/>
                  </a:lnTo>
                  <a:lnTo>
                    <a:pt x="57852" y="178291"/>
                  </a:lnTo>
                  <a:lnTo>
                    <a:pt x="69038" y="186762"/>
                  </a:lnTo>
                  <a:lnTo>
                    <a:pt x="80624" y="191188"/>
                  </a:lnTo>
                  <a:lnTo>
                    <a:pt x="121401" y="204132"/>
                  </a:lnTo>
                  <a:lnTo>
                    <a:pt x="150539" y="210918"/>
                  </a:lnTo>
                  <a:lnTo>
                    <a:pt x="196454" y="1947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20"/>
            <p:cNvSpPr/>
            <p:nvPr/>
          </p:nvSpPr>
          <p:spPr>
            <a:xfrm>
              <a:off x="6759773" y="4830961"/>
              <a:ext cx="26791" cy="26790"/>
            </a:xfrm>
            <a:custGeom>
              <a:avLst/>
              <a:gdLst/>
              <a:ahLst/>
              <a:cxnLst/>
              <a:rect l="0" t="0" r="0" b="0"/>
              <a:pathLst>
                <a:path w="26791" h="26790">
                  <a:moveTo>
                    <a:pt x="26790" y="26789"/>
                  </a:moveTo>
                  <a:lnTo>
                    <a:pt x="26790" y="22049"/>
                  </a:lnTo>
                  <a:lnTo>
                    <a:pt x="24144" y="17075"/>
                  </a:lnTo>
                  <a:lnTo>
                    <a:pt x="18668" y="1155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21"/>
            <p:cNvSpPr/>
            <p:nvPr/>
          </p:nvSpPr>
          <p:spPr>
            <a:xfrm>
              <a:off x="6601419" y="4661297"/>
              <a:ext cx="190767" cy="346967"/>
            </a:xfrm>
            <a:custGeom>
              <a:avLst/>
              <a:gdLst/>
              <a:ahLst/>
              <a:cxnLst/>
              <a:rect l="0" t="0" r="0" b="0"/>
              <a:pathLst>
                <a:path w="190767" h="346967">
                  <a:moveTo>
                    <a:pt x="113706" y="187523"/>
                  </a:moveTo>
                  <a:lnTo>
                    <a:pt x="104225" y="182783"/>
                  </a:lnTo>
                  <a:lnTo>
                    <a:pt x="79367" y="179835"/>
                  </a:lnTo>
                  <a:lnTo>
                    <a:pt x="66033" y="181791"/>
                  </a:lnTo>
                  <a:lnTo>
                    <a:pt x="61088" y="183702"/>
                  </a:lnTo>
                  <a:lnTo>
                    <a:pt x="39907" y="200612"/>
                  </a:lnTo>
                  <a:lnTo>
                    <a:pt x="14204" y="238138"/>
                  </a:lnTo>
                  <a:lnTo>
                    <a:pt x="5653" y="253344"/>
                  </a:lnTo>
                  <a:lnTo>
                    <a:pt x="0" y="282542"/>
                  </a:lnTo>
                  <a:lnTo>
                    <a:pt x="2183" y="290557"/>
                  </a:lnTo>
                  <a:lnTo>
                    <a:pt x="6615" y="296892"/>
                  </a:lnTo>
                  <a:lnTo>
                    <a:pt x="51220" y="338441"/>
                  </a:lnTo>
                  <a:lnTo>
                    <a:pt x="60469" y="343895"/>
                  </a:lnTo>
                  <a:lnTo>
                    <a:pt x="75994" y="346966"/>
                  </a:lnTo>
                  <a:lnTo>
                    <a:pt x="87354" y="342392"/>
                  </a:lnTo>
                  <a:lnTo>
                    <a:pt x="102260" y="333952"/>
                  </a:lnTo>
                  <a:lnTo>
                    <a:pt x="120926" y="326360"/>
                  </a:lnTo>
                  <a:lnTo>
                    <a:pt x="137894" y="313437"/>
                  </a:lnTo>
                  <a:lnTo>
                    <a:pt x="150749" y="278078"/>
                  </a:lnTo>
                  <a:lnTo>
                    <a:pt x="160841" y="234639"/>
                  </a:lnTo>
                  <a:lnTo>
                    <a:pt x="173141" y="193927"/>
                  </a:lnTo>
                  <a:lnTo>
                    <a:pt x="182138" y="156238"/>
                  </a:lnTo>
                  <a:lnTo>
                    <a:pt x="189104" y="121478"/>
                  </a:lnTo>
                  <a:lnTo>
                    <a:pt x="188866" y="88304"/>
                  </a:lnTo>
                  <a:lnTo>
                    <a:pt x="190766" y="71989"/>
                  </a:lnTo>
                  <a:lnTo>
                    <a:pt x="181340" y="29679"/>
                  </a:lnTo>
                  <a:lnTo>
                    <a:pt x="172992" y="5596"/>
                  </a:lnTo>
                  <a:lnTo>
                    <a:pt x="170097" y="1747"/>
                  </a:lnTo>
                  <a:lnTo>
                    <a:pt x="15835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22"/>
            <p:cNvSpPr/>
            <p:nvPr/>
          </p:nvSpPr>
          <p:spPr>
            <a:xfrm>
              <a:off x="5018824" y="5377176"/>
              <a:ext cx="196115" cy="239598"/>
            </a:xfrm>
            <a:custGeom>
              <a:avLst/>
              <a:gdLst/>
              <a:ahLst/>
              <a:cxnLst/>
              <a:rect l="0" t="0" r="0" b="0"/>
              <a:pathLst>
                <a:path w="196115" h="239598">
                  <a:moveTo>
                    <a:pt x="26449" y="34215"/>
                  </a:moveTo>
                  <a:lnTo>
                    <a:pt x="26449" y="24734"/>
                  </a:lnTo>
                  <a:lnTo>
                    <a:pt x="25457" y="21941"/>
                  </a:lnTo>
                  <a:lnTo>
                    <a:pt x="23804" y="20079"/>
                  </a:lnTo>
                  <a:lnTo>
                    <a:pt x="14021" y="12350"/>
                  </a:lnTo>
                  <a:lnTo>
                    <a:pt x="11219" y="11701"/>
                  </a:lnTo>
                  <a:lnTo>
                    <a:pt x="8358" y="12260"/>
                  </a:lnTo>
                  <a:lnTo>
                    <a:pt x="5459" y="13625"/>
                  </a:lnTo>
                  <a:lnTo>
                    <a:pt x="2237" y="25726"/>
                  </a:lnTo>
                  <a:lnTo>
                    <a:pt x="0" y="63855"/>
                  </a:lnTo>
                  <a:lnTo>
                    <a:pt x="2373" y="97285"/>
                  </a:lnTo>
                  <a:lnTo>
                    <a:pt x="8044" y="140637"/>
                  </a:lnTo>
                  <a:lnTo>
                    <a:pt x="8226" y="146834"/>
                  </a:lnTo>
                  <a:lnTo>
                    <a:pt x="17963" y="174519"/>
                  </a:lnTo>
                  <a:lnTo>
                    <a:pt x="30615" y="188515"/>
                  </a:lnTo>
                  <a:lnTo>
                    <a:pt x="53510" y="205584"/>
                  </a:lnTo>
                  <a:lnTo>
                    <a:pt x="58381" y="206008"/>
                  </a:lnTo>
                  <a:lnTo>
                    <a:pt x="69084" y="201187"/>
                  </a:lnTo>
                  <a:lnTo>
                    <a:pt x="110842" y="156750"/>
                  </a:lnTo>
                  <a:lnTo>
                    <a:pt x="132814" y="137549"/>
                  </a:lnTo>
                  <a:lnTo>
                    <a:pt x="153553" y="100959"/>
                  </a:lnTo>
                  <a:lnTo>
                    <a:pt x="165180" y="56733"/>
                  </a:lnTo>
                  <a:lnTo>
                    <a:pt x="168961" y="14155"/>
                  </a:lnTo>
                  <a:lnTo>
                    <a:pt x="169277" y="3571"/>
                  </a:lnTo>
                  <a:lnTo>
                    <a:pt x="168300" y="1879"/>
                  </a:lnTo>
                  <a:lnTo>
                    <a:pt x="166657" y="752"/>
                  </a:lnTo>
                  <a:lnTo>
                    <a:pt x="164570" y="0"/>
                  </a:lnTo>
                  <a:lnTo>
                    <a:pt x="163178" y="490"/>
                  </a:lnTo>
                  <a:lnTo>
                    <a:pt x="162250" y="1810"/>
                  </a:lnTo>
                  <a:lnTo>
                    <a:pt x="161220" y="6914"/>
                  </a:lnTo>
                  <a:lnTo>
                    <a:pt x="160467" y="49943"/>
                  </a:lnTo>
                  <a:lnTo>
                    <a:pt x="160409" y="85792"/>
                  </a:lnTo>
                  <a:lnTo>
                    <a:pt x="163045" y="122919"/>
                  </a:lnTo>
                  <a:lnTo>
                    <a:pt x="169490" y="163562"/>
                  </a:lnTo>
                  <a:lnTo>
                    <a:pt x="178875" y="198450"/>
                  </a:lnTo>
                  <a:lnTo>
                    <a:pt x="196114" y="2395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23"/>
            <p:cNvSpPr/>
            <p:nvPr/>
          </p:nvSpPr>
          <p:spPr>
            <a:xfrm>
              <a:off x="5278686" y="5393531"/>
              <a:ext cx="136429" cy="232173"/>
            </a:xfrm>
            <a:custGeom>
              <a:avLst/>
              <a:gdLst/>
              <a:ahLst/>
              <a:cxnLst/>
              <a:rect l="0" t="0" r="0" b="0"/>
              <a:pathLst>
                <a:path w="136429" h="232173">
                  <a:moveTo>
                    <a:pt x="7689" y="0"/>
                  </a:moveTo>
                  <a:lnTo>
                    <a:pt x="0" y="0"/>
                  </a:lnTo>
                  <a:lnTo>
                    <a:pt x="5990" y="36209"/>
                  </a:lnTo>
                  <a:lnTo>
                    <a:pt x="7353" y="76275"/>
                  </a:lnTo>
                  <a:lnTo>
                    <a:pt x="13760" y="115278"/>
                  </a:lnTo>
                  <a:lnTo>
                    <a:pt x="16242" y="155888"/>
                  </a:lnTo>
                  <a:lnTo>
                    <a:pt x="21689" y="180209"/>
                  </a:lnTo>
                  <a:lnTo>
                    <a:pt x="17483" y="194118"/>
                  </a:lnTo>
                  <a:lnTo>
                    <a:pt x="10532" y="153580"/>
                  </a:lnTo>
                  <a:lnTo>
                    <a:pt x="9524" y="132377"/>
                  </a:lnTo>
                  <a:lnTo>
                    <a:pt x="22994" y="88245"/>
                  </a:lnTo>
                  <a:lnTo>
                    <a:pt x="34332" y="47900"/>
                  </a:lnTo>
                  <a:lnTo>
                    <a:pt x="46757" y="12923"/>
                  </a:lnTo>
                  <a:lnTo>
                    <a:pt x="50601" y="8615"/>
                  </a:lnTo>
                  <a:lnTo>
                    <a:pt x="60165" y="3829"/>
                  </a:lnTo>
                  <a:lnTo>
                    <a:pt x="64501" y="3545"/>
                  </a:lnTo>
                  <a:lnTo>
                    <a:pt x="84841" y="9319"/>
                  </a:lnTo>
                  <a:lnTo>
                    <a:pt x="90927" y="13403"/>
                  </a:lnTo>
                  <a:lnTo>
                    <a:pt x="118000" y="50045"/>
                  </a:lnTo>
                  <a:lnTo>
                    <a:pt x="132152" y="88305"/>
                  </a:lnTo>
                  <a:lnTo>
                    <a:pt x="136428" y="107708"/>
                  </a:lnTo>
                  <a:lnTo>
                    <a:pt x="133734" y="149856"/>
                  </a:lnTo>
                  <a:lnTo>
                    <a:pt x="132908" y="187139"/>
                  </a:lnTo>
                  <a:lnTo>
                    <a:pt x="132705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24"/>
            <p:cNvSpPr/>
            <p:nvPr/>
          </p:nvSpPr>
          <p:spPr>
            <a:xfrm>
              <a:off x="5545336" y="5259586"/>
              <a:ext cx="26790" cy="330399"/>
            </a:xfrm>
            <a:custGeom>
              <a:avLst/>
              <a:gdLst/>
              <a:ahLst/>
              <a:cxnLst/>
              <a:rect l="0" t="0" r="0" b="0"/>
              <a:pathLst>
                <a:path w="26790" h="330399">
                  <a:moveTo>
                    <a:pt x="26789" y="0"/>
                  </a:moveTo>
                  <a:lnTo>
                    <a:pt x="19100" y="0"/>
                  </a:lnTo>
                  <a:lnTo>
                    <a:pt x="13228" y="42027"/>
                  </a:lnTo>
                  <a:lnTo>
                    <a:pt x="9307" y="82619"/>
                  </a:lnTo>
                  <a:lnTo>
                    <a:pt x="9041" y="122045"/>
                  </a:lnTo>
                  <a:lnTo>
                    <a:pt x="8980" y="154453"/>
                  </a:lnTo>
                  <a:lnTo>
                    <a:pt x="8945" y="198230"/>
                  </a:lnTo>
                  <a:lnTo>
                    <a:pt x="8934" y="232699"/>
                  </a:lnTo>
                  <a:lnTo>
                    <a:pt x="4190" y="275161"/>
                  </a:lnTo>
                  <a:lnTo>
                    <a:pt x="0" y="3303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25"/>
            <p:cNvSpPr/>
            <p:nvPr/>
          </p:nvSpPr>
          <p:spPr>
            <a:xfrm>
              <a:off x="5402829" y="5397636"/>
              <a:ext cx="205016" cy="58404"/>
            </a:xfrm>
            <a:custGeom>
              <a:avLst/>
              <a:gdLst/>
              <a:ahLst/>
              <a:cxnLst/>
              <a:rect l="0" t="0" r="0" b="0"/>
              <a:pathLst>
                <a:path w="205016" h="58404">
                  <a:moveTo>
                    <a:pt x="8562" y="58403"/>
                  </a:moveTo>
                  <a:lnTo>
                    <a:pt x="3821" y="53663"/>
                  </a:lnTo>
                  <a:lnTo>
                    <a:pt x="1493" y="46044"/>
                  </a:lnTo>
                  <a:lnTo>
                    <a:pt x="0" y="34464"/>
                  </a:lnTo>
                  <a:lnTo>
                    <a:pt x="2441" y="30235"/>
                  </a:lnTo>
                  <a:lnTo>
                    <a:pt x="4482" y="27718"/>
                  </a:lnTo>
                  <a:lnTo>
                    <a:pt x="14686" y="24921"/>
                  </a:lnTo>
                  <a:lnTo>
                    <a:pt x="55610" y="20235"/>
                  </a:lnTo>
                  <a:lnTo>
                    <a:pt x="94143" y="10294"/>
                  </a:lnTo>
                  <a:lnTo>
                    <a:pt x="131851" y="4913"/>
                  </a:lnTo>
                  <a:lnTo>
                    <a:pt x="154012" y="0"/>
                  </a:lnTo>
                  <a:lnTo>
                    <a:pt x="205015" y="48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26"/>
            <p:cNvSpPr/>
            <p:nvPr/>
          </p:nvSpPr>
          <p:spPr>
            <a:xfrm>
              <a:off x="5644807" y="5322094"/>
              <a:ext cx="132702" cy="282554"/>
            </a:xfrm>
            <a:custGeom>
              <a:avLst/>
              <a:gdLst/>
              <a:ahLst/>
              <a:cxnLst/>
              <a:rect l="0" t="0" r="0" b="0"/>
              <a:pathLst>
                <a:path w="132702" h="282554">
                  <a:moveTo>
                    <a:pt x="61263" y="0"/>
                  </a:moveTo>
                  <a:lnTo>
                    <a:pt x="46032" y="42736"/>
                  </a:lnTo>
                  <a:lnTo>
                    <a:pt x="29483" y="87067"/>
                  </a:lnTo>
                  <a:lnTo>
                    <a:pt x="27295" y="93267"/>
                  </a:lnTo>
                  <a:lnTo>
                    <a:pt x="24898" y="130907"/>
                  </a:lnTo>
                  <a:lnTo>
                    <a:pt x="18545" y="169064"/>
                  </a:lnTo>
                  <a:lnTo>
                    <a:pt x="16869" y="208096"/>
                  </a:lnTo>
                  <a:lnTo>
                    <a:pt x="15698" y="231984"/>
                  </a:lnTo>
                  <a:lnTo>
                    <a:pt x="8056" y="274961"/>
                  </a:lnTo>
                  <a:lnTo>
                    <a:pt x="7795" y="282553"/>
                  </a:lnTo>
                  <a:lnTo>
                    <a:pt x="7718" y="275322"/>
                  </a:lnTo>
                  <a:lnTo>
                    <a:pt x="5054" y="268547"/>
                  </a:lnTo>
                  <a:lnTo>
                    <a:pt x="2954" y="265352"/>
                  </a:lnTo>
                  <a:lnTo>
                    <a:pt x="0" y="241893"/>
                  </a:lnTo>
                  <a:lnTo>
                    <a:pt x="5987" y="199203"/>
                  </a:lnTo>
                  <a:lnTo>
                    <a:pt x="9828" y="179409"/>
                  </a:lnTo>
                  <a:lnTo>
                    <a:pt x="25732" y="135879"/>
                  </a:lnTo>
                  <a:lnTo>
                    <a:pt x="40452" y="92160"/>
                  </a:lnTo>
                  <a:lnTo>
                    <a:pt x="46391" y="77010"/>
                  </a:lnTo>
                  <a:lnTo>
                    <a:pt x="50356" y="72176"/>
                  </a:lnTo>
                  <a:lnTo>
                    <a:pt x="60053" y="66804"/>
                  </a:lnTo>
                  <a:lnTo>
                    <a:pt x="71929" y="63781"/>
                  </a:lnTo>
                  <a:lnTo>
                    <a:pt x="75319" y="65341"/>
                  </a:lnTo>
                  <a:lnTo>
                    <a:pt x="95660" y="82737"/>
                  </a:lnTo>
                  <a:lnTo>
                    <a:pt x="112355" y="87353"/>
                  </a:lnTo>
                  <a:lnTo>
                    <a:pt x="132701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27"/>
            <p:cNvSpPr/>
            <p:nvPr/>
          </p:nvSpPr>
          <p:spPr>
            <a:xfrm>
              <a:off x="5833014" y="5384602"/>
              <a:ext cx="183376" cy="192908"/>
            </a:xfrm>
            <a:custGeom>
              <a:avLst/>
              <a:gdLst/>
              <a:ahLst/>
              <a:cxnLst/>
              <a:rect l="0" t="0" r="0" b="0"/>
              <a:pathLst>
                <a:path w="183376" h="192908">
                  <a:moveTo>
                    <a:pt x="132017" y="0"/>
                  </a:moveTo>
                  <a:lnTo>
                    <a:pt x="127277" y="4740"/>
                  </a:lnTo>
                  <a:lnTo>
                    <a:pt x="122304" y="7068"/>
                  </a:lnTo>
                  <a:lnTo>
                    <a:pt x="83021" y="14993"/>
                  </a:lnTo>
                  <a:lnTo>
                    <a:pt x="60284" y="18995"/>
                  </a:lnTo>
                  <a:lnTo>
                    <a:pt x="46888" y="26962"/>
                  </a:lnTo>
                  <a:lnTo>
                    <a:pt x="18734" y="68128"/>
                  </a:lnTo>
                  <a:lnTo>
                    <a:pt x="4579" y="99337"/>
                  </a:lnTo>
                  <a:lnTo>
                    <a:pt x="0" y="125344"/>
                  </a:lnTo>
                  <a:lnTo>
                    <a:pt x="1575" y="137729"/>
                  </a:lnTo>
                  <a:lnTo>
                    <a:pt x="15410" y="163245"/>
                  </a:lnTo>
                  <a:lnTo>
                    <a:pt x="36282" y="183527"/>
                  </a:lnTo>
                  <a:lnTo>
                    <a:pt x="52758" y="190708"/>
                  </a:lnTo>
                  <a:lnTo>
                    <a:pt x="69009" y="192907"/>
                  </a:lnTo>
                  <a:lnTo>
                    <a:pt x="82847" y="190577"/>
                  </a:lnTo>
                  <a:lnTo>
                    <a:pt x="123668" y="171144"/>
                  </a:lnTo>
                  <a:lnTo>
                    <a:pt x="149440" y="158050"/>
                  </a:lnTo>
                  <a:lnTo>
                    <a:pt x="165512" y="139434"/>
                  </a:lnTo>
                  <a:lnTo>
                    <a:pt x="180599" y="96187"/>
                  </a:lnTo>
                  <a:lnTo>
                    <a:pt x="183375" y="83098"/>
                  </a:lnTo>
                  <a:lnTo>
                    <a:pt x="178028" y="47208"/>
                  </a:lnTo>
                  <a:lnTo>
                    <a:pt x="167417" y="21598"/>
                  </a:lnTo>
                  <a:lnTo>
                    <a:pt x="164547" y="17375"/>
                  </a:lnTo>
                  <a:lnTo>
                    <a:pt x="159657" y="14560"/>
                  </a:lnTo>
                  <a:lnTo>
                    <a:pt x="11415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128"/>
            <p:cNvSpPr/>
            <p:nvPr/>
          </p:nvSpPr>
          <p:spPr>
            <a:xfrm>
              <a:off x="6054548" y="5366742"/>
              <a:ext cx="205164" cy="230188"/>
            </a:xfrm>
            <a:custGeom>
              <a:avLst/>
              <a:gdLst/>
              <a:ahLst/>
              <a:cxnLst/>
              <a:rect l="0" t="0" r="0" b="0"/>
              <a:pathLst>
                <a:path w="205164" h="230188">
                  <a:moveTo>
                    <a:pt x="35499" y="0"/>
                  </a:moveTo>
                  <a:lnTo>
                    <a:pt x="35499" y="4741"/>
                  </a:lnTo>
                  <a:lnTo>
                    <a:pt x="30207" y="9714"/>
                  </a:lnTo>
                  <a:lnTo>
                    <a:pt x="20122" y="16250"/>
                  </a:lnTo>
                  <a:lnTo>
                    <a:pt x="5429" y="42576"/>
                  </a:lnTo>
                  <a:lnTo>
                    <a:pt x="896" y="85066"/>
                  </a:lnTo>
                  <a:lnTo>
                    <a:pt x="0" y="129471"/>
                  </a:lnTo>
                  <a:lnTo>
                    <a:pt x="2491" y="165692"/>
                  </a:lnTo>
                  <a:lnTo>
                    <a:pt x="12222" y="199859"/>
                  </a:lnTo>
                  <a:lnTo>
                    <a:pt x="20524" y="210535"/>
                  </a:lnTo>
                  <a:lnTo>
                    <a:pt x="31819" y="218586"/>
                  </a:lnTo>
                  <a:lnTo>
                    <a:pt x="58034" y="229194"/>
                  </a:lnTo>
                  <a:lnTo>
                    <a:pt x="62428" y="230187"/>
                  </a:lnTo>
                  <a:lnTo>
                    <a:pt x="75249" y="225998"/>
                  </a:lnTo>
                  <a:lnTo>
                    <a:pt x="82835" y="222103"/>
                  </a:lnTo>
                  <a:lnTo>
                    <a:pt x="96555" y="207191"/>
                  </a:lnTo>
                  <a:lnTo>
                    <a:pt x="116792" y="170021"/>
                  </a:lnTo>
                  <a:lnTo>
                    <a:pt x="131905" y="133500"/>
                  </a:lnTo>
                  <a:lnTo>
                    <a:pt x="153797" y="90973"/>
                  </a:lnTo>
                  <a:lnTo>
                    <a:pt x="167188" y="54350"/>
                  </a:lnTo>
                  <a:lnTo>
                    <a:pt x="169356" y="15471"/>
                  </a:lnTo>
                  <a:lnTo>
                    <a:pt x="169442" y="58402"/>
                  </a:lnTo>
                  <a:lnTo>
                    <a:pt x="172090" y="99434"/>
                  </a:lnTo>
                  <a:lnTo>
                    <a:pt x="183684" y="137889"/>
                  </a:lnTo>
                  <a:lnTo>
                    <a:pt x="191567" y="181930"/>
                  </a:lnTo>
                  <a:lnTo>
                    <a:pt x="205163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129"/>
            <p:cNvSpPr/>
            <p:nvPr/>
          </p:nvSpPr>
          <p:spPr>
            <a:xfrm>
              <a:off x="6304359" y="5197078"/>
              <a:ext cx="160577" cy="369561"/>
            </a:xfrm>
            <a:custGeom>
              <a:avLst/>
              <a:gdLst/>
              <a:ahLst/>
              <a:cxnLst/>
              <a:rect l="0" t="0" r="0" b="0"/>
              <a:pathLst>
                <a:path w="160577" h="369561">
                  <a:moveTo>
                    <a:pt x="71438" y="0"/>
                  </a:moveTo>
                  <a:lnTo>
                    <a:pt x="61725" y="37078"/>
                  </a:lnTo>
                  <a:lnTo>
                    <a:pt x="55992" y="80770"/>
                  </a:lnTo>
                  <a:lnTo>
                    <a:pt x="54294" y="117198"/>
                  </a:lnTo>
                  <a:lnTo>
                    <a:pt x="47536" y="158897"/>
                  </a:lnTo>
                  <a:lnTo>
                    <a:pt x="38765" y="203266"/>
                  </a:lnTo>
                  <a:lnTo>
                    <a:pt x="36120" y="242195"/>
                  </a:lnTo>
                  <a:lnTo>
                    <a:pt x="28704" y="285025"/>
                  </a:lnTo>
                  <a:lnTo>
                    <a:pt x="27042" y="298553"/>
                  </a:lnTo>
                  <a:lnTo>
                    <a:pt x="26958" y="298254"/>
                  </a:lnTo>
                  <a:lnTo>
                    <a:pt x="26793" y="257501"/>
                  </a:lnTo>
                  <a:lnTo>
                    <a:pt x="36504" y="214806"/>
                  </a:lnTo>
                  <a:lnTo>
                    <a:pt x="48913" y="171951"/>
                  </a:lnTo>
                  <a:lnTo>
                    <a:pt x="61677" y="154577"/>
                  </a:lnTo>
                  <a:lnTo>
                    <a:pt x="72391" y="148076"/>
                  </a:lnTo>
                  <a:lnTo>
                    <a:pt x="110997" y="137934"/>
                  </a:lnTo>
                  <a:lnTo>
                    <a:pt x="122424" y="140017"/>
                  </a:lnTo>
                  <a:lnTo>
                    <a:pt x="131470" y="146897"/>
                  </a:lnTo>
                  <a:lnTo>
                    <a:pt x="145363" y="167482"/>
                  </a:lnTo>
                  <a:lnTo>
                    <a:pt x="156669" y="197787"/>
                  </a:lnTo>
                  <a:lnTo>
                    <a:pt x="160378" y="237875"/>
                  </a:lnTo>
                  <a:lnTo>
                    <a:pt x="160576" y="252565"/>
                  </a:lnTo>
                  <a:lnTo>
                    <a:pt x="146578" y="292368"/>
                  </a:lnTo>
                  <a:lnTo>
                    <a:pt x="145344" y="299092"/>
                  </a:lnTo>
                  <a:lnTo>
                    <a:pt x="129386" y="322776"/>
                  </a:lnTo>
                  <a:lnTo>
                    <a:pt x="105806" y="339164"/>
                  </a:lnTo>
                  <a:lnTo>
                    <a:pt x="89448" y="345564"/>
                  </a:lnTo>
                  <a:lnTo>
                    <a:pt x="61766" y="349710"/>
                  </a:lnTo>
                  <a:lnTo>
                    <a:pt x="30060" y="368305"/>
                  </a:lnTo>
                  <a:lnTo>
                    <a:pt x="24009" y="369560"/>
                  </a:lnTo>
                  <a:lnTo>
                    <a:pt x="0" y="366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30"/>
            <p:cNvSpPr/>
            <p:nvPr/>
          </p:nvSpPr>
          <p:spPr>
            <a:xfrm>
              <a:off x="6500813" y="5242968"/>
              <a:ext cx="53579" cy="338088"/>
            </a:xfrm>
            <a:custGeom>
              <a:avLst/>
              <a:gdLst/>
              <a:ahLst/>
              <a:cxnLst/>
              <a:rect l="0" t="0" r="0" b="0"/>
              <a:pathLst>
                <a:path w="53579" h="338088">
                  <a:moveTo>
                    <a:pt x="53578" y="7688"/>
                  </a:moveTo>
                  <a:lnTo>
                    <a:pt x="48837" y="2948"/>
                  </a:lnTo>
                  <a:lnTo>
                    <a:pt x="43864" y="620"/>
                  </a:lnTo>
                  <a:lnTo>
                    <a:pt x="41149" y="0"/>
                  </a:lnTo>
                  <a:lnTo>
                    <a:pt x="38347" y="1571"/>
                  </a:lnTo>
                  <a:lnTo>
                    <a:pt x="32587" y="8608"/>
                  </a:lnTo>
                  <a:lnTo>
                    <a:pt x="23766" y="33206"/>
                  </a:lnTo>
                  <a:lnTo>
                    <a:pt x="19609" y="75111"/>
                  </a:lnTo>
                  <a:lnTo>
                    <a:pt x="13637" y="111009"/>
                  </a:lnTo>
                  <a:lnTo>
                    <a:pt x="10324" y="149978"/>
                  </a:lnTo>
                  <a:lnTo>
                    <a:pt x="4602" y="188203"/>
                  </a:lnTo>
                  <a:lnTo>
                    <a:pt x="909" y="225394"/>
                  </a:lnTo>
                  <a:lnTo>
                    <a:pt x="268" y="262473"/>
                  </a:lnTo>
                  <a:lnTo>
                    <a:pt x="79" y="298044"/>
                  </a:lnTo>
                  <a:lnTo>
                    <a:pt x="0" y="3380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31"/>
            <p:cNvSpPr/>
            <p:nvPr/>
          </p:nvSpPr>
          <p:spPr>
            <a:xfrm>
              <a:off x="6581180" y="5385425"/>
              <a:ext cx="153922" cy="240279"/>
            </a:xfrm>
            <a:custGeom>
              <a:avLst/>
              <a:gdLst/>
              <a:ahLst/>
              <a:cxnLst/>
              <a:rect l="0" t="0" r="0" b="0"/>
              <a:pathLst>
                <a:path w="153922" h="240279">
                  <a:moveTo>
                    <a:pt x="0" y="106333"/>
                  </a:moveTo>
                  <a:lnTo>
                    <a:pt x="4740" y="101592"/>
                  </a:lnTo>
                  <a:lnTo>
                    <a:pt x="8121" y="101188"/>
                  </a:lnTo>
                  <a:lnTo>
                    <a:pt x="22360" y="105360"/>
                  </a:lnTo>
                  <a:lnTo>
                    <a:pt x="33419" y="110200"/>
                  </a:lnTo>
                  <a:lnTo>
                    <a:pt x="44949" y="110366"/>
                  </a:lnTo>
                  <a:lnTo>
                    <a:pt x="50802" y="109022"/>
                  </a:lnTo>
                  <a:lnTo>
                    <a:pt x="90107" y="80192"/>
                  </a:lnTo>
                  <a:lnTo>
                    <a:pt x="111034" y="67168"/>
                  </a:lnTo>
                  <a:lnTo>
                    <a:pt x="142577" y="54286"/>
                  </a:lnTo>
                  <a:lnTo>
                    <a:pt x="152003" y="44836"/>
                  </a:lnTo>
                  <a:lnTo>
                    <a:pt x="153921" y="39538"/>
                  </a:lnTo>
                  <a:lnTo>
                    <a:pt x="152280" y="20391"/>
                  </a:lnTo>
                  <a:lnTo>
                    <a:pt x="147205" y="8549"/>
                  </a:lnTo>
                  <a:lnTo>
                    <a:pt x="143777" y="5425"/>
                  </a:lnTo>
                  <a:lnTo>
                    <a:pt x="134677" y="1954"/>
                  </a:lnTo>
                  <a:lnTo>
                    <a:pt x="118397" y="0"/>
                  </a:lnTo>
                  <a:lnTo>
                    <a:pt x="79496" y="6352"/>
                  </a:lnTo>
                  <a:lnTo>
                    <a:pt x="64104" y="6335"/>
                  </a:lnTo>
                  <a:lnTo>
                    <a:pt x="53957" y="3019"/>
                  </a:lnTo>
                  <a:lnTo>
                    <a:pt x="48870" y="4715"/>
                  </a:lnTo>
                  <a:lnTo>
                    <a:pt x="37925" y="14537"/>
                  </a:lnTo>
                  <a:lnTo>
                    <a:pt x="25349" y="36801"/>
                  </a:lnTo>
                  <a:lnTo>
                    <a:pt x="11084" y="79938"/>
                  </a:lnTo>
                  <a:lnTo>
                    <a:pt x="9355" y="103434"/>
                  </a:lnTo>
                  <a:lnTo>
                    <a:pt x="16142" y="133321"/>
                  </a:lnTo>
                  <a:lnTo>
                    <a:pt x="38990" y="177711"/>
                  </a:lnTo>
                  <a:lnTo>
                    <a:pt x="56201" y="205372"/>
                  </a:lnTo>
                  <a:lnTo>
                    <a:pt x="64996" y="209881"/>
                  </a:lnTo>
                  <a:lnTo>
                    <a:pt x="99585" y="220967"/>
                  </a:lnTo>
                  <a:lnTo>
                    <a:pt x="133945" y="2402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32"/>
            <p:cNvSpPr/>
            <p:nvPr/>
          </p:nvSpPr>
          <p:spPr>
            <a:xfrm>
              <a:off x="6782946" y="5206008"/>
              <a:ext cx="155421" cy="386590"/>
            </a:xfrm>
            <a:custGeom>
              <a:avLst/>
              <a:gdLst/>
              <a:ahLst/>
              <a:cxnLst/>
              <a:rect l="0" t="0" r="0" b="0"/>
              <a:pathLst>
                <a:path w="155421" h="386590">
                  <a:moveTo>
                    <a:pt x="146492" y="196453"/>
                  </a:moveTo>
                  <a:lnTo>
                    <a:pt x="141751" y="191713"/>
                  </a:lnTo>
                  <a:lnTo>
                    <a:pt x="138370" y="191308"/>
                  </a:lnTo>
                  <a:lnTo>
                    <a:pt x="98637" y="200935"/>
                  </a:lnTo>
                  <a:lnTo>
                    <a:pt x="54379" y="206114"/>
                  </a:lnTo>
                  <a:lnTo>
                    <a:pt x="42383" y="210007"/>
                  </a:lnTo>
                  <a:lnTo>
                    <a:pt x="33083" y="220336"/>
                  </a:lnTo>
                  <a:lnTo>
                    <a:pt x="12781" y="261351"/>
                  </a:lnTo>
                  <a:lnTo>
                    <a:pt x="686" y="295152"/>
                  </a:lnTo>
                  <a:lnTo>
                    <a:pt x="0" y="310103"/>
                  </a:lnTo>
                  <a:lnTo>
                    <a:pt x="3001" y="322370"/>
                  </a:lnTo>
                  <a:lnTo>
                    <a:pt x="25835" y="358104"/>
                  </a:lnTo>
                  <a:lnTo>
                    <a:pt x="48538" y="380924"/>
                  </a:lnTo>
                  <a:lnTo>
                    <a:pt x="54400" y="384917"/>
                  </a:lnTo>
                  <a:lnTo>
                    <a:pt x="60293" y="386589"/>
                  </a:lnTo>
                  <a:lnTo>
                    <a:pt x="72132" y="385798"/>
                  </a:lnTo>
                  <a:lnTo>
                    <a:pt x="84008" y="379494"/>
                  </a:lnTo>
                  <a:lnTo>
                    <a:pt x="99204" y="370081"/>
                  </a:lnTo>
                  <a:lnTo>
                    <a:pt x="112636" y="367291"/>
                  </a:lnTo>
                  <a:lnTo>
                    <a:pt x="117968" y="366900"/>
                  </a:lnTo>
                  <a:lnTo>
                    <a:pt x="122515" y="364654"/>
                  </a:lnTo>
                  <a:lnTo>
                    <a:pt x="130213" y="356868"/>
                  </a:lnTo>
                  <a:lnTo>
                    <a:pt x="140125" y="341329"/>
                  </a:lnTo>
                  <a:lnTo>
                    <a:pt x="151371" y="303049"/>
                  </a:lnTo>
                  <a:lnTo>
                    <a:pt x="154221" y="264969"/>
                  </a:lnTo>
                  <a:lnTo>
                    <a:pt x="155184" y="227074"/>
                  </a:lnTo>
                  <a:lnTo>
                    <a:pt x="155374" y="190706"/>
                  </a:lnTo>
                  <a:lnTo>
                    <a:pt x="155407" y="147455"/>
                  </a:lnTo>
                  <a:lnTo>
                    <a:pt x="155418" y="112177"/>
                  </a:lnTo>
                  <a:lnTo>
                    <a:pt x="155420" y="72846"/>
                  </a:lnTo>
                  <a:lnTo>
                    <a:pt x="154429" y="51284"/>
                  </a:lnTo>
                  <a:lnTo>
                    <a:pt x="138912" y="7237"/>
                  </a:lnTo>
                  <a:lnTo>
                    <a:pt x="1375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SMARTInkShape-Group19"/>
          <p:cNvGrpSpPr/>
          <p:nvPr/>
        </p:nvGrpSpPr>
        <p:grpSpPr>
          <a:xfrm>
            <a:off x="7295555" y="4595290"/>
            <a:ext cx="1134071" cy="505371"/>
            <a:chOff x="7295555" y="4595290"/>
            <a:chExt cx="1134071" cy="505371"/>
          </a:xfrm>
        </p:grpSpPr>
        <p:sp>
          <p:nvSpPr>
            <p:cNvPr id="184" name="SMARTInkShape-133"/>
            <p:cNvSpPr/>
            <p:nvPr/>
          </p:nvSpPr>
          <p:spPr>
            <a:xfrm>
              <a:off x="7295555" y="4595290"/>
              <a:ext cx="178594" cy="376197"/>
            </a:xfrm>
            <a:custGeom>
              <a:avLst/>
              <a:gdLst/>
              <a:ahLst/>
              <a:cxnLst/>
              <a:rect l="0" t="0" r="0" b="0"/>
              <a:pathLst>
                <a:path w="178594" h="376197">
                  <a:moveTo>
                    <a:pt x="44648" y="12429"/>
                  </a:moveTo>
                  <a:lnTo>
                    <a:pt x="44648" y="7688"/>
                  </a:lnTo>
                  <a:lnTo>
                    <a:pt x="42002" y="2715"/>
                  </a:lnTo>
                  <a:lnTo>
                    <a:pt x="39907" y="0"/>
                  </a:lnTo>
                  <a:lnTo>
                    <a:pt x="37519" y="174"/>
                  </a:lnTo>
                  <a:lnTo>
                    <a:pt x="32219" y="5659"/>
                  </a:lnTo>
                  <a:lnTo>
                    <a:pt x="29203" y="12066"/>
                  </a:lnTo>
                  <a:lnTo>
                    <a:pt x="19978" y="47659"/>
                  </a:lnTo>
                  <a:lnTo>
                    <a:pt x="10030" y="91393"/>
                  </a:lnTo>
                  <a:lnTo>
                    <a:pt x="9256" y="127548"/>
                  </a:lnTo>
                  <a:lnTo>
                    <a:pt x="9074" y="158843"/>
                  </a:lnTo>
                  <a:lnTo>
                    <a:pt x="8972" y="200449"/>
                  </a:lnTo>
                  <a:lnTo>
                    <a:pt x="8942" y="242653"/>
                  </a:lnTo>
                  <a:lnTo>
                    <a:pt x="8933" y="281837"/>
                  </a:lnTo>
                  <a:lnTo>
                    <a:pt x="2793" y="322511"/>
                  </a:lnTo>
                  <a:lnTo>
                    <a:pt x="164" y="366652"/>
                  </a:lnTo>
                  <a:lnTo>
                    <a:pt x="32" y="376196"/>
                  </a:lnTo>
                  <a:lnTo>
                    <a:pt x="1" y="335673"/>
                  </a:lnTo>
                  <a:lnTo>
                    <a:pt x="0" y="297040"/>
                  </a:lnTo>
                  <a:lnTo>
                    <a:pt x="7129" y="256098"/>
                  </a:lnTo>
                  <a:lnTo>
                    <a:pt x="18092" y="223610"/>
                  </a:lnTo>
                  <a:lnTo>
                    <a:pt x="32773" y="188442"/>
                  </a:lnTo>
                  <a:lnTo>
                    <a:pt x="42673" y="159610"/>
                  </a:lnTo>
                  <a:lnTo>
                    <a:pt x="52369" y="147957"/>
                  </a:lnTo>
                  <a:lnTo>
                    <a:pt x="57733" y="145445"/>
                  </a:lnTo>
                  <a:lnTo>
                    <a:pt x="86475" y="146056"/>
                  </a:lnTo>
                  <a:lnTo>
                    <a:pt x="104225" y="151020"/>
                  </a:lnTo>
                  <a:lnTo>
                    <a:pt x="113459" y="158692"/>
                  </a:lnTo>
                  <a:lnTo>
                    <a:pt x="136360" y="196612"/>
                  </a:lnTo>
                  <a:lnTo>
                    <a:pt x="156899" y="239016"/>
                  </a:lnTo>
                  <a:lnTo>
                    <a:pt x="166848" y="278922"/>
                  </a:lnTo>
                  <a:lnTo>
                    <a:pt x="173848" y="315762"/>
                  </a:lnTo>
                  <a:lnTo>
                    <a:pt x="178593" y="3517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34"/>
            <p:cNvSpPr/>
            <p:nvPr/>
          </p:nvSpPr>
          <p:spPr>
            <a:xfrm>
              <a:off x="7514444" y="4729032"/>
              <a:ext cx="227596" cy="226946"/>
            </a:xfrm>
            <a:custGeom>
              <a:avLst/>
              <a:gdLst/>
              <a:ahLst/>
              <a:cxnLst/>
              <a:rect l="0" t="0" r="0" b="0"/>
              <a:pathLst>
                <a:path w="227596" h="226946">
                  <a:moveTo>
                    <a:pt x="182947" y="30491"/>
                  </a:moveTo>
                  <a:lnTo>
                    <a:pt x="182947" y="25751"/>
                  </a:lnTo>
                  <a:lnTo>
                    <a:pt x="181954" y="24355"/>
                  </a:lnTo>
                  <a:lnTo>
                    <a:pt x="180300" y="23424"/>
                  </a:lnTo>
                  <a:lnTo>
                    <a:pt x="167716" y="20815"/>
                  </a:lnTo>
                  <a:lnTo>
                    <a:pt x="127068" y="580"/>
                  </a:lnTo>
                  <a:lnTo>
                    <a:pt x="113133" y="0"/>
                  </a:lnTo>
                  <a:lnTo>
                    <a:pt x="106638" y="1234"/>
                  </a:lnTo>
                  <a:lnTo>
                    <a:pt x="88018" y="12452"/>
                  </a:lnTo>
                  <a:lnTo>
                    <a:pt x="48260" y="46857"/>
                  </a:lnTo>
                  <a:lnTo>
                    <a:pt x="24638" y="68414"/>
                  </a:lnTo>
                  <a:lnTo>
                    <a:pt x="13369" y="85049"/>
                  </a:lnTo>
                  <a:lnTo>
                    <a:pt x="3488" y="122628"/>
                  </a:lnTo>
                  <a:lnTo>
                    <a:pt x="0" y="144863"/>
                  </a:lnTo>
                  <a:lnTo>
                    <a:pt x="3584" y="189077"/>
                  </a:lnTo>
                  <a:lnTo>
                    <a:pt x="6816" y="193762"/>
                  </a:lnTo>
                  <a:lnTo>
                    <a:pt x="18346" y="201614"/>
                  </a:lnTo>
                  <a:lnTo>
                    <a:pt x="33393" y="203119"/>
                  </a:lnTo>
                  <a:lnTo>
                    <a:pt x="48017" y="200480"/>
                  </a:lnTo>
                  <a:lnTo>
                    <a:pt x="92165" y="179495"/>
                  </a:lnTo>
                  <a:lnTo>
                    <a:pt x="103904" y="169145"/>
                  </a:lnTo>
                  <a:lnTo>
                    <a:pt x="117082" y="149185"/>
                  </a:lnTo>
                  <a:lnTo>
                    <a:pt x="131130" y="114167"/>
                  </a:lnTo>
                  <a:lnTo>
                    <a:pt x="136174" y="79207"/>
                  </a:lnTo>
                  <a:lnTo>
                    <a:pt x="138273" y="35192"/>
                  </a:lnTo>
                  <a:lnTo>
                    <a:pt x="138291" y="31884"/>
                  </a:lnTo>
                  <a:lnTo>
                    <a:pt x="138297" y="35645"/>
                  </a:lnTo>
                  <a:lnTo>
                    <a:pt x="149322" y="79413"/>
                  </a:lnTo>
                  <a:lnTo>
                    <a:pt x="162387" y="115206"/>
                  </a:lnTo>
                  <a:lnTo>
                    <a:pt x="171123" y="141802"/>
                  </a:lnTo>
                  <a:lnTo>
                    <a:pt x="196036" y="176683"/>
                  </a:lnTo>
                  <a:lnTo>
                    <a:pt x="227595" y="226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35"/>
            <p:cNvSpPr/>
            <p:nvPr/>
          </p:nvSpPr>
          <p:spPr>
            <a:xfrm>
              <a:off x="7822406" y="4714951"/>
              <a:ext cx="160156" cy="385710"/>
            </a:xfrm>
            <a:custGeom>
              <a:avLst/>
              <a:gdLst/>
              <a:ahLst/>
              <a:cxnLst/>
              <a:rect l="0" t="0" r="0" b="0"/>
              <a:pathLst>
                <a:path w="160156" h="385710">
                  <a:moveTo>
                    <a:pt x="0" y="53502"/>
                  </a:moveTo>
                  <a:lnTo>
                    <a:pt x="0" y="94328"/>
                  </a:lnTo>
                  <a:lnTo>
                    <a:pt x="6137" y="133114"/>
                  </a:lnTo>
                  <a:lnTo>
                    <a:pt x="8563" y="173678"/>
                  </a:lnTo>
                  <a:lnTo>
                    <a:pt x="15987" y="213244"/>
                  </a:lnTo>
                  <a:lnTo>
                    <a:pt x="27007" y="256631"/>
                  </a:lnTo>
                  <a:lnTo>
                    <a:pt x="35784" y="292944"/>
                  </a:lnTo>
                  <a:lnTo>
                    <a:pt x="42022" y="336114"/>
                  </a:lnTo>
                  <a:lnTo>
                    <a:pt x="44130" y="372036"/>
                  </a:lnTo>
                  <a:lnTo>
                    <a:pt x="41772" y="381274"/>
                  </a:lnTo>
                  <a:lnTo>
                    <a:pt x="39754" y="385125"/>
                  </a:lnTo>
                  <a:lnTo>
                    <a:pt x="37417" y="385709"/>
                  </a:lnTo>
                  <a:lnTo>
                    <a:pt x="34866" y="384115"/>
                  </a:lnTo>
                  <a:lnTo>
                    <a:pt x="30379" y="378042"/>
                  </a:lnTo>
                  <a:lnTo>
                    <a:pt x="17286" y="342112"/>
                  </a:lnTo>
                  <a:lnTo>
                    <a:pt x="10580" y="299358"/>
                  </a:lnTo>
                  <a:lnTo>
                    <a:pt x="8263" y="258832"/>
                  </a:lnTo>
                  <a:lnTo>
                    <a:pt x="2890" y="225245"/>
                  </a:lnTo>
                  <a:lnTo>
                    <a:pt x="571" y="180986"/>
                  </a:lnTo>
                  <a:lnTo>
                    <a:pt x="2816" y="144523"/>
                  </a:lnTo>
                  <a:lnTo>
                    <a:pt x="7118" y="106598"/>
                  </a:lnTo>
                  <a:lnTo>
                    <a:pt x="11039" y="74857"/>
                  </a:lnTo>
                  <a:lnTo>
                    <a:pt x="18484" y="39324"/>
                  </a:lnTo>
                  <a:lnTo>
                    <a:pt x="29889" y="5392"/>
                  </a:lnTo>
                  <a:lnTo>
                    <a:pt x="32825" y="1585"/>
                  </a:lnTo>
                  <a:lnTo>
                    <a:pt x="35774" y="39"/>
                  </a:lnTo>
                  <a:lnTo>
                    <a:pt x="38732" y="0"/>
                  </a:lnTo>
                  <a:lnTo>
                    <a:pt x="47311" y="5250"/>
                  </a:lnTo>
                  <a:lnTo>
                    <a:pt x="91405" y="40647"/>
                  </a:lnTo>
                  <a:lnTo>
                    <a:pt x="134939" y="81539"/>
                  </a:lnTo>
                  <a:lnTo>
                    <a:pt x="147359" y="95764"/>
                  </a:lnTo>
                  <a:lnTo>
                    <a:pt x="156330" y="116956"/>
                  </a:lnTo>
                  <a:lnTo>
                    <a:pt x="160155" y="153225"/>
                  </a:lnTo>
                  <a:lnTo>
                    <a:pt x="155822" y="174221"/>
                  </a:lnTo>
                  <a:lnTo>
                    <a:pt x="153491" y="177638"/>
                  </a:lnTo>
                  <a:lnTo>
                    <a:pt x="150945" y="178924"/>
                  </a:lnTo>
                  <a:lnTo>
                    <a:pt x="134988" y="178598"/>
                  </a:lnTo>
                  <a:lnTo>
                    <a:pt x="93345" y="193902"/>
                  </a:lnTo>
                  <a:lnTo>
                    <a:pt x="69991" y="190903"/>
                  </a:lnTo>
                  <a:lnTo>
                    <a:pt x="0" y="169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36"/>
            <p:cNvSpPr/>
            <p:nvPr/>
          </p:nvSpPr>
          <p:spPr>
            <a:xfrm>
              <a:off x="8027789" y="4712655"/>
              <a:ext cx="133370" cy="355235"/>
            </a:xfrm>
            <a:custGeom>
              <a:avLst/>
              <a:gdLst/>
              <a:ahLst/>
              <a:cxnLst/>
              <a:rect l="0" t="0" r="0" b="0"/>
              <a:pathLst>
                <a:path w="133370" h="355235">
                  <a:moveTo>
                    <a:pt x="26789" y="37939"/>
                  </a:moveTo>
                  <a:lnTo>
                    <a:pt x="25797" y="47052"/>
                  </a:lnTo>
                  <a:lnTo>
                    <a:pt x="19100" y="79047"/>
                  </a:lnTo>
                  <a:lnTo>
                    <a:pt x="18227" y="111524"/>
                  </a:lnTo>
                  <a:lnTo>
                    <a:pt x="13228" y="152566"/>
                  </a:lnTo>
                  <a:lnTo>
                    <a:pt x="10203" y="191406"/>
                  </a:lnTo>
                  <a:lnTo>
                    <a:pt x="10173" y="226819"/>
                  </a:lnTo>
                  <a:lnTo>
                    <a:pt x="16652" y="270289"/>
                  </a:lnTo>
                  <a:lnTo>
                    <a:pt x="24768" y="312137"/>
                  </a:lnTo>
                  <a:lnTo>
                    <a:pt x="26883" y="324508"/>
                  </a:lnTo>
                  <a:lnTo>
                    <a:pt x="35316" y="348514"/>
                  </a:lnTo>
                  <a:lnTo>
                    <a:pt x="35639" y="355234"/>
                  </a:lnTo>
                  <a:lnTo>
                    <a:pt x="35683" y="353253"/>
                  </a:lnTo>
                  <a:lnTo>
                    <a:pt x="21478" y="310091"/>
                  </a:lnTo>
                  <a:lnTo>
                    <a:pt x="13596" y="266679"/>
                  </a:lnTo>
                  <a:lnTo>
                    <a:pt x="9851" y="227577"/>
                  </a:lnTo>
                  <a:lnTo>
                    <a:pt x="6466" y="187516"/>
                  </a:lnTo>
                  <a:lnTo>
                    <a:pt x="851" y="143185"/>
                  </a:lnTo>
                  <a:lnTo>
                    <a:pt x="169" y="106353"/>
                  </a:lnTo>
                  <a:lnTo>
                    <a:pt x="4773" y="65894"/>
                  </a:lnTo>
                  <a:lnTo>
                    <a:pt x="11029" y="27301"/>
                  </a:lnTo>
                  <a:lnTo>
                    <a:pt x="13305" y="18941"/>
                  </a:lnTo>
                  <a:lnTo>
                    <a:pt x="21127" y="7005"/>
                  </a:lnTo>
                  <a:lnTo>
                    <a:pt x="25991" y="2434"/>
                  </a:lnTo>
                  <a:lnTo>
                    <a:pt x="30225" y="378"/>
                  </a:lnTo>
                  <a:lnTo>
                    <a:pt x="34041" y="0"/>
                  </a:lnTo>
                  <a:lnTo>
                    <a:pt x="40926" y="2225"/>
                  </a:lnTo>
                  <a:lnTo>
                    <a:pt x="82624" y="27913"/>
                  </a:lnTo>
                  <a:lnTo>
                    <a:pt x="108410" y="56353"/>
                  </a:lnTo>
                  <a:lnTo>
                    <a:pt x="120647" y="77901"/>
                  </a:lnTo>
                  <a:lnTo>
                    <a:pt x="131024" y="117086"/>
                  </a:lnTo>
                  <a:lnTo>
                    <a:pt x="133369" y="149043"/>
                  </a:lnTo>
                  <a:lnTo>
                    <a:pt x="128398" y="162063"/>
                  </a:lnTo>
                  <a:lnTo>
                    <a:pt x="124293" y="168313"/>
                  </a:lnTo>
                  <a:lnTo>
                    <a:pt x="119573" y="172481"/>
                  </a:lnTo>
                  <a:lnTo>
                    <a:pt x="75506" y="194836"/>
                  </a:lnTo>
                  <a:lnTo>
                    <a:pt x="60348" y="196968"/>
                  </a:lnTo>
                  <a:lnTo>
                    <a:pt x="39819" y="193428"/>
                  </a:lnTo>
                  <a:lnTo>
                    <a:pt x="0" y="154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37"/>
            <p:cNvSpPr/>
            <p:nvPr/>
          </p:nvSpPr>
          <p:spPr>
            <a:xfrm>
              <a:off x="8251399" y="4705945"/>
              <a:ext cx="106790" cy="196454"/>
            </a:xfrm>
            <a:custGeom>
              <a:avLst/>
              <a:gdLst/>
              <a:ahLst/>
              <a:cxnLst/>
              <a:rect l="0" t="0" r="0" b="0"/>
              <a:pathLst>
                <a:path w="106790" h="196454">
                  <a:moveTo>
                    <a:pt x="8562" y="0"/>
                  </a:moveTo>
                  <a:lnTo>
                    <a:pt x="8562" y="4741"/>
                  </a:lnTo>
                  <a:lnTo>
                    <a:pt x="5916" y="9714"/>
                  </a:lnTo>
                  <a:lnTo>
                    <a:pt x="872" y="16250"/>
                  </a:lnTo>
                  <a:lnTo>
                    <a:pt x="0" y="22123"/>
                  </a:lnTo>
                  <a:lnTo>
                    <a:pt x="9394" y="57961"/>
                  </a:lnTo>
                  <a:lnTo>
                    <a:pt x="20633" y="97328"/>
                  </a:lnTo>
                  <a:lnTo>
                    <a:pt x="30654" y="131609"/>
                  </a:lnTo>
                  <a:lnTo>
                    <a:pt x="67485" y="171484"/>
                  </a:lnTo>
                  <a:lnTo>
                    <a:pt x="106789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38"/>
            <p:cNvSpPr/>
            <p:nvPr/>
          </p:nvSpPr>
          <p:spPr>
            <a:xfrm>
              <a:off x="8304609" y="4688086"/>
              <a:ext cx="125017" cy="395043"/>
            </a:xfrm>
            <a:custGeom>
              <a:avLst/>
              <a:gdLst/>
              <a:ahLst/>
              <a:cxnLst/>
              <a:rect l="0" t="0" r="0" b="0"/>
              <a:pathLst>
                <a:path w="125017" h="395043">
                  <a:moveTo>
                    <a:pt x="125016" y="0"/>
                  </a:moveTo>
                  <a:lnTo>
                    <a:pt x="125016" y="4740"/>
                  </a:lnTo>
                  <a:lnTo>
                    <a:pt x="113992" y="44949"/>
                  </a:lnTo>
                  <a:lnTo>
                    <a:pt x="103767" y="78001"/>
                  </a:lnTo>
                  <a:lnTo>
                    <a:pt x="95128" y="115936"/>
                  </a:lnTo>
                  <a:lnTo>
                    <a:pt x="87420" y="156979"/>
                  </a:lnTo>
                  <a:lnTo>
                    <a:pt x="81761" y="195711"/>
                  </a:lnTo>
                  <a:lnTo>
                    <a:pt x="74506" y="233017"/>
                  </a:lnTo>
                  <a:lnTo>
                    <a:pt x="70362" y="267039"/>
                  </a:lnTo>
                  <a:lnTo>
                    <a:pt x="58441" y="304129"/>
                  </a:lnTo>
                  <a:lnTo>
                    <a:pt x="38862" y="347364"/>
                  </a:lnTo>
                  <a:lnTo>
                    <a:pt x="21843" y="383743"/>
                  </a:lnTo>
                  <a:lnTo>
                    <a:pt x="19630" y="393133"/>
                  </a:lnTo>
                  <a:lnTo>
                    <a:pt x="18048" y="395042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SMARTInkShape-Group20"/>
          <p:cNvGrpSpPr/>
          <p:nvPr/>
        </p:nvGrpSpPr>
        <p:grpSpPr>
          <a:xfrm>
            <a:off x="7242099" y="5143500"/>
            <a:ext cx="785691" cy="481550"/>
            <a:chOff x="7242099" y="5143500"/>
            <a:chExt cx="785691" cy="481550"/>
          </a:xfrm>
        </p:grpSpPr>
        <p:sp>
          <p:nvSpPr>
            <p:cNvPr id="191" name="SMARTInkShape-139"/>
            <p:cNvSpPr/>
            <p:nvPr/>
          </p:nvSpPr>
          <p:spPr>
            <a:xfrm>
              <a:off x="7242099" y="5384602"/>
              <a:ext cx="178472" cy="212988"/>
            </a:xfrm>
            <a:custGeom>
              <a:avLst/>
              <a:gdLst/>
              <a:ahLst/>
              <a:cxnLst/>
              <a:rect l="0" t="0" r="0" b="0"/>
              <a:pathLst>
                <a:path w="178472" h="212988">
                  <a:moveTo>
                    <a:pt x="124893" y="0"/>
                  </a:moveTo>
                  <a:lnTo>
                    <a:pt x="124893" y="22481"/>
                  </a:lnTo>
                  <a:lnTo>
                    <a:pt x="125885" y="22925"/>
                  </a:lnTo>
                  <a:lnTo>
                    <a:pt x="129634" y="20772"/>
                  </a:lnTo>
                  <a:lnTo>
                    <a:pt x="131030" y="20793"/>
                  </a:lnTo>
                  <a:lnTo>
                    <a:pt x="131961" y="21799"/>
                  </a:lnTo>
                  <a:lnTo>
                    <a:pt x="133455" y="25803"/>
                  </a:lnTo>
                  <a:lnTo>
                    <a:pt x="141479" y="34390"/>
                  </a:lnTo>
                  <a:lnTo>
                    <a:pt x="142641" y="43290"/>
                  </a:lnTo>
                  <a:lnTo>
                    <a:pt x="142750" y="31310"/>
                  </a:lnTo>
                  <a:lnTo>
                    <a:pt x="141759" y="29803"/>
                  </a:lnTo>
                  <a:lnTo>
                    <a:pt x="140105" y="28799"/>
                  </a:lnTo>
                  <a:lnTo>
                    <a:pt x="138011" y="28128"/>
                  </a:lnTo>
                  <a:lnTo>
                    <a:pt x="136615" y="25697"/>
                  </a:lnTo>
                  <a:lnTo>
                    <a:pt x="135063" y="17704"/>
                  </a:lnTo>
                  <a:lnTo>
                    <a:pt x="133658" y="15772"/>
                  </a:lnTo>
                  <a:lnTo>
                    <a:pt x="131728" y="15475"/>
                  </a:lnTo>
                  <a:lnTo>
                    <a:pt x="129450" y="16270"/>
                  </a:lnTo>
                  <a:lnTo>
                    <a:pt x="127932" y="15807"/>
                  </a:lnTo>
                  <a:lnTo>
                    <a:pt x="126918" y="14507"/>
                  </a:lnTo>
                  <a:lnTo>
                    <a:pt x="126243" y="12648"/>
                  </a:lnTo>
                  <a:lnTo>
                    <a:pt x="124801" y="11408"/>
                  </a:lnTo>
                  <a:lnTo>
                    <a:pt x="120552" y="10031"/>
                  </a:lnTo>
                  <a:lnTo>
                    <a:pt x="92127" y="7956"/>
                  </a:lnTo>
                  <a:lnTo>
                    <a:pt x="86187" y="4198"/>
                  </a:lnTo>
                  <a:lnTo>
                    <a:pt x="83214" y="3790"/>
                  </a:lnTo>
                  <a:lnTo>
                    <a:pt x="77265" y="5984"/>
                  </a:lnTo>
                  <a:lnTo>
                    <a:pt x="74289" y="5974"/>
                  </a:lnTo>
                  <a:lnTo>
                    <a:pt x="68338" y="3316"/>
                  </a:lnTo>
                  <a:lnTo>
                    <a:pt x="65361" y="3203"/>
                  </a:lnTo>
                  <a:lnTo>
                    <a:pt x="59409" y="5722"/>
                  </a:lnTo>
                  <a:lnTo>
                    <a:pt x="50479" y="12720"/>
                  </a:lnTo>
                  <a:lnTo>
                    <a:pt x="23690" y="52018"/>
                  </a:lnTo>
                  <a:lnTo>
                    <a:pt x="11454" y="77908"/>
                  </a:lnTo>
                  <a:lnTo>
                    <a:pt x="498" y="118116"/>
                  </a:lnTo>
                  <a:lnTo>
                    <a:pt x="0" y="135559"/>
                  </a:lnTo>
                  <a:lnTo>
                    <a:pt x="9608" y="161339"/>
                  </a:lnTo>
                  <a:lnTo>
                    <a:pt x="20872" y="179925"/>
                  </a:lnTo>
                  <a:lnTo>
                    <a:pt x="29690" y="190012"/>
                  </a:lnTo>
                  <a:lnTo>
                    <a:pt x="35618" y="193591"/>
                  </a:lnTo>
                  <a:lnTo>
                    <a:pt x="41559" y="196173"/>
                  </a:lnTo>
                  <a:lnTo>
                    <a:pt x="47507" y="200628"/>
                  </a:lnTo>
                  <a:lnTo>
                    <a:pt x="51474" y="201221"/>
                  </a:lnTo>
                  <a:lnTo>
                    <a:pt x="65546" y="199298"/>
                  </a:lnTo>
                  <a:lnTo>
                    <a:pt x="73051" y="202017"/>
                  </a:lnTo>
                  <a:lnTo>
                    <a:pt x="82339" y="201241"/>
                  </a:lnTo>
                  <a:lnTo>
                    <a:pt x="87594" y="199645"/>
                  </a:lnTo>
                  <a:lnTo>
                    <a:pt x="98724" y="200518"/>
                  </a:lnTo>
                  <a:lnTo>
                    <a:pt x="131232" y="207602"/>
                  </a:lnTo>
                  <a:lnTo>
                    <a:pt x="139616" y="211330"/>
                  </a:lnTo>
                  <a:lnTo>
                    <a:pt x="149958" y="212987"/>
                  </a:lnTo>
                  <a:lnTo>
                    <a:pt x="158523" y="211077"/>
                  </a:lnTo>
                  <a:lnTo>
                    <a:pt x="165636" y="207914"/>
                  </a:lnTo>
                  <a:lnTo>
                    <a:pt x="178471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40"/>
            <p:cNvSpPr/>
            <p:nvPr/>
          </p:nvSpPr>
          <p:spPr>
            <a:xfrm>
              <a:off x="7483426" y="5382417"/>
              <a:ext cx="231199" cy="242633"/>
            </a:xfrm>
            <a:custGeom>
              <a:avLst/>
              <a:gdLst/>
              <a:ahLst/>
              <a:cxnLst/>
              <a:rect l="0" t="0" r="0" b="0"/>
              <a:pathLst>
                <a:path w="231199" h="242633">
                  <a:moveTo>
                    <a:pt x="115738" y="37903"/>
                  </a:moveTo>
                  <a:lnTo>
                    <a:pt x="115738" y="33163"/>
                  </a:lnTo>
                  <a:lnTo>
                    <a:pt x="110997" y="20734"/>
                  </a:lnTo>
                  <a:lnTo>
                    <a:pt x="108609" y="17527"/>
                  </a:lnTo>
                  <a:lnTo>
                    <a:pt x="90007" y="2478"/>
                  </a:lnTo>
                  <a:lnTo>
                    <a:pt x="85686" y="396"/>
                  </a:lnTo>
                  <a:lnTo>
                    <a:pt x="81813" y="0"/>
                  </a:lnTo>
                  <a:lnTo>
                    <a:pt x="63727" y="6494"/>
                  </a:lnTo>
                  <a:lnTo>
                    <a:pt x="55250" y="14352"/>
                  </a:lnTo>
                  <a:lnTo>
                    <a:pt x="38613" y="42298"/>
                  </a:lnTo>
                  <a:lnTo>
                    <a:pt x="20511" y="84738"/>
                  </a:lnTo>
                  <a:lnTo>
                    <a:pt x="3622" y="126322"/>
                  </a:lnTo>
                  <a:lnTo>
                    <a:pt x="0" y="157542"/>
                  </a:lnTo>
                  <a:lnTo>
                    <a:pt x="747" y="175988"/>
                  </a:lnTo>
                  <a:lnTo>
                    <a:pt x="4439" y="191547"/>
                  </a:lnTo>
                  <a:lnTo>
                    <a:pt x="12032" y="203093"/>
                  </a:lnTo>
                  <a:lnTo>
                    <a:pt x="24817" y="217817"/>
                  </a:lnTo>
                  <a:lnTo>
                    <a:pt x="32665" y="227998"/>
                  </a:lnTo>
                  <a:lnTo>
                    <a:pt x="42767" y="235830"/>
                  </a:lnTo>
                  <a:lnTo>
                    <a:pt x="53871" y="239972"/>
                  </a:lnTo>
                  <a:lnTo>
                    <a:pt x="77170" y="242632"/>
                  </a:lnTo>
                  <a:lnTo>
                    <a:pt x="120461" y="227851"/>
                  </a:lnTo>
                  <a:lnTo>
                    <a:pt x="133051" y="221213"/>
                  </a:lnTo>
                  <a:lnTo>
                    <a:pt x="175238" y="195937"/>
                  </a:lnTo>
                  <a:lnTo>
                    <a:pt x="206245" y="177826"/>
                  </a:lnTo>
                  <a:lnTo>
                    <a:pt x="216418" y="164139"/>
                  </a:lnTo>
                  <a:lnTo>
                    <a:pt x="227066" y="125282"/>
                  </a:lnTo>
                  <a:lnTo>
                    <a:pt x="231198" y="93789"/>
                  </a:lnTo>
                  <a:lnTo>
                    <a:pt x="230553" y="76632"/>
                  </a:lnTo>
                  <a:lnTo>
                    <a:pt x="215563" y="41258"/>
                  </a:lnTo>
                  <a:lnTo>
                    <a:pt x="209697" y="34157"/>
                  </a:lnTo>
                  <a:lnTo>
                    <a:pt x="196935" y="25769"/>
                  </a:lnTo>
                  <a:lnTo>
                    <a:pt x="180982" y="19191"/>
                  </a:lnTo>
                  <a:lnTo>
                    <a:pt x="165387" y="8105"/>
                  </a:lnTo>
                  <a:lnTo>
                    <a:pt x="144984" y="3354"/>
                  </a:lnTo>
                  <a:lnTo>
                    <a:pt x="126366" y="2416"/>
                  </a:lnTo>
                  <a:lnTo>
                    <a:pt x="117815" y="4933"/>
                  </a:lnTo>
                  <a:lnTo>
                    <a:pt x="110708" y="8367"/>
                  </a:lnTo>
                  <a:lnTo>
                    <a:pt x="101128" y="11293"/>
                  </a:lnTo>
                  <a:lnTo>
                    <a:pt x="88949" y="200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41"/>
            <p:cNvSpPr/>
            <p:nvPr/>
          </p:nvSpPr>
          <p:spPr>
            <a:xfrm>
              <a:off x="7726333" y="5382104"/>
              <a:ext cx="202920" cy="231090"/>
            </a:xfrm>
            <a:custGeom>
              <a:avLst/>
              <a:gdLst/>
              <a:ahLst/>
              <a:cxnLst/>
              <a:rect l="0" t="0" r="0" b="0"/>
              <a:pathLst>
                <a:path w="202920" h="231090">
                  <a:moveTo>
                    <a:pt x="105003" y="20357"/>
                  </a:moveTo>
                  <a:lnTo>
                    <a:pt x="85575" y="3575"/>
                  </a:lnTo>
                  <a:lnTo>
                    <a:pt x="80146" y="240"/>
                  </a:lnTo>
                  <a:lnTo>
                    <a:pt x="73548" y="0"/>
                  </a:lnTo>
                  <a:lnTo>
                    <a:pt x="58281" y="5025"/>
                  </a:lnTo>
                  <a:lnTo>
                    <a:pt x="32951" y="28492"/>
                  </a:lnTo>
                  <a:lnTo>
                    <a:pt x="23370" y="46793"/>
                  </a:lnTo>
                  <a:lnTo>
                    <a:pt x="9586" y="90756"/>
                  </a:lnTo>
                  <a:lnTo>
                    <a:pt x="1766" y="113425"/>
                  </a:lnTo>
                  <a:lnTo>
                    <a:pt x="0" y="143404"/>
                  </a:lnTo>
                  <a:lnTo>
                    <a:pt x="7789" y="178057"/>
                  </a:lnTo>
                  <a:lnTo>
                    <a:pt x="10429" y="185021"/>
                  </a:lnTo>
                  <a:lnTo>
                    <a:pt x="23944" y="198052"/>
                  </a:lnTo>
                  <a:lnTo>
                    <a:pt x="64958" y="222585"/>
                  </a:lnTo>
                  <a:lnTo>
                    <a:pt x="90051" y="231089"/>
                  </a:lnTo>
                  <a:lnTo>
                    <a:pt x="114795" y="228868"/>
                  </a:lnTo>
                  <a:lnTo>
                    <a:pt x="129529" y="221838"/>
                  </a:lnTo>
                  <a:lnTo>
                    <a:pt x="173331" y="196268"/>
                  </a:lnTo>
                  <a:lnTo>
                    <a:pt x="191284" y="182391"/>
                  </a:lnTo>
                  <a:lnTo>
                    <a:pt x="197921" y="168771"/>
                  </a:lnTo>
                  <a:lnTo>
                    <a:pt x="202182" y="131033"/>
                  </a:lnTo>
                  <a:lnTo>
                    <a:pt x="202919" y="106507"/>
                  </a:lnTo>
                  <a:lnTo>
                    <a:pt x="193656" y="77192"/>
                  </a:lnTo>
                  <a:lnTo>
                    <a:pt x="186406" y="65460"/>
                  </a:lnTo>
                  <a:lnTo>
                    <a:pt x="168928" y="48449"/>
                  </a:lnTo>
                  <a:lnTo>
                    <a:pt x="155243" y="42764"/>
                  </a:lnTo>
                  <a:lnTo>
                    <a:pt x="114485" y="38815"/>
                  </a:lnTo>
                  <a:lnTo>
                    <a:pt x="87144" y="382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42"/>
            <p:cNvSpPr/>
            <p:nvPr/>
          </p:nvSpPr>
          <p:spPr>
            <a:xfrm>
              <a:off x="8010071" y="5143500"/>
              <a:ext cx="17719" cy="427087"/>
            </a:xfrm>
            <a:custGeom>
              <a:avLst/>
              <a:gdLst/>
              <a:ahLst/>
              <a:cxnLst/>
              <a:rect l="0" t="0" r="0" b="0"/>
              <a:pathLst>
                <a:path w="17719" h="427087">
                  <a:moveTo>
                    <a:pt x="17718" y="0"/>
                  </a:moveTo>
                  <a:lnTo>
                    <a:pt x="12977" y="42027"/>
                  </a:lnTo>
                  <a:lnTo>
                    <a:pt x="3479" y="84002"/>
                  </a:lnTo>
                  <a:lnTo>
                    <a:pt x="335" y="122873"/>
                  </a:lnTo>
                  <a:lnTo>
                    <a:pt x="0" y="165391"/>
                  </a:lnTo>
                  <a:lnTo>
                    <a:pt x="4641" y="206211"/>
                  </a:lnTo>
                  <a:lnTo>
                    <a:pt x="7560" y="243442"/>
                  </a:lnTo>
                  <a:lnTo>
                    <a:pt x="14683" y="285441"/>
                  </a:lnTo>
                  <a:lnTo>
                    <a:pt x="17118" y="328279"/>
                  </a:lnTo>
                  <a:lnTo>
                    <a:pt x="17639" y="368631"/>
                  </a:lnTo>
                  <a:lnTo>
                    <a:pt x="17707" y="411097"/>
                  </a:lnTo>
                  <a:lnTo>
                    <a:pt x="17715" y="423432"/>
                  </a:lnTo>
                  <a:lnTo>
                    <a:pt x="16724" y="425162"/>
                  </a:lnTo>
                  <a:lnTo>
                    <a:pt x="15071" y="426317"/>
                  </a:lnTo>
                  <a:lnTo>
                    <a:pt x="12976" y="427086"/>
                  </a:lnTo>
                  <a:lnTo>
                    <a:pt x="11580" y="426607"/>
                  </a:lnTo>
                  <a:lnTo>
                    <a:pt x="10650" y="425295"/>
                  </a:lnTo>
                  <a:lnTo>
                    <a:pt x="9340" y="418709"/>
                  </a:lnTo>
                  <a:lnTo>
                    <a:pt x="9033" y="415288"/>
                  </a:lnTo>
                  <a:lnTo>
                    <a:pt x="8898" y="417075"/>
                  </a:lnTo>
                  <a:lnTo>
                    <a:pt x="8861" y="416957"/>
                  </a:lnTo>
                  <a:lnTo>
                    <a:pt x="8788" y="4107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SMARTInkShape-Group21"/>
          <p:cNvGrpSpPr/>
          <p:nvPr/>
        </p:nvGrpSpPr>
        <p:grpSpPr>
          <a:xfrm>
            <a:off x="4991695" y="5706070"/>
            <a:ext cx="1071564" cy="366119"/>
            <a:chOff x="4991695" y="5706070"/>
            <a:chExt cx="1071564" cy="366119"/>
          </a:xfrm>
        </p:grpSpPr>
        <p:sp>
          <p:nvSpPr>
            <p:cNvPr id="196" name="SMARTInkShape-143"/>
            <p:cNvSpPr/>
            <p:nvPr/>
          </p:nvSpPr>
          <p:spPr>
            <a:xfrm>
              <a:off x="4991695" y="5806156"/>
              <a:ext cx="232173" cy="266033"/>
            </a:xfrm>
            <a:custGeom>
              <a:avLst/>
              <a:gdLst/>
              <a:ahLst/>
              <a:cxnLst/>
              <a:rect l="0" t="0" r="0" b="0"/>
              <a:pathLst>
                <a:path w="232173" h="266033">
                  <a:moveTo>
                    <a:pt x="232172" y="42789"/>
                  </a:moveTo>
                  <a:lnTo>
                    <a:pt x="232172" y="38049"/>
                  </a:lnTo>
                  <a:lnTo>
                    <a:pt x="227432" y="25620"/>
                  </a:lnTo>
                  <a:lnTo>
                    <a:pt x="219813" y="17630"/>
                  </a:lnTo>
                  <a:lnTo>
                    <a:pt x="199162" y="2324"/>
                  </a:lnTo>
                  <a:lnTo>
                    <a:pt x="189058" y="0"/>
                  </a:lnTo>
                  <a:lnTo>
                    <a:pt x="177953" y="1613"/>
                  </a:lnTo>
                  <a:lnTo>
                    <a:pt x="159395" y="5993"/>
                  </a:lnTo>
                  <a:lnTo>
                    <a:pt x="126310" y="9574"/>
                  </a:lnTo>
                  <a:lnTo>
                    <a:pt x="113685" y="15129"/>
                  </a:lnTo>
                  <a:lnTo>
                    <a:pt x="71472" y="52017"/>
                  </a:lnTo>
                  <a:lnTo>
                    <a:pt x="46938" y="76239"/>
                  </a:lnTo>
                  <a:lnTo>
                    <a:pt x="47166" y="76995"/>
                  </a:lnTo>
                  <a:lnTo>
                    <a:pt x="48312" y="77500"/>
                  </a:lnTo>
                  <a:lnTo>
                    <a:pt x="53222" y="79052"/>
                  </a:lnTo>
                  <a:lnTo>
                    <a:pt x="69898" y="88134"/>
                  </a:lnTo>
                  <a:lnTo>
                    <a:pt x="93247" y="107557"/>
                  </a:lnTo>
                  <a:lnTo>
                    <a:pt x="110421" y="112251"/>
                  </a:lnTo>
                  <a:lnTo>
                    <a:pt x="152014" y="116038"/>
                  </a:lnTo>
                  <a:lnTo>
                    <a:pt x="175401" y="130974"/>
                  </a:lnTo>
                  <a:lnTo>
                    <a:pt x="179442" y="134321"/>
                  </a:lnTo>
                  <a:lnTo>
                    <a:pt x="183932" y="143332"/>
                  </a:lnTo>
                  <a:lnTo>
                    <a:pt x="187313" y="162706"/>
                  </a:lnTo>
                  <a:lnTo>
                    <a:pt x="184784" y="168185"/>
                  </a:lnTo>
                  <a:lnTo>
                    <a:pt x="180353" y="175911"/>
                  </a:lnTo>
                  <a:lnTo>
                    <a:pt x="166778" y="202479"/>
                  </a:lnTo>
                  <a:lnTo>
                    <a:pt x="150950" y="218428"/>
                  </a:lnTo>
                  <a:lnTo>
                    <a:pt x="127824" y="232706"/>
                  </a:lnTo>
                  <a:lnTo>
                    <a:pt x="121927" y="233892"/>
                  </a:lnTo>
                  <a:lnTo>
                    <a:pt x="95559" y="233960"/>
                  </a:lnTo>
                  <a:lnTo>
                    <a:pt x="79182" y="238879"/>
                  </a:lnTo>
                  <a:lnTo>
                    <a:pt x="35562" y="263791"/>
                  </a:lnTo>
                  <a:lnTo>
                    <a:pt x="0" y="266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44"/>
            <p:cNvSpPr/>
            <p:nvPr/>
          </p:nvSpPr>
          <p:spPr>
            <a:xfrm>
              <a:off x="5260108" y="5867540"/>
              <a:ext cx="151110" cy="158965"/>
            </a:xfrm>
            <a:custGeom>
              <a:avLst/>
              <a:gdLst/>
              <a:ahLst/>
              <a:cxnLst/>
              <a:rect l="0" t="0" r="0" b="0"/>
              <a:pathLst>
                <a:path w="151110" h="158965">
                  <a:moveTo>
                    <a:pt x="61986" y="17124"/>
                  </a:moveTo>
                  <a:lnTo>
                    <a:pt x="57245" y="7643"/>
                  </a:lnTo>
                  <a:lnTo>
                    <a:pt x="54857" y="4850"/>
                  </a:lnTo>
                  <a:lnTo>
                    <a:pt x="49557" y="1747"/>
                  </a:lnTo>
                  <a:lnTo>
                    <a:pt x="40995" y="0"/>
                  </a:lnTo>
                  <a:lnTo>
                    <a:pt x="35128" y="2237"/>
                  </a:lnTo>
                  <a:lnTo>
                    <a:pt x="23277" y="11758"/>
                  </a:lnTo>
                  <a:lnTo>
                    <a:pt x="1241" y="49485"/>
                  </a:lnTo>
                  <a:lnTo>
                    <a:pt x="0" y="66069"/>
                  </a:lnTo>
                  <a:lnTo>
                    <a:pt x="6710" y="105469"/>
                  </a:lnTo>
                  <a:lnTo>
                    <a:pt x="14740" y="135794"/>
                  </a:lnTo>
                  <a:lnTo>
                    <a:pt x="20482" y="144280"/>
                  </a:lnTo>
                  <a:lnTo>
                    <a:pt x="34034" y="153798"/>
                  </a:lnTo>
                  <a:lnTo>
                    <a:pt x="47578" y="154597"/>
                  </a:lnTo>
                  <a:lnTo>
                    <a:pt x="61536" y="153630"/>
                  </a:lnTo>
                  <a:lnTo>
                    <a:pt x="96200" y="158964"/>
                  </a:lnTo>
                  <a:lnTo>
                    <a:pt x="133981" y="152220"/>
                  </a:lnTo>
                  <a:lnTo>
                    <a:pt x="137764" y="148859"/>
                  </a:lnTo>
                  <a:lnTo>
                    <a:pt x="144612" y="137189"/>
                  </a:lnTo>
                  <a:lnTo>
                    <a:pt x="149965" y="113564"/>
                  </a:lnTo>
                  <a:lnTo>
                    <a:pt x="151109" y="95063"/>
                  </a:lnTo>
                  <a:lnTo>
                    <a:pt x="149183" y="91904"/>
                  </a:lnTo>
                  <a:lnTo>
                    <a:pt x="117738" y="61010"/>
                  </a:lnTo>
                  <a:lnTo>
                    <a:pt x="99346" y="37810"/>
                  </a:lnTo>
                  <a:lnTo>
                    <a:pt x="88182" y="31279"/>
                  </a:lnTo>
                  <a:lnTo>
                    <a:pt x="69786" y="26513"/>
                  </a:lnTo>
                  <a:lnTo>
                    <a:pt x="67185" y="26360"/>
                  </a:lnTo>
                  <a:lnTo>
                    <a:pt x="44126" y="171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45"/>
            <p:cNvSpPr/>
            <p:nvPr/>
          </p:nvSpPr>
          <p:spPr>
            <a:xfrm>
              <a:off x="5465539" y="5840016"/>
              <a:ext cx="142306" cy="192837"/>
            </a:xfrm>
            <a:custGeom>
              <a:avLst/>
              <a:gdLst/>
              <a:ahLst/>
              <a:cxnLst/>
              <a:rect l="0" t="0" r="0" b="0"/>
              <a:pathLst>
                <a:path w="142306" h="192837">
                  <a:moveTo>
                    <a:pt x="26219" y="0"/>
                  </a:moveTo>
                  <a:lnTo>
                    <a:pt x="25227" y="14258"/>
                  </a:lnTo>
                  <a:lnTo>
                    <a:pt x="9969" y="54882"/>
                  </a:lnTo>
                  <a:lnTo>
                    <a:pt x="3760" y="91437"/>
                  </a:lnTo>
                  <a:lnTo>
                    <a:pt x="0" y="131581"/>
                  </a:lnTo>
                  <a:lnTo>
                    <a:pt x="497" y="169536"/>
                  </a:lnTo>
                  <a:lnTo>
                    <a:pt x="4204" y="183167"/>
                  </a:lnTo>
                  <a:lnTo>
                    <a:pt x="6581" y="187595"/>
                  </a:lnTo>
                  <a:lnTo>
                    <a:pt x="9158" y="190548"/>
                  </a:lnTo>
                  <a:lnTo>
                    <a:pt x="11869" y="192517"/>
                  </a:lnTo>
                  <a:lnTo>
                    <a:pt x="13675" y="192836"/>
                  </a:lnTo>
                  <a:lnTo>
                    <a:pt x="14880" y="192057"/>
                  </a:lnTo>
                  <a:lnTo>
                    <a:pt x="15683" y="190545"/>
                  </a:lnTo>
                  <a:lnTo>
                    <a:pt x="21867" y="188866"/>
                  </a:lnTo>
                  <a:lnTo>
                    <a:pt x="31230" y="187128"/>
                  </a:lnTo>
                  <a:lnTo>
                    <a:pt x="42006" y="183048"/>
                  </a:lnTo>
                  <a:lnTo>
                    <a:pt x="50764" y="172636"/>
                  </a:lnTo>
                  <a:lnTo>
                    <a:pt x="66564" y="150039"/>
                  </a:lnTo>
                  <a:lnTo>
                    <a:pt x="93830" y="110996"/>
                  </a:lnTo>
                  <a:lnTo>
                    <a:pt x="121070" y="68206"/>
                  </a:lnTo>
                  <a:lnTo>
                    <a:pt x="129288" y="50526"/>
                  </a:lnTo>
                  <a:lnTo>
                    <a:pt x="133216" y="23090"/>
                  </a:lnTo>
                  <a:lnTo>
                    <a:pt x="132276" y="22339"/>
                  </a:lnTo>
                  <a:lnTo>
                    <a:pt x="130658" y="22830"/>
                  </a:lnTo>
                  <a:lnTo>
                    <a:pt x="128587" y="24150"/>
                  </a:lnTo>
                  <a:lnTo>
                    <a:pt x="127207" y="26021"/>
                  </a:lnTo>
                  <a:lnTo>
                    <a:pt x="115916" y="60401"/>
                  </a:lnTo>
                  <a:lnTo>
                    <a:pt x="115551" y="104350"/>
                  </a:lnTo>
                  <a:lnTo>
                    <a:pt x="116515" y="135191"/>
                  </a:lnTo>
                  <a:lnTo>
                    <a:pt x="126540" y="175846"/>
                  </a:lnTo>
                  <a:lnTo>
                    <a:pt x="142305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46"/>
            <p:cNvSpPr/>
            <p:nvPr/>
          </p:nvSpPr>
          <p:spPr>
            <a:xfrm>
              <a:off x="5670352" y="5832601"/>
              <a:ext cx="151016" cy="237299"/>
            </a:xfrm>
            <a:custGeom>
              <a:avLst/>
              <a:gdLst/>
              <a:ahLst/>
              <a:cxnLst/>
              <a:rect l="0" t="0" r="0" b="0"/>
              <a:pathLst>
                <a:path w="151016" h="237299">
                  <a:moveTo>
                    <a:pt x="8929" y="43133"/>
                  </a:moveTo>
                  <a:lnTo>
                    <a:pt x="4189" y="47874"/>
                  </a:lnTo>
                  <a:lnTo>
                    <a:pt x="1861" y="55492"/>
                  </a:lnTo>
                  <a:lnTo>
                    <a:pt x="108" y="98676"/>
                  </a:lnTo>
                  <a:lnTo>
                    <a:pt x="6" y="142119"/>
                  </a:lnTo>
                  <a:lnTo>
                    <a:pt x="1" y="177656"/>
                  </a:lnTo>
                  <a:lnTo>
                    <a:pt x="0" y="218736"/>
                  </a:lnTo>
                  <a:lnTo>
                    <a:pt x="0" y="237298"/>
                  </a:lnTo>
                  <a:lnTo>
                    <a:pt x="0" y="198825"/>
                  </a:lnTo>
                  <a:lnTo>
                    <a:pt x="992" y="176577"/>
                  </a:lnTo>
                  <a:lnTo>
                    <a:pt x="7688" y="135181"/>
                  </a:lnTo>
                  <a:lnTo>
                    <a:pt x="8561" y="96975"/>
                  </a:lnTo>
                  <a:lnTo>
                    <a:pt x="15986" y="55864"/>
                  </a:lnTo>
                  <a:lnTo>
                    <a:pt x="24139" y="40070"/>
                  </a:lnTo>
                  <a:lnTo>
                    <a:pt x="43478" y="17938"/>
                  </a:lnTo>
                  <a:lnTo>
                    <a:pt x="51735" y="12092"/>
                  </a:lnTo>
                  <a:lnTo>
                    <a:pt x="61962" y="6154"/>
                  </a:lnTo>
                  <a:lnTo>
                    <a:pt x="65120" y="3598"/>
                  </a:lnTo>
                  <a:lnTo>
                    <a:pt x="73921" y="758"/>
                  </a:lnTo>
                  <a:lnTo>
                    <a:pt x="79046" y="0"/>
                  </a:lnTo>
                  <a:lnTo>
                    <a:pt x="87386" y="1804"/>
                  </a:lnTo>
                  <a:lnTo>
                    <a:pt x="100306" y="11043"/>
                  </a:lnTo>
                  <a:lnTo>
                    <a:pt x="121137" y="29537"/>
                  </a:lnTo>
                  <a:lnTo>
                    <a:pt x="133767" y="35928"/>
                  </a:lnTo>
                  <a:lnTo>
                    <a:pt x="136803" y="38330"/>
                  </a:lnTo>
                  <a:lnTo>
                    <a:pt x="145815" y="55931"/>
                  </a:lnTo>
                  <a:lnTo>
                    <a:pt x="151015" y="98997"/>
                  </a:lnTo>
                  <a:lnTo>
                    <a:pt x="150708" y="126778"/>
                  </a:lnTo>
                  <a:lnTo>
                    <a:pt x="143693" y="157078"/>
                  </a:lnTo>
                  <a:lnTo>
                    <a:pt x="142983" y="195832"/>
                  </a:lnTo>
                  <a:lnTo>
                    <a:pt x="133945" y="2127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47"/>
            <p:cNvSpPr/>
            <p:nvPr/>
          </p:nvSpPr>
          <p:spPr>
            <a:xfrm>
              <a:off x="5850487" y="5706070"/>
              <a:ext cx="212772" cy="346744"/>
            </a:xfrm>
            <a:custGeom>
              <a:avLst/>
              <a:gdLst/>
              <a:ahLst/>
              <a:cxnLst/>
              <a:rect l="0" t="0" r="0" b="0"/>
              <a:pathLst>
                <a:path w="212772" h="346744">
                  <a:moveTo>
                    <a:pt x="212771" y="116086"/>
                  </a:moveTo>
                  <a:lnTo>
                    <a:pt x="204650" y="123215"/>
                  </a:lnTo>
                  <a:lnTo>
                    <a:pt x="190411" y="130326"/>
                  </a:lnTo>
                  <a:lnTo>
                    <a:pt x="179351" y="132336"/>
                  </a:lnTo>
                  <a:lnTo>
                    <a:pt x="174616" y="130888"/>
                  </a:lnTo>
                  <a:lnTo>
                    <a:pt x="162219" y="121354"/>
                  </a:lnTo>
                  <a:lnTo>
                    <a:pt x="151939" y="118427"/>
                  </a:lnTo>
                  <a:lnTo>
                    <a:pt x="140755" y="119773"/>
                  </a:lnTo>
                  <a:lnTo>
                    <a:pt x="98830" y="132914"/>
                  </a:lnTo>
                  <a:lnTo>
                    <a:pt x="84740" y="133487"/>
                  </a:lnTo>
                  <a:lnTo>
                    <a:pt x="71202" y="139034"/>
                  </a:lnTo>
                  <a:lnTo>
                    <a:pt x="59562" y="148113"/>
                  </a:lnTo>
                  <a:lnTo>
                    <a:pt x="35989" y="185397"/>
                  </a:lnTo>
                  <a:lnTo>
                    <a:pt x="12526" y="229246"/>
                  </a:lnTo>
                  <a:lnTo>
                    <a:pt x="1928" y="267689"/>
                  </a:lnTo>
                  <a:lnTo>
                    <a:pt x="0" y="281361"/>
                  </a:lnTo>
                  <a:lnTo>
                    <a:pt x="6282" y="321317"/>
                  </a:lnTo>
                  <a:lnTo>
                    <a:pt x="9543" y="329008"/>
                  </a:lnTo>
                  <a:lnTo>
                    <a:pt x="11801" y="332448"/>
                  </a:lnTo>
                  <a:lnTo>
                    <a:pt x="16956" y="336270"/>
                  </a:lnTo>
                  <a:lnTo>
                    <a:pt x="19720" y="337290"/>
                  </a:lnTo>
                  <a:lnTo>
                    <a:pt x="22555" y="336977"/>
                  </a:lnTo>
                  <a:lnTo>
                    <a:pt x="28350" y="333984"/>
                  </a:lnTo>
                  <a:lnTo>
                    <a:pt x="32276" y="333781"/>
                  </a:lnTo>
                  <a:lnTo>
                    <a:pt x="41931" y="336201"/>
                  </a:lnTo>
                  <a:lnTo>
                    <a:pt x="63578" y="346743"/>
                  </a:lnTo>
                  <a:lnTo>
                    <a:pt x="66676" y="346255"/>
                  </a:lnTo>
                  <a:lnTo>
                    <a:pt x="72764" y="343069"/>
                  </a:lnTo>
                  <a:lnTo>
                    <a:pt x="93670" y="324280"/>
                  </a:lnTo>
                  <a:lnTo>
                    <a:pt x="125979" y="282077"/>
                  </a:lnTo>
                  <a:lnTo>
                    <a:pt x="136343" y="258865"/>
                  </a:lnTo>
                  <a:lnTo>
                    <a:pt x="145417" y="217117"/>
                  </a:lnTo>
                  <a:lnTo>
                    <a:pt x="150298" y="174004"/>
                  </a:lnTo>
                  <a:lnTo>
                    <a:pt x="158281" y="130619"/>
                  </a:lnTo>
                  <a:lnTo>
                    <a:pt x="159112" y="86212"/>
                  </a:lnTo>
                  <a:lnTo>
                    <a:pt x="159182" y="44243"/>
                  </a:lnTo>
                  <a:lnTo>
                    <a:pt x="15919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SMARTInkShape-Group22"/>
          <p:cNvGrpSpPr/>
          <p:nvPr/>
        </p:nvGrpSpPr>
        <p:grpSpPr>
          <a:xfrm>
            <a:off x="6377994" y="5706070"/>
            <a:ext cx="1828390" cy="553642"/>
            <a:chOff x="6377994" y="5706070"/>
            <a:chExt cx="1828390" cy="553642"/>
          </a:xfrm>
        </p:grpSpPr>
        <p:sp>
          <p:nvSpPr>
            <p:cNvPr id="202" name="SMARTInkShape-148"/>
            <p:cNvSpPr/>
            <p:nvPr/>
          </p:nvSpPr>
          <p:spPr>
            <a:xfrm>
              <a:off x="6377994" y="5858321"/>
              <a:ext cx="247834" cy="401391"/>
            </a:xfrm>
            <a:custGeom>
              <a:avLst/>
              <a:gdLst/>
              <a:ahLst/>
              <a:cxnLst/>
              <a:rect l="0" t="0" r="0" b="0"/>
              <a:pathLst>
                <a:path w="247834" h="401391">
                  <a:moveTo>
                    <a:pt x="194256" y="26343"/>
                  </a:moveTo>
                  <a:lnTo>
                    <a:pt x="194256" y="21603"/>
                  </a:lnTo>
                  <a:lnTo>
                    <a:pt x="191610" y="16630"/>
                  </a:lnTo>
                  <a:lnTo>
                    <a:pt x="189515" y="13914"/>
                  </a:lnTo>
                  <a:lnTo>
                    <a:pt x="186135" y="13096"/>
                  </a:lnTo>
                  <a:lnTo>
                    <a:pt x="170317" y="16649"/>
                  </a:lnTo>
                  <a:lnTo>
                    <a:pt x="138163" y="4122"/>
                  </a:lnTo>
                  <a:lnTo>
                    <a:pt x="124829" y="5758"/>
                  </a:lnTo>
                  <a:lnTo>
                    <a:pt x="102909" y="2825"/>
                  </a:lnTo>
                  <a:lnTo>
                    <a:pt x="79547" y="7358"/>
                  </a:lnTo>
                  <a:lnTo>
                    <a:pt x="36262" y="29392"/>
                  </a:lnTo>
                  <a:lnTo>
                    <a:pt x="23309" y="33530"/>
                  </a:lnTo>
                  <a:lnTo>
                    <a:pt x="16415" y="39790"/>
                  </a:lnTo>
                  <a:lnTo>
                    <a:pt x="3905" y="55237"/>
                  </a:lnTo>
                  <a:lnTo>
                    <a:pt x="515" y="66966"/>
                  </a:lnTo>
                  <a:lnTo>
                    <a:pt x="0" y="80117"/>
                  </a:lnTo>
                  <a:lnTo>
                    <a:pt x="6412" y="121891"/>
                  </a:lnTo>
                  <a:lnTo>
                    <a:pt x="7511" y="125761"/>
                  </a:lnTo>
                  <a:lnTo>
                    <a:pt x="9236" y="128340"/>
                  </a:lnTo>
                  <a:lnTo>
                    <a:pt x="11378" y="130060"/>
                  </a:lnTo>
                  <a:lnTo>
                    <a:pt x="20953" y="144102"/>
                  </a:lnTo>
                  <a:lnTo>
                    <a:pt x="22166" y="144536"/>
                  </a:lnTo>
                  <a:lnTo>
                    <a:pt x="22975" y="143834"/>
                  </a:lnTo>
                  <a:lnTo>
                    <a:pt x="67265" y="151211"/>
                  </a:lnTo>
                  <a:lnTo>
                    <a:pt x="75308" y="152285"/>
                  </a:lnTo>
                  <a:lnTo>
                    <a:pt x="85497" y="156070"/>
                  </a:lnTo>
                  <a:lnTo>
                    <a:pt x="90000" y="156484"/>
                  </a:lnTo>
                  <a:lnTo>
                    <a:pt x="97649" y="154298"/>
                  </a:lnTo>
                  <a:lnTo>
                    <a:pt x="107533" y="147489"/>
                  </a:lnTo>
                  <a:lnTo>
                    <a:pt x="111065" y="142033"/>
                  </a:lnTo>
                  <a:lnTo>
                    <a:pt x="120646" y="121357"/>
                  </a:lnTo>
                  <a:lnTo>
                    <a:pt x="149622" y="77874"/>
                  </a:lnTo>
                  <a:lnTo>
                    <a:pt x="155896" y="64101"/>
                  </a:lnTo>
                  <a:lnTo>
                    <a:pt x="158434" y="38329"/>
                  </a:lnTo>
                  <a:lnTo>
                    <a:pt x="158492" y="32332"/>
                  </a:lnTo>
                  <a:lnTo>
                    <a:pt x="167358" y="1059"/>
                  </a:lnTo>
                  <a:lnTo>
                    <a:pt x="168386" y="557"/>
                  </a:lnTo>
                  <a:lnTo>
                    <a:pt x="172175" y="0"/>
                  </a:lnTo>
                  <a:lnTo>
                    <a:pt x="173582" y="843"/>
                  </a:lnTo>
                  <a:lnTo>
                    <a:pt x="174520" y="2398"/>
                  </a:lnTo>
                  <a:lnTo>
                    <a:pt x="175146" y="4427"/>
                  </a:lnTo>
                  <a:lnTo>
                    <a:pt x="182286" y="15803"/>
                  </a:lnTo>
                  <a:lnTo>
                    <a:pt x="185418" y="29614"/>
                  </a:lnTo>
                  <a:lnTo>
                    <a:pt x="192217" y="43673"/>
                  </a:lnTo>
                  <a:lnTo>
                    <a:pt x="207523" y="84313"/>
                  </a:lnTo>
                  <a:lnTo>
                    <a:pt x="227078" y="126482"/>
                  </a:lnTo>
                  <a:lnTo>
                    <a:pt x="241892" y="169470"/>
                  </a:lnTo>
                  <a:lnTo>
                    <a:pt x="247051" y="211254"/>
                  </a:lnTo>
                  <a:lnTo>
                    <a:pt x="247788" y="255386"/>
                  </a:lnTo>
                  <a:lnTo>
                    <a:pt x="247833" y="298735"/>
                  </a:lnTo>
                  <a:lnTo>
                    <a:pt x="246842" y="326209"/>
                  </a:lnTo>
                  <a:lnTo>
                    <a:pt x="240705" y="341521"/>
                  </a:lnTo>
                  <a:lnTo>
                    <a:pt x="235405" y="349316"/>
                  </a:lnTo>
                  <a:lnTo>
                    <a:pt x="229743" y="353441"/>
                  </a:lnTo>
                  <a:lnTo>
                    <a:pt x="223919" y="356267"/>
                  </a:lnTo>
                  <a:lnTo>
                    <a:pt x="218023" y="360830"/>
                  </a:lnTo>
                  <a:lnTo>
                    <a:pt x="215061" y="361452"/>
                  </a:lnTo>
                  <a:lnTo>
                    <a:pt x="212095" y="360874"/>
                  </a:lnTo>
                  <a:lnTo>
                    <a:pt x="209126" y="359496"/>
                  </a:lnTo>
                  <a:lnTo>
                    <a:pt x="206153" y="359570"/>
                  </a:lnTo>
                  <a:lnTo>
                    <a:pt x="191608" y="364172"/>
                  </a:lnTo>
                  <a:lnTo>
                    <a:pt x="182165" y="365997"/>
                  </a:lnTo>
                  <a:lnTo>
                    <a:pt x="171271" y="372603"/>
                  </a:lnTo>
                  <a:lnTo>
                    <a:pt x="164858" y="378012"/>
                  </a:lnTo>
                  <a:lnTo>
                    <a:pt x="156055" y="381078"/>
                  </a:lnTo>
                  <a:lnTo>
                    <a:pt x="150929" y="381895"/>
                  </a:lnTo>
                  <a:lnTo>
                    <a:pt x="129437" y="394489"/>
                  </a:lnTo>
                  <a:lnTo>
                    <a:pt x="125247" y="394805"/>
                  </a:lnTo>
                  <a:lnTo>
                    <a:pt x="121460" y="394024"/>
                  </a:lnTo>
                  <a:lnTo>
                    <a:pt x="117944" y="394494"/>
                  </a:lnTo>
                  <a:lnTo>
                    <a:pt x="104959" y="4013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49"/>
            <p:cNvSpPr/>
            <p:nvPr/>
          </p:nvSpPr>
          <p:spPr>
            <a:xfrm>
              <a:off x="6656402" y="5777985"/>
              <a:ext cx="31935" cy="312063"/>
            </a:xfrm>
            <a:custGeom>
              <a:avLst/>
              <a:gdLst/>
              <a:ahLst/>
              <a:cxnLst/>
              <a:rect l="0" t="0" r="0" b="0"/>
              <a:pathLst>
                <a:path w="31935" h="312063">
                  <a:moveTo>
                    <a:pt x="14075" y="17382"/>
                  </a:moveTo>
                  <a:lnTo>
                    <a:pt x="14075" y="12642"/>
                  </a:lnTo>
                  <a:lnTo>
                    <a:pt x="11429" y="7669"/>
                  </a:lnTo>
                  <a:lnTo>
                    <a:pt x="5513" y="0"/>
                  </a:lnTo>
                  <a:lnTo>
                    <a:pt x="5148" y="16036"/>
                  </a:lnTo>
                  <a:lnTo>
                    <a:pt x="405" y="21724"/>
                  </a:lnTo>
                  <a:lnTo>
                    <a:pt x="0" y="23253"/>
                  </a:lnTo>
                  <a:lnTo>
                    <a:pt x="723" y="24272"/>
                  </a:lnTo>
                  <a:lnTo>
                    <a:pt x="2197" y="24953"/>
                  </a:lnTo>
                  <a:lnTo>
                    <a:pt x="3835" y="30999"/>
                  </a:lnTo>
                  <a:lnTo>
                    <a:pt x="5555" y="40302"/>
                  </a:lnTo>
                  <a:lnTo>
                    <a:pt x="12097" y="65088"/>
                  </a:lnTo>
                  <a:lnTo>
                    <a:pt x="13814" y="107082"/>
                  </a:lnTo>
                  <a:lnTo>
                    <a:pt x="14040" y="151380"/>
                  </a:lnTo>
                  <a:lnTo>
                    <a:pt x="14073" y="195650"/>
                  </a:lnTo>
                  <a:lnTo>
                    <a:pt x="15067" y="225374"/>
                  </a:lnTo>
                  <a:lnTo>
                    <a:pt x="21142" y="242610"/>
                  </a:lnTo>
                  <a:lnTo>
                    <a:pt x="23751" y="269659"/>
                  </a:lnTo>
                  <a:lnTo>
                    <a:pt x="30024" y="287187"/>
                  </a:lnTo>
                  <a:lnTo>
                    <a:pt x="31934" y="312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50"/>
            <p:cNvSpPr/>
            <p:nvPr/>
          </p:nvSpPr>
          <p:spPr>
            <a:xfrm>
              <a:off x="6734801" y="5888688"/>
              <a:ext cx="203567" cy="174571"/>
            </a:xfrm>
            <a:custGeom>
              <a:avLst/>
              <a:gdLst/>
              <a:ahLst/>
              <a:cxnLst/>
              <a:rect l="0" t="0" r="0" b="0"/>
              <a:pathLst>
                <a:path w="203567" h="174571">
                  <a:moveTo>
                    <a:pt x="194637" y="4906"/>
                  </a:moveTo>
                  <a:lnTo>
                    <a:pt x="189896" y="4906"/>
                  </a:lnTo>
                  <a:lnTo>
                    <a:pt x="188500" y="5898"/>
                  </a:lnTo>
                  <a:lnTo>
                    <a:pt x="187569" y="7551"/>
                  </a:lnTo>
                  <a:lnTo>
                    <a:pt x="186948" y="9646"/>
                  </a:lnTo>
                  <a:lnTo>
                    <a:pt x="185542" y="11043"/>
                  </a:lnTo>
                  <a:lnTo>
                    <a:pt x="181333" y="12594"/>
                  </a:lnTo>
                  <a:lnTo>
                    <a:pt x="173387" y="13467"/>
                  </a:lnTo>
                  <a:lnTo>
                    <a:pt x="167663" y="11026"/>
                  </a:lnTo>
                  <a:lnTo>
                    <a:pt x="161812" y="7626"/>
                  </a:lnTo>
                  <a:lnTo>
                    <a:pt x="152940" y="4720"/>
                  </a:lnTo>
                  <a:lnTo>
                    <a:pt x="147001" y="523"/>
                  </a:lnTo>
                  <a:lnTo>
                    <a:pt x="143036" y="0"/>
                  </a:lnTo>
                  <a:lnTo>
                    <a:pt x="118072" y="5337"/>
                  </a:lnTo>
                  <a:lnTo>
                    <a:pt x="105503" y="11863"/>
                  </a:lnTo>
                  <a:lnTo>
                    <a:pt x="102472" y="12520"/>
                  </a:lnTo>
                  <a:lnTo>
                    <a:pt x="84342" y="8431"/>
                  </a:lnTo>
                  <a:lnTo>
                    <a:pt x="50648" y="15215"/>
                  </a:lnTo>
                  <a:lnTo>
                    <a:pt x="24005" y="33873"/>
                  </a:lnTo>
                  <a:lnTo>
                    <a:pt x="7377" y="75944"/>
                  </a:lnTo>
                  <a:lnTo>
                    <a:pt x="0" y="97762"/>
                  </a:lnTo>
                  <a:lnTo>
                    <a:pt x="1636" y="106038"/>
                  </a:lnTo>
                  <a:lnTo>
                    <a:pt x="6663" y="116330"/>
                  </a:lnTo>
                  <a:lnTo>
                    <a:pt x="18665" y="133280"/>
                  </a:lnTo>
                  <a:lnTo>
                    <a:pt x="22170" y="144975"/>
                  </a:lnTo>
                  <a:lnTo>
                    <a:pt x="26081" y="149879"/>
                  </a:lnTo>
                  <a:lnTo>
                    <a:pt x="38363" y="157974"/>
                  </a:lnTo>
                  <a:lnTo>
                    <a:pt x="44814" y="159537"/>
                  </a:lnTo>
                  <a:lnTo>
                    <a:pt x="57272" y="158628"/>
                  </a:lnTo>
                  <a:lnTo>
                    <a:pt x="101326" y="138634"/>
                  </a:lnTo>
                  <a:lnTo>
                    <a:pt x="129407" y="114226"/>
                  </a:lnTo>
                  <a:lnTo>
                    <a:pt x="135880" y="102771"/>
                  </a:lnTo>
                  <a:lnTo>
                    <a:pt x="147506" y="66190"/>
                  </a:lnTo>
                  <a:lnTo>
                    <a:pt x="157785" y="26994"/>
                  </a:lnTo>
                  <a:lnTo>
                    <a:pt x="158768" y="8207"/>
                  </a:lnTo>
                  <a:lnTo>
                    <a:pt x="158819" y="8099"/>
                  </a:lnTo>
                  <a:lnTo>
                    <a:pt x="161563" y="48698"/>
                  </a:lnTo>
                  <a:lnTo>
                    <a:pt x="173157" y="92473"/>
                  </a:lnTo>
                  <a:lnTo>
                    <a:pt x="181040" y="133883"/>
                  </a:lnTo>
                  <a:lnTo>
                    <a:pt x="203566" y="1745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51"/>
            <p:cNvSpPr/>
            <p:nvPr/>
          </p:nvSpPr>
          <p:spPr>
            <a:xfrm>
              <a:off x="6961577" y="5759648"/>
              <a:ext cx="163812" cy="334331"/>
            </a:xfrm>
            <a:custGeom>
              <a:avLst/>
              <a:gdLst/>
              <a:ahLst/>
              <a:cxnLst/>
              <a:rect l="0" t="0" r="0" b="0"/>
              <a:pathLst>
                <a:path w="163812" h="334331">
                  <a:moveTo>
                    <a:pt x="155384" y="160735"/>
                  </a:moveTo>
                  <a:lnTo>
                    <a:pt x="142955" y="160735"/>
                  </a:lnTo>
                  <a:lnTo>
                    <a:pt x="100425" y="144485"/>
                  </a:lnTo>
                  <a:lnTo>
                    <a:pt x="90939" y="146236"/>
                  </a:lnTo>
                  <a:lnTo>
                    <a:pt x="48142" y="166856"/>
                  </a:lnTo>
                  <a:lnTo>
                    <a:pt x="32438" y="178314"/>
                  </a:lnTo>
                  <a:lnTo>
                    <a:pt x="19957" y="194276"/>
                  </a:lnTo>
                  <a:lnTo>
                    <a:pt x="3776" y="237484"/>
                  </a:lnTo>
                  <a:lnTo>
                    <a:pt x="734" y="244643"/>
                  </a:lnTo>
                  <a:lnTo>
                    <a:pt x="0" y="260535"/>
                  </a:lnTo>
                  <a:lnTo>
                    <a:pt x="11058" y="304392"/>
                  </a:lnTo>
                  <a:lnTo>
                    <a:pt x="17156" y="311564"/>
                  </a:lnTo>
                  <a:lnTo>
                    <a:pt x="54453" y="333318"/>
                  </a:lnTo>
                  <a:lnTo>
                    <a:pt x="59323" y="334330"/>
                  </a:lnTo>
                  <a:lnTo>
                    <a:pt x="63562" y="334011"/>
                  </a:lnTo>
                  <a:lnTo>
                    <a:pt x="67380" y="332807"/>
                  </a:lnTo>
                  <a:lnTo>
                    <a:pt x="94464" y="315234"/>
                  </a:lnTo>
                  <a:lnTo>
                    <a:pt x="101189" y="305799"/>
                  </a:lnTo>
                  <a:lnTo>
                    <a:pt x="113199" y="286399"/>
                  </a:lnTo>
                  <a:lnTo>
                    <a:pt x="138841" y="249933"/>
                  </a:lnTo>
                  <a:lnTo>
                    <a:pt x="147597" y="213228"/>
                  </a:lnTo>
                  <a:lnTo>
                    <a:pt x="155722" y="169343"/>
                  </a:lnTo>
                  <a:lnTo>
                    <a:pt x="161768" y="124921"/>
                  </a:lnTo>
                  <a:lnTo>
                    <a:pt x="163811" y="84428"/>
                  </a:lnTo>
                  <a:lnTo>
                    <a:pt x="161601" y="44008"/>
                  </a:lnTo>
                  <a:lnTo>
                    <a:pt x="157155" y="29481"/>
                  </a:lnTo>
                  <a:lnTo>
                    <a:pt x="137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52"/>
            <p:cNvSpPr/>
            <p:nvPr/>
          </p:nvSpPr>
          <p:spPr>
            <a:xfrm>
              <a:off x="7144316" y="5759648"/>
              <a:ext cx="195888" cy="316865"/>
            </a:xfrm>
            <a:custGeom>
              <a:avLst/>
              <a:gdLst/>
              <a:ahLst/>
              <a:cxnLst/>
              <a:rect l="0" t="0" r="0" b="0"/>
              <a:pathLst>
                <a:path w="195888" h="316865">
                  <a:moveTo>
                    <a:pt x="195887" y="205383"/>
                  </a:moveTo>
                  <a:lnTo>
                    <a:pt x="188758" y="197262"/>
                  </a:lnTo>
                  <a:lnTo>
                    <a:pt x="181648" y="183023"/>
                  </a:lnTo>
                  <a:lnTo>
                    <a:pt x="179637" y="171964"/>
                  </a:lnTo>
                  <a:lnTo>
                    <a:pt x="177116" y="167229"/>
                  </a:lnTo>
                  <a:lnTo>
                    <a:pt x="169024" y="159322"/>
                  </a:lnTo>
                  <a:lnTo>
                    <a:pt x="164088" y="157808"/>
                  </a:lnTo>
                  <a:lnTo>
                    <a:pt x="136361" y="159355"/>
                  </a:lnTo>
                  <a:lnTo>
                    <a:pt x="104435" y="152995"/>
                  </a:lnTo>
                  <a:lnTo>
                    <a:pt x="79162" y="156899"/>
                  </a:lnTo>
                  <a:lnTo>
                    <a:pt x="62304" y="164338"/>
                  </a:lnTo>
                  <a:lnTo>
                    <a:pt x="24086" y="206925"/>
                  </a:lnTo>
                  <a:lnTo>
                    <a:pt x="5889" y="230379"/>
                  </a:lnTo>
                  <a:lnTo>
                    <a:pt x="1347" y="247405"/>
                  </a:lnTo>
                  <a:lnTo>
                    <a:pt x="0" y="260278"/>
                  </a:lnTo>
                  <a:lnTo>
                    <a:pt x="9223" y="293384"/>
                  </a:lnTo>
                  <a:lnTo>
                    <a:pt x="11912" y="299769"/>
                  </a:lnTo>
                  <a:lnTo>
                    <a:pt x="14698" y="303034"/>
                  </a:lnTo>
                  <a:lnTo>
                    <a:pt x="17548" y="304218"/>
                  </a:lnTo>
                  <a:lnTo>
                    <a:pt x="45475" y="304682"/>
                  </a:lnTo>
                  <a:lnTo>
                    <a:pt x="81646" y="316864"/>
                  </a:lnTo>
                  <a:lnTo>
                    <a:pt x="89882" y="315123"/>
                  </a:lnTo>
                  <a:lnTo>
                    <a:pt x="104836" y="303824"/>
                  </a:lnTo>
                  <a:lnTo>
                    <a:pt x="141185" y="260823"/>
                  </a:lnTo>
                  <a:lnTo>
                    <a:pt x="154654" y="244851"/>
                  </a:lnTo>
                  <a:lnTo>
                    <a:pt x="171741" y="209442"/>
                  </a:lnTo>
                  <a:lnTo>
                    <a:pt x="176165" y="176600"/>
                  </a:lnTo>
                  <a:lnTo>
                    <a:pt x="177476" y="135449"/>
                  </a:lnTo>
                  <a:lnTo>
                    <a:pt x="177955" y="91455"/>
                  </a:lnTo>
                  <a:lnTo>
                    <a:pt x="177003" y="78350"/>
                  </a:lnTo>
                  <a:lnTo>
                    <a:pt x="163785" y="35620"/>
                  </a:lnTo>
                  <a:lnTo>
                    <a:pt x="160248" y="16728"/>
                  </a:lnTo>
                  <a:lnTo>
                    <a:pt x="15123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53"/>
            <p:cNvSpPr/>
            <p:nvPr/>
          </p:nvSpPr>
          <p:spPr>
            <a:xfrm>
              <a:off x="7385707" y="5868525"/>
              <a:ext cx="159223" cy="211992"/>
            </a:xfrm>
            <a:custGeom>
              <a:avLst/>
              <a:gdLst/>
              <a:ahLst/>
              <a:cxnLst/>
              <a:rect l="0" t="0" r="0" b="0"/>
              <a:pathLst>
                <a:path w="159223" h="211992">
                  <a:moveTo>
                    <a:pt x="34863" y="69717"/>
                  </a:moveTo>
                  <a:lnTo>
                    <a:pt x="34863" y="85094"/>
                  </a:lnTo>
                  <a:lnTo>
                    <a:pt x="39604" y="91582"/>
                  </a:lnTo>
                  <a:lnTo>
                    <a:pt x="47223" y="94317"/>
                  </a:lnTo>
                  <a:lnTo>
                    <a:pt x="52033" y="95047"/>
                  </a:lnTo>
                  <a:lnTo>
                    <a:pt x="56232" y="93549"/>
                  </a:lnTo>
                  <a:lnTo>
                    <a:pt x="75391" y="79532"/>
                  </a:lnTo>
                  <a:lnTo>
                    <a:pt x="90579" y="74080"/>
                  </a:lnTo>
                  <a:lnTo>
                    <a:pt x="134293" y="67327"/>
                  </a:lnTo>
                  <a:lnTo>
                    <a:pt x="139845" y="65147"/>
                  </a:lnTo>
                  <a:lnTo>
                    <a:pt x="148659" y="57433"/>
                  </a:lnTo>
                  <a:lnTo>
                    <a:pt x="154892" y="47391"/>
                  </a:lnTo>
                  <a:lnTo>
                    <a:pt x="159222" y="28400"/>
                  </a:lnTo>
                  <a:lnTo>
                    <a:pt x="158449" y="27290"/>
                  </a:lnTo>
                  <a:lnTo>
                    <a:pt x="154944" y="26056"/>
                  </a:lnTo>
                  <a:lnTo>
                    <a:pt x="139116" y="22553"/>
                  </a:lnTo>
                  <a:lnTo>
                    <a:pt x="95274" y="2150"/>
                  </a:lnTo>
                  <a:lnTo>
                    <a:pt x="87179" y="0"/>
                  </a:lnTo>
                  <a:lnTo>
                    <a:pt x="74982" y="4336"/>
                  </a:lnTo>
                  <a:lnTo>
                    <a:pt x="47638" y="23289"/>
                  </a:lnTo>
                  <a:lnTo>
                    <a:pt x="19764" y="46723"/>
                  </a:lnTo>
                  <a:lnTo>
                    <a:pt x="15868" y="48435"/>
                  </a:lnTo>
                  <a:lnTo>
                    <a:pt x="8892" y="58274"/>
                  </a:lnTo>
                  <a:lnTo>
                    <a:pt x="3477" y="74553"/>
                  </a:lnTo>
                  <a:lnTo>
                    <a:pt x="0" y="117489"/>
                  </a:lnTo>
                  <a:lnTo>
                    <a:pt x="2044" y="142080"/>
                  </a:lnTo>
                  <a:lnTo>
                    <a:pt x="6883" y="167575"/>
                  </a:lnTo>
                  <a:lnTo>
                    <a:pt x="9264" y="171667"/>
                  </a:lnTo>
                  <a:lnTo>
                    <a:pt x="17202" y="178859"/>
                  </a:lnTo>
                  <a:lnTo>
                    <a:pt x="27344" y="182716"/>
                  </a:lnTo>
                  <a:lnTo>
                    <a:pt x="39459" y="186416"/>
                  </a:lnTo>
                  <a:lnTo>
                    <a:pt x="80723" y="208024"/>
                  </a:lnTo>
                  <a:lnTo>
                    <a:pt x="93982" y="211239"/>
                  </a:lnTo>
                  <a:lnTo>
                    <a:pt x="104464" y="211991"/>
                  </a:lnTo>
                  <a:lnTo>
                    <a:pt x="110037" y="209214"/>
                  </a:lnTo>
                  <a:lnTo>
                    <a:pt x="142020" y="1858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54"/>
            <p:cNvSpPr/>
            <p:nvPr/>
          </p:nvSpPr>
          <p:spPr>
            <a:xfrm>
              <a:off x="7625953" y="5913229"/>
              <a:ext cx="133009" cy="218922"/>
            </a:xfrm>
            <a:custGeom>
              <a:avLst/>
              <a:gdLst/>
              <a:ahLst/>
              <a:cxnLst/>
              <a:rect l="0" t="0" r="0" b="0"/>
              <a:pathLst>
                <a:path w="133009" h="218922">
                  <a:moveTo>
                    <a:pt x="26789" y="7154"/>
                  </a:moveTo>
                  <a:lnTo>
                    <a:pt x="12550" y="22385"/>
                  </a:lnTo>
                  <a:lnTo>
                    <a:pt x="3110" y="55177"/>
                  </a:lnTo>
                  <a:lnTo>
                    <a:pt x="409" y="94972"/>
                  </a:lnTo>
                  <a:lnTo>
                    <a:pt x="54" y="133151"/>
                  </a:lnTo>
                  <a:lnTo>
                    <a:pt x="11" y="172822"/>
                  </a:lnTo>
                  <a:lnTo>
                    <a:pt x="1" y="215740"/>
                  </a:lnTo>
                  <a:lnTo>
                    <a:pt x="0" y="218921"/>
                  </a:lnTo>
                  <a:lnTo>
                    <a:pt x="0" y="177131"/>
                  </a:lnTo>
                  <a:lnTo>
                    <a:pt x="0" y="142586"/>
                  </a:lnTo>
                  <a:lnTo>
                    <a:pt x="992" y="99537"/>
                  </a:lnTo>
                  <a:lnTo>
                    <a:pt x="9095" y="56410"/>
                  </a:lnTo>
                  <a:lnTo>
                    <a:pt x="15814" y="40490"/>
                  </a:lnTo>
                  <a:lnTo>
                    <a:pt x="38731" y="13246"/>
                  </a:lnTo>
                  <a:lnTo>
                    <a:pt x="52376" y="4218"/>
                  </a:lnTo>
                  <a:lnTo>
                    <a:pt x="68987" y="0"/>
                  </a:lnTo>
                  <a:lnTo>
                    <a:pt x="77956" y="1660"/>
                  </a:lnTo>
                  <a:lnTo>
                    <a:pt x="81736" y="3490"/>
                  </a:lnTo>
                  <a:lnTo>
                    <a:pt x="112188" y="39367"/>
                  </a:lnTo>
                  <a:lnTo>
                    <a:pt x="120774" y="55504"/>
                  </a:lnTo>
                  <a:lnTo>
                    <a:pt x="126823" y="76088"/>
                  </a:lnTo>
                  <a:lnTo>
                    <a:pt x="129198" y="79899"/>
                  </a:lnTo>
                  <a:lnTo>
                    <a:pt x="133008" y="106411"/>
                  </a:lnTo>
                  <a:lnTo>
                    <a:pt x="132676" y="126631"/>
                  </a:lnTo>
                  <a:lnTo>
                    <a:pt x="126734" y="149050"/>
                  </a:lnTo>
                  <a:lnTo>
                    <a:pt x="121480" y="158854"/>
                  </a:lnTo>
                  <a:lnTo>
                    <a:pt x="119682" y="160873"/>
                  </a:lnTo>
                  <a:lnTo>
                    <a:pt x="118483" y="161227"/>
                  </a:lnTo>
                  <a:lnTo>
                    <a:pt x="117684" y="160471"/>
                  </a:lnTo>
                  <a:lnTo>
                    <a:pt x="117152" y="161951"/>
                  </a:lnTo>
                  <a:lnTo>
                    <a:pt x="116559" y="168887"/>
                  </a:lnTo>
                  <a:lnTo>
                    <a:pt x="117395" y="171531"/>
                  </a:lnTo>
                  <a:lnTo>
                    <a:pt x="125016" y="1768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55"/>
            <p:cNvSpPr/>
            <p:nvPr/>
          </p:nvSpPr>
          <p:spPr>
            <a:xfrm>
              <a:off x="7814004" y="5868548"/>
              <a:ext cx="159562" cy="220734"/>
            </a:xfrm>
            <a:custGeom>
              <a:avLst/>
              <a:gdLst/>
              <a:ahLst/>
              <a:cxnLst/>
              <a:rect l="0" t="0" r="0" b="0"/>
              <a:pathLst>
                <a:path w="159562" h="220734">
                  <a:moveTo>
                    <a:pt x="17332" y="96483"/>
                  </a:moveTo>
                  <a:lnTo>
                    <a:pt x="17332" y="116351"/>
                  </a:lnTo>
                  <a:lnTo>
                    <a:pt x="17332" y="115681"/>
                  </a:lnTo>
                  <a:lnTo>
                    <a:pt x="22073" y="109999"/>
                  </a:lnTo>
                  <a:lnTo>
                    <a:pt x="39242" y="102031"/>
                  </a:lnTo>
                  <a:lnTo>
                    <a:pt x="44837" y="101174"/>
                  </a:lnTo>
                  <a:lnTo>
                    <a:pt x="59436" y="104708"/>
                  </a:lnTo>
                  <a:lnTo>
                    <a:pt x="80740" y="110055"/>
                  </a:lnTo>
                  <a:lnTo>
                    <a:pt x="100060" y="106237"/>
                  </a:lnTo>
                  <a:lnTo>
                    <a:pt x="140588" y="92182"/>
                  </a:lnTo>
                  <a:lnTo>
                    <a:pt x="158027" y="87960"/>
                  </a:lnTo>
                  <a:lnTo>
                    <a:pt x="158754" y="86832"/>
                  </a:lnTo>
                  <a:lnTo>
                    <a:pt x="159561" y="82934"/>
                  </a:lnTo>
                  <a:lnTo>
                    <a:pt x="152462" y="51196"/>
                  </a:lnTo>
                  <a:lnTo>
                    <a:pt x="142148" y="35881"/>
                  </a:lnTo>
                  <a:lnTo>
                    <a:pt x="134652" y="29861"/>
                  </a:lnTo>
                  <a:lnTo>
                    <a:pt x="131263" y="28256"/>
                  </a:lnTo>
                  <a:lnTo>
                    <a:pt x="129006" y="26194"/>
                  </a:lnTo>
                  <a:lnTo>
                    <a:pt x="126496" y="21256"/>
                  </a:lnTo>
                  <a:lnTo>
                    <a:pt x="117444" y="15755"/>
                  </a:lnTo>
                  <a:lnTo>
                    <a:pt x="78737" y="0"/>
                  </a:lnTo>
                  <a:lnTo>
                    <a:pt x="74144" y="1403"/>
                  </a:lnTo>
                  <a:lnTo>
                    <a:pt x="46739" y="23268"/>
                  </a:lnTo>
                  <a:lnTo>
                    <a:pt x="33873" y="40284"/>
                  </a:lnTo>
                  <a:lnTo>
                    <a:pt x="14501" y="83367"/>
                  </a:lnTo>
                  <a:lnTo>
                    <a:pt x="3470" y="126561"/>
                  </a:lnTo>
                  <a:lnTo>
                    <a:pt x="0" y="168550"/>
                  </a:lnTo>
                  <a:lnTo>
                    <a:pt x="4368" y="190156"/>
                  </a:lnTo>
                  <a:lnTo>
                    <a:pt x="6705" y="194651"/>
                  </a:lnTo>
                  <a:lnTo>
                    <a:pt x="9256" y="197647"/>
                  </a:lnTo>
                  <a:lnTo>
                    <a:pt x="14735" y="200976"/>
                  </a:lnTo>
                  <a:lnTo>
                    <a:pt x="20477" y="202456"/>
                  </a:lnTo>
                  <a:lnTo>
                    <a:pt x="45871" y="218912"/>
                  </a:lnTo>
                  <a:lnTo>
                    <a:pt x="60405" y="220733"/>
                  </a:lnTo>
                  <a:lnTo>
                    <a:pt x="124488" y="1947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156"/>
            <p:cNvSpPr/>
            <p:nvPr/>
          </p:nvSpPr>
          <p:spPr>
            <a:xfrm>
              <a:off x="7993848" y="5706070"/>
              <a:ext cx="212536" cy="379904"/>
            </a:xfrm>
            <a:custGeom>
              <a:avLst/>
              <a:gdLst/>
              <a:ahLst/>
              <a:cxnLst/>
              <a:rect l="0" t="0" r="0" b="0"/>
              <a:pathLst>
                <a:path w="212536" h="379904">
                  <a:moveTo>
                    <a:pt x="212535" y="178594"/>
                  </a:moveTo>
                  <a:lnTo>
                    <a:pt x="207794" y="183334"/>
                  </a:lnTo>
                  <a:lnTo>
                    <a:pt x="202821" y="185662"/>
                  </a:lnTo>
                  <a:lnTo>
                    <a:pt x="191544" y="187156"/>
                  </a:lnTo>
                  <a:lnTo>
                    <a:pt x="185678" y="184715"/>
                  </a:lnTo>
                  <a:lnTo>
                    <a:pt x="182723" y="182674"/>
                  </a:lnTo>
                  <a:lnTo>
                    <a:pt x="169085" y="179803"/>
                  </a:lnTo>
                  <a:lnTo>
                    <a:pt x="129087" y="177672"/>
                  </a:lnTo>
                  <a:lnTo>
                    <a:pt x="110309" y="173470"/>
                  </a:lnTo>
                  <a:lnTo>
                    <a:pt x="88318" y="177627"/>
                  </a:lnTo>
                  <a:lnTo>
                    <a:pt x="78614" y="182464"/>
                  </a:lnTo>
                  <a:lnTo>
                    <a:pt x="51412" y="220421"/>
                  </a:lnTo>
                  <a:lnTo>
                    <a:pt x="16303" y="261302"/>
                  </a:lnTo>
                  <a:lnTo>
                    <a:pt x="4220" y="287977"/>
                  </a:lnTo>
                  <a:lnTo>
                    <a:pt x="0" y="317940"/>
                  </a:lnTo>
                  <a:lnTo>
                    <a:pt x="3489" y="342472"/>
                  </a:lnTo>
                  <a:lnTo>
                    <a:pt x="10808" y="357568"/>
                  </a:lnTo>
                  <a:lnTo>
                    <a:pt x="14550" y="360418"/>
                  </a:lnTo>
                  <a:lnTo>
                    <a:pt x="44992" y="372851"/>
                  </a:lnTo>
                  <a:lnTo>
                    <a:pt x="78061" y="379903"/>
                  </a:lnTo>
                  <a:lnTo>
                    <a:pt x="87615" y="377867"/>
                  </a:lnTo>
                  <a:lnTo>
                    <a:pt x="108962" y="367483"/>
                  </a:lnTo>
                  <a:lnTo>
                    <a:pt x="120530" y="358126"/>
                  </a:lnTo>
                  <a:lnTo>
                    <a:pt x="148315" y="316578"/>
                  </a:lnTo>
                  <a:lnTo>
                    <a:pt x="163984" y="283792"/>
                  </a:lnTo>
                  <a:lnTo>
                    <a:pt x="173988" y="242773"/>
                  </a:lnTo>
                  <a:lnTo>
                    <a:pt x="178624" y="206870"/>
                  </a:lnTo>
                  <a:lnTo>
                    <a:pt x="183636" y="163821"/>
                  </a:lnTo>
                  <a:lnTo>
                    <a:pt x="185468" y="122005"/>
                  </a:lnTo>
                  <a:lnTo>
                    <a:pt x="180969" y="82788"/>
                  </a:lnTo>
                  <a:lnTo>
                    <a:pt x="177180" y="42379"/>
                  </a:lnTo>
                  <a:lnTo>
                    <a:pt x="176066" y="37183"/>
                  </a:lnTo>
                  <a:lnTo>
                    <a:pt x="174332" y="33718"/>
                  </a:lnTo>
                  <a:lnTo>
                    <a:pt x="169159" y="28158"/>
                  </a:lnTo>
                  <a:lnTo>
                    <a:pt x="169727" y="26710"/>
                  </a:lnTo>
                  <a:lnTo>
                    <a:pt x="174275" y="19930"/>
                  </a:lnTo>
                  <a:lnTo>
                    <a:pt x="17681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899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095083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of being in mourning, we would practice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restraint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 would have no loud music or laughter.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362200" y="2743200"/>
            <a:ext cx="44196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restraint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66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81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My grandfather was a __________ because he fought in World War II.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soldiers’ __________ is </a:t>
            </a:r>
            <a:r>
              <a:rPr lang="en-US" sz="3600" dirty="0" smtClean="0"/>
              <a:t>high </a:t>
            </a:r>
            <a:r>
              <a:rPr lang="en-US" sz="3600" dirty="0"/>
              <a:t>because they want to protect their country.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 </a:t>
            </a:r>
            <a:r>
              <a:rPr lang="en-US" sz="3600" dirty="0"/>
              <a:t>felt __________ when I got hit with a ball in gym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Since </a:t>
            </a:r>
            <a:r>
              <a:rPr lang="en-US" sz="3600" dirty="0"/>
              <a:t>it involves repeating movements, raking leaves is such a __________ task.</a:t>
            </a:r>
          </a:p>
          <a:p>
            <a:endParaRPr lang="en-US" sz="3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Hour 9/29</a:t>
            </a:r>
            <a:b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that goes in each blank on your paper.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637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Skate for Change is a group of skaters that gave clothing to __________ across the whole country.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My mom was __________ because she won the lottery!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One day I was at home playing some video game and when I couldn’t get this certain level, I got 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My older brother used to __________ me in front of my friends because I was shorter than him.</a:t>
            </a:r>
            <a:endParaRPr lang="en-US" sz="33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Hour 9/29</a:t>
            </a:r>
          </a:p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word that goes in each blank on your paper.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407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 was __________ about </a:t>
            </a:r>
            <a:r>
              <a:rPr lang="en-US" sz="3600" dirty="0" smtClean="0"/>
              <a:t>losing the </a:t>
            </a:r>
            <a:r>
              <a:rPr lang="en-US" sz="3600" dirty="0" smtClean="0"/>
              <a:t>game last night.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There are a lot of __________ in Vegas, but no one gives them food or makes eye contact.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house was so old it started to become 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My happiness was __________ when my mother brought me a puppy home.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Hour 9/30</a:t>
            </a:r>
          </a:p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word that goes in each blank on your paper.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943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Hour 9/30</a:t>
            </a:r>
            <a:b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that goes in each blank on your paper.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I had to __________ myself not to </a:t>
            </a:r>
            <a:r>
              <a:rPr lang="en-US" sz="3300" dirty="0" smtClean="0"/>
              <a:t>show </a:t>
            </a:r>
            <a:r>
              <a:rPr lang="en-US" sz="3300" dirty="0" smtClean="0"/>
              <a:t>the driver of the speeding car the error of his ways.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I am __________ when </a:t>
            </a:r>
            <a:r>
              <a:rPr lang="en-US" sz="3300" dirty="0" smtClean="0"/>
              <a:t>I tell the dean about people because I don’t want them knowing who told on them.</a:t>
            </a:r>
            <a:endParaRPr lang="en-US" sz="3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My mom told me about __________ which is right from wrong.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I am very _________ with Christmas because I just love singing Christmas carols, opening presents with family, and eating a nice feast and spending time with family.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54235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923358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called upon a good-natured,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garrulous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friend whom I knew would talk my ear off!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8" name="Oval 7"/>
          <p:cNvSpPr/>
          <p:nvPr/>
        </p:nvSpPr>
        <p:spPr>
          <a:xfrm>
            <a:off x="2514600" y="2819400"/>
            <a:ext cx="41910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garrulous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83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Hour 10/1</a:t>
            </a:r>
            <a:b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that goes in each blank on your paper.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I __________ myself from doing a dangerous act that could end all life on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The teacher was __________ when she pulled the student out of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I am very _________ with Christmas because I just love singing Christmas carols, opening presents with family, and eating a nice feast and spending time with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My mom was __________ because she won the lottery</a:t>
            </a:r>
            <a:r>
              <a:rPr lang="en-US" sz="3300" dirty="0" smtClean="0"/>
              <a:t>!</a:t>
            </a:r>
          </a:p>
          <a:p>
            <a:pPr marL="514350" indent="-514350">
              <a:buFont typeface="+mj-lt"/>
              <a:buAutoNum type="arabicPeriod"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44120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Hour 10/1</a:t>
            </a:r>
            <a:b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that goes in each blank on your paper.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724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Jesus was mistaken to be a 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Since it involves repeating movements, raking leaves is such a __________ task.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house was so old it started to become 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My happiness was __________ when my mother brought me a puppy home</a:t>
            </a:r>
            <a:r>
              <a:rPr lang="en-US" sz="3600" dirty="0" smtClean="0"/>
              <a:t>.</a:t>
            </a:r>
            <a:endParaRPr lang="en-US" sz="3300" dirty="0" smtClean="0"/>
          </a:p>
          <a:p>
            <a:pPr marL="514350" indent="-514350">
              <a:buFont typeface="+mj-lt"/>
              <a:buAutoNum type="arabicPeriod"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9828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769679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Teacher’s sentence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838855" y="2819400"/>
            <a:ext cx="3505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9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879906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Teacher’s sentence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838855" y="2819400"/>
            <a:ext cx="3505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954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248294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Teacher’s sentence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838855" y="2819400"/>
            <a:ext cx="3505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579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273237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Teacher’s sentence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838855" y="2819400"/>
            <a:ext cx="3505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1564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201852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Teacher’s sentence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838855" y="2819400"/>
            <a:ext cx="3505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578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456610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Teacher’s sentence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838855" y="2819400"/>
            <a:ext cx="3505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2825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701637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Teacher’s sentence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838855" y="2819400"/>
            <a:ext cx="3505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9398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215664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Teacher’s sentence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838855" y="2819400"/>
            <a:ext cx="3505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01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405689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found Simon dozing by the stove of the old,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dilapidated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tavern in the ancient mining camp.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057400" y="2819400"/>
            <a:ext cx="49530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dilapidated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8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321290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866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his relaxed pose, I noticed he wore an expression of gentleness and simplicity upon his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tranquil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face.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838855" y="2819400"/>
            <a:ext cx="3505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tranquil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444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42844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866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Simon proceeded to tell me the story of the Reverend Smiley in as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monotonous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voice as I had ever heard.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1676400" y="2819400"/>
            <a:ext cx="5410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monotonous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24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814678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072" y="-86618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Watching a man tell such a strange story without ever smiling was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exquisitely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absurd!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286000" y="2819400"/>
            <a:ext cx="45720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exquisitely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8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832702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866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I no longer believed the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vagabond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Jim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Smiley was the same as the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Reverend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Smiley, I took my leave.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438400" y="2819400"/>
            <a:ext cx="41910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vagabond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342730"/>
              </p:ext>
            </p:extLst>
          </p:nvPr>
        </p:nvGraphicFramePr>
        <p:xfrm>
          <a:off x="0" y="1371600"/>
          <a:ext cx="9144000" cy="513829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4405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7733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4566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 Kennedy became a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martyr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who was prayed to for favors that only one who had died for a cause would understand.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838855" y="2819400"/>
            <a:ext cx="35052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martyr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01" name="SMARTInkShape-89"/>
          <p:cNvSpPr/>
          <p:nvPr/>
        </p:nvSpPr>
        <p:spPr>
          <a:xfrm>
            <a:off x="4089883" y="879558"/>
            <a:ext cx="4705860" cy="181651"/>
          </a:xfrm>
          <a:custGeom>
            <a:avLst/>
            <a:gdLst/>
            <a:ahLst/>
            <a:cxnLst/>
            <a:rect l="0" t="0" r="0" b="0"/>
            <a:pathLst>
              <a:path w="4705860" h="181651">
                <a:moveTo>
                  <a:pt x="8844" y="84848"/>
                </a:moveTo>
                <a:lnTo>
                  <a:pt x="8844" y="76286"/>
                </a:lnTo>
                <a:lnTo>
                  <a:pt x="8844" y="84490"/>
                </a:lnTo>
                <a:lnTo>
                  <a:pt x="4103" y="84742"/>
                </a:lnTo>
                <a:lnTo>
                  <a:pt x="3699" y="83785"/>
                </a:lnTo>
                <a:lnTo>
                  <a:pt x="5896" y="80076"/>
                </a:lnTo>
                <a:lnTo>
                  <a:pt x="5886" y="78690"/>
                </a:lnTo>
                <a:lnTo>
                  <a:pt x="4887" y="77766"/>
                </a:lnTo>
                <a:lnTo>
                  <a:pt x="3230" y="77150"/>
                </a:lnTo>
                <a:lnTo>
                  <a:pt x="2124" y="75748"/>
                </a:lnTo>
                <a:lnTo>
                  <a:pt x="569" y="71017"/>
                </a:lnTo>
                <a:lnTo>
                  <a:pt x="350" y="71659"/>
                </a:lnTo>
                <a:lnTo>
                  <a:pt x="0" y="75077"/>
                </a:lnTo>
                <a:lnTo>
                  <a:pt x="8735" y="84733"/>
                </a:lnTo>
                <a:lnTo>
                  <a:pt x="8834" y="77150"/>
                </a:lnTo>
                <a:lnTo>
                  <a:pt x="16531" y="68338"/>
                </a:lnTo>
                <a:lnTo>
                  <a:pt x="22146" y="67389"/>
                </a:lnTo>
                <a:lnTo>
                  <a:pt x="30093" y="67107"/>
                </a:lnTo>
                <a:lnTo>
                  <a:pt x="31940" y="68060"/>
                </a:lnTo>
                <a:lnTo>
                  <a:pt x="33171" y="69687"/>
                </a:lnTo>
                <a:lnTo>
                  <a:pt x="33991" y="71764"/>
                </a:lnTo>
                <a:lnTo>
                  <a:pt x="35531" y="72157"/>
                </a:lnTo>
                <a:lnTo>
                  <a:pt x="47917" y="67865"/>
                </a:lnTo>
                <a:lnTo>
                  <a:pt x="53660" y="62087"/>
                </a:lnTo>
                <a:lnTo>
                  <a:pt x="59520" y="54888"/>
                </a:lnTo>
                <a:lnTo>
                  <a:pt x="65432" y="51689"/>
                </a:lnTo>
                <a:lnTo>
                  <a:pt x="80285" y="49466"/>
                </a:lnTo>
                <a:lnTo>
                  <a:pt x="96928" y="49196"/>
                </a:lnTo>
                <a:lnTo>
                  <a:pt x="105209" y="51805"/>
                </a:lnTo>
                <a:lnTo>
                  <a:pt x="112196" y="55280"/>
                </a:lnTo>
                <a:lnTo>
                  <a:pt x="118609" y="56824"/>
                </a:lnTo>
                <a:lnTo>
                  <a:pt x="136947" y="52670"/>
                </a:lnTo>
                <a:lnTo>
                  <a:pt x="144492" y="55003"/>
                </a:lnTo>
                <a:lnTo>
                  <a:pt x="147893" y="54037"/>
                </a:lnTo>
                <a:lnTo>
                  <a:pt x="154318" y="47673"/>
                </a:lnTo>
                <a:lnTo>
                  <a:pt x="157420" y="46174"/>
                </a:lnTo>
                <a:lnTo>
                  <a:pt x="160480" y="46167"/>
                </a:lnTo>
                <a:lnTo>
                  <a:pt x="172174" y="48252"/>
                </a:lnTo>
                <a:lnTo>
                  <a:pt x="181646" y="49732"/>
                </a:lnTo>
                <a:lnTo>
                  <a:pt x="193549" y="55151"/>
                </a:lnTo>
                <a:lnTo>
                  <a:pt x="219279" y="58796"/>
                </a:lnTo>
                <a:lnTo>
                  <a:pt x="225732" y="62686"/>
                </a:lnTo>
                <a:lnTo>
                  <a:pt x="229835" y="63128"/>
                </a:lnTo>
                <a:lnTo>
                  <a:pt x="273670" y="58230"/>
                </a:lnTo>
                <a:lnTo>
                  <a:pt x="289497" y="59102"/>
                </a:lnTo>
                <a:lnTo>
                  <a:pt x="331558" y="74311"/>
                </a:lnTo>
                <a:lnTo>
                  <a:pt x="350990" y="76593"/>
                </a:lnTo>
                <a:lnTo>
                  <a:pt x="358685" y="80518"/>
                </a:lnTo>
                <a:lnTo>
                  <a:pt x="370704" y="80278"/>
                </a:lnTo>
                <a:lnTo>
                  <a:pt x="386959" y="78848"/>
                </a:lnTo>
                <a:lnTo>
                  <a:pt x="429733" y="86015"/>
                </a:lnTo>
                <a:lnTo>
                  <a:pt x="452882" y="89336"/>
                </a:lnTo>
                <a:lnTo>
                  <a:pt x="494790" y="86029"/>
                </a:lnTo>
                <a:lnTo>
                  <a:pt x="532245" y="85081"/>
                </a:lnTo>
                <a:lnTo>
                  <a:pt x="563603" y="79750"/>
                </a:lnTo>
                <a:lnTo>
                  <a:pt x="582770" y="83889"/>
                </a:lnTo>
                <a:lnTo>
                  <a:pt x="607024" y="91531"/>
                </a:lnTo>
                <a:lnTo>
                  <a:pt x="630924" y="93334"/>
                </a:lnTo>
                <a:lnTo>
                  <a:pt x="672616" y="84658"/>
                </a:lnTo>
                <a:lnTo>
                  <a:pt x="684522" y="80464"/>
                </a:lnTo>
                <a:lnTo>
                  <a:pt x="696429" y="80585"/>
                </a:lnTo>
                <a:lnTo>
                  <a:pt x="738101" y="89339"/>
                </a:lnTo>
                <a:lnTo>
                  <a:pt x="778781" y="93518"/>
                </a:lnTo>
                <a:lnTo>
                  <a:pt x="786939" y="93662"/>
                </a:lnTo>
                <a:lnTo>
                  <a:pt x="827892" y="85395"/>
                </a:lnTo>
                <a:lnTo>
                  <a:pt x="869322" y="85862"/>
                </a:lnTo>
                <a:lnTo>
                  <a:pt x="903689" y="93228"/>
                </a:lnTo>
                <a:lnTo>
                  <a:pt x="921255" y="93669"/>
                </a:lnTo>
                <a:lnTo>
                  <a:pt x="940416" y="88612"/>
                </a:lnTo>
                <a:lnTo>
                  <a:pt x="952497" y="90814"/>
                </a:lnTo>
                <a:lnTo>
                  <a:pt x="967211" y="88049"/>
                </a:lnTo>
                <a:lnTo>
                  <a:pt x="1006395" y="98237"/>
                </a:lnTo>
                <a:lnTo>
                  <a:pt x="1023971" y="101383"/>
                </a:lnTo>
                <a:lnTo>
                  <a:pt x="1046695" y="97301"/>
                </a:lnTo>
                <a:lnTo>
                  <a:pt x="1059393" y="99673"/>
                </a:lnTo>
                <a:lnTo>
                  <a:pt x="1098429" y="94210"/>
                </a:lnTo>
                <a:lnTo>
                  <a:pt x="1110245" y="94962"/>
                </a:lnTo>
                <a:lnTo>
                  <a:pt x="1151848" y="104813"/>
                </a:lnTo>
                <a:lnTo>
                  <a:pt x="1169704" y="109615"/>
                </a:lnTo>
                <a:lnTo>
                  <a:pt x="1181610" y="109746"/>
                </a:lnTo>
                <a:lnTo>
                  <a:pt x="1223281" y="100561"/>
                </a:lnTo>
                <a:lnTo>
                  <a:pt x="1229234" y="98300"/>
                </a:lnTo>
                <a:lnTo>
                  <a:pt x="1243786" y="98434"/>
                </a:lnTo>
                <a:lnTo>
                  <a:pt x="1285237" y="102332"/>
                </a:lnTo>
                <a:lnTo>
                  <a:pt x="1327428" y="102686"/>
                </a:lnTo>
                <a:lnTo>
                  <a:pt x="1357404" y="101711"/>
                </a:lnTo>
                <a:lnTo>
                  <a:pt x="1401813" y="93613"/>
                </a:lnTo>
                <a:lnTo>
                  <a:pt x="1441296" y="85748"/>
                </a:lnTo>
                <a:lnTo>
                  <a:pt x="1482729" y="84967"/>
                </a:lnTo>
                <a:lnTo>
                  <a:pt x="1519887" y="84864"/>
                </a:lnTo>
                <a:lnTo>
                  <a:pt x="1549320" y="84851"/>
                </a:lnTo>
                <a:lnTo>
                  <a:pt x="1580379" y="73567"/>
                </a:lnTo>
                <a:lnTo>
                  <a:pt x="1606652" y="72514"/>
                </a:lnTo>
                <a:lnTo>
                  <a:pt x="1635691" y="68080"/>
                </a:lnTo>
                <a:lnTo>
                  <a:pt x="1676266" y="74200"/>
                </a:lnTo>
                <a:lnTo>
                  <a:pt x="1714278" y="74700"/>
                </a:lnTo>
                <a:lnTo>
                  <a:pt x="1753829" y="65812"/>
                </a:lnTo>
                <a:lnTo>
                  <a:pt x="1778016" y="55947"/>
                </a:lnTo>
                <a:lnTo>
                  <a:pt x="1821714" y="57585"/>
                </a:lnTo>
                <a:lnTo>
                  <a:pt x="1863592" y="57997"/>
                </a:lnTo>
                <a:lnTo>
                  <a:pt x="1902767" y="58051"/>
                </a:lnTo>
                <a:lnTo>
                  <a:pt x="1927980" y="57065"/>
                </a:lnTo>
                <a:lnTo>
                  <a:pt x="1949451" y="52914"/>
                </a:lnTo>
                <a:lnTo>
                  <a:pt x="1974224" y="54109"/>
                </a:lnTo>
                <a:lnTo>
                  <a:pt x="2000416" y="46195"/>
                </a:lnTo>
                <a:lnTo>
                  <a:pt x="2044846" y="48547"/>
                </a:lnTo>
                <a:lnTo>
                  <a:pt x="2089465" y="49053"/>
                </a:lnTo>
                <a:lnTo>
                  <a:pt x="2125181" y="49114"/>
                </a:lnTo>
                <a:lnTo>
                  <a:pt x="2167035" y="48134"/>
                </a:lnTo>
                <a:lnTo>
                  <a:pt x="2209368" y="41441"/>
                </a:lnTo>
                <a:lnTo>
                  <a:pt x="2248157" y="34308"/>
                </a:lnTo>
                <a:lnTo>
                  <a:pt x="2288157" y="31870"/>
                </a:lnTo>
                <a:lnTo>
                  <a:pt x="2329241" y="31389"/>
                </a:lnTo>
                <a:lnTo>
                  <a:pt x="2366020" y="36438"/>
                </a:lnTo>
                <a:lnTo>
                  <a:pt x="2404594" y="32585"/>
                </a:lnTo>
                <a:lnTo>
                  <a:pt x="2425974" y="29870"/>
                </a:lnTo>
                <a:lnTo>
                  <a:pt x="2466597" y="17250"/>
                </a:lnTo>
                <a:lnTo>
                  <a:pt x="2500846" y="14548"/>
                </a:lnTo>
                <a:lnTo>
                  <a:pt x="2536129" y="16394"/>
                </a:lnTo>
                <a:lnTo>
                  <a:pt x="2578866" y="21166"/>
                </a:lnTo>
                <a:lnTo>
                  <a:pt x="2623100" y="22108"/>
                </a:lnTo>
                <a:lnTo>
                  <a:pt x="2658231" y="21280"/>
                </a:lnTo>
                <a:lnTo>
                  <a:pt x="2692784" y="16183"/>
                </a:lnTo>
                <a:lnTo>
                  <a:pt x="2734275" y="11313"/>
                </a:lnTo>
                <a:lnTo>
                  <a:pt x="2768674" y="6505"/>
                </a:lnTo>
                <a:lnTo>
                  <a:pt x="2804000" y="5081"/>
                </a:lnTo>
                <a:lnTo>
                  <a:pt x="2839603" y="4659"/>
                </a:lnTo>
                <a:lnTo>
                  <a:pt x="2882449" y="4516"/>
                </a:lnTo>
                <a:lnTo>
                  <a:pt x="2915213" y="4491"/>
                </a:lnTo>
                <a:lnTo>
                  <a:pt x="2954796" y="9225"/>
                </a:lnTo>
                <a:lnTo>
                  <a:pt x="2993203" y="7430"/>
                </a:lnTo>
                <a:lnTo>
                  <a:pt x="3029719" y="5355"/>
                </a:lnTo>
                <a:lnTo>
                  <a:pt x="3065674" y="0"/>
                </a:lnTo>
                <a:lnTo>
                  <a:pt x="3101463" y="1610"/>
                </a:lnTo>
                <a:lnTo>
                  <a:pt x="3141942" y="8371"/>
                </a:lnTo>
                <a:lnTo>
                  <a:pt x="3180615" y="16658"/>
                </a:lnTo>
                <a:lnTo>
                  <a:pt x="3217209" y="25397"/>
                </a:lnTo>
                <a:lnTo>
                  <a:pt x="3253187" y="24790"/>
                </a:lnTo>
                <a:lnTo>
                  <a:pt x="3288983" y="27807"/>
                </a:lnTo>
                <a:lnTo>
                  <a:pt x="3324724" y="25503"/>
                </a:lnTo>
                <a:lnTo>
                  <a:pt x="3360451" y="23278"/>
                </a:lnTo>
                <a:lnTo>
                  <a:pt x="3396171" y="22618"/>
                </a:lnTo>
                <a:lnTo>
                  <a:pt x="3431890" y="27163"/>
                </a:lnTo>
                <a:lnTo>
                  <a:pt x="3473379" y="37588"/>
                </a:lnTo>
                <a:lnTo>
                  <a:pt x="3507132" y="45269"/>
                </a:lnTo>
                <a:lnTo>
                  <a:pt x="3551447" y="48367"/>
                </a:lnTo>
                <a:lnTo>
                  <a:pt x="3589158" y="53719"/>
                </a:lnTo>
                <a:lnTo>
                  <a:pt x="3632399" y="51065"/>
                </a:lnTo>
                <a:lnTo>
                  <a:pt x="3676512" y="49512"/>
                </a:lnTo>
                <a:lnTo>
                  <a:pt x="3718924" y="53945"/>
                </a:lnTo>
                <a:lnTo>
                  <a:pt x="3759382" y="58239"/>
                </a:lnTo>
                <a:lnTo>
                  <a:pt x="3792958" y="64948"/>
                </a:lnTo>
                <a:lnTo>
                  <a:pt x="3828041" y="71235"/>
                </a:lnTo>
                <a:lnTo>
                  <a:pt x="3862579" y="69680"/>
                </a:lnTo>
                <a:lnTo>
                  <a:pt x="3904065" y="71746"/>
                </a:lnTo>
                <a:lnTo>
                  <a:pt x="3926835" y="71088"/>
                </a:lnTo>
                <a:lnTo>
                  <a:pt x="3971144" y="84188"/>
                </a:lnTo>
                <a:lnTo>
                  <a:pt x="4008854" y="96624"/>
                </a:lnTo>
                <a:lnTo>
                  <a:pt x="4051102" y="106651"/>
                </a:lnTo>
                <a:lnTo>
                  <a:pt x="4091787" y="106426"/>
                </a:lnTo>
                <a:lnTo>
                  <a:pt x="4113453" y="108329"/>
                </a:lnTo>
                <a:lnTo>
                  <a:pt x="4154263" y="106758"/>
                </a:lnTo>
                <a:lnTo>
                  <a:pt x="4195507" y="110674"/>
                </a:lnTo>
                <a:lnTo>
                  <a:pt x="4239447" y="124713"/>
                </a:lnTo>
                <a:lnTo>
                  <a:pt x="4283697" y="135423"/>
                </a:lnTo>
                <a:lnTo>
                  <a:pt x="4321396" y="142574"/>
                </a:lnTo>
                <a:lnTo>
                  <a:pt x="4363641" y="141267"/>
                </a:lnTo>
                <a:lnTo>
                  <a:pt x="4401679" y="143213"/>
                </a:lnTo>
                <a:lnTo>
                  <a:pt x="4419856" y="141546"/>
                </a:lnTo>
                <a:lnTo>
                  <a:pt x="4458424" y="145914"/>
                </a:lnTo>
                <a:lnTo>
                  <a:pt x="4499225" y="151812"/>
                </a:lnTo>
                <a:lnTo>
                  <a:pt x="4535948" y="161539"/>
                </a:lnTo>
                <a:lnTo>
                  <a:pt x="4576070" y="169472"/>
                </a:lnTo>
                <a:lnTo>
                  <a:pt x="4591621" y="169422"/>
                </a:lnTo>
                <a:lnTo>
                  <a:pt x="4633673" y="164777"/>
                </a:lnTo>
                <a:lnTo>
                  <a:pt x="4647649" y="160721"/>
                </a:lnTo>
                <a:lnTo>
                  <a:pt x="4654154" y="161227"/>
                </a:lnTo>
                <a:lnTo>
                  <a:pt x="4682758" y="173742"/>
                </a:lnTo>
                <a:lnTo>
                  <a:pt x="4684505" y="175861"/>
                </a:lnTo>
                <a:lnTo>
                  <a:pt x="4685670" y="178265"/>
                </a:lnTo>
                <a:lnTo>
                  <a:pt x="4687439" y="179869"/>
                </a:lnTo>
                <a:lnTo>
                  <a:pt x="4692050" y="181650"/>
                </a:lnTo>
                <a:lnTo>
                  <a:pt x="4694668" y="181133"/>
                </a:lnTo>
                <a:lnTo>
                  <a:pt x="4705859" y="17414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SMARTInkShape-167"/>
          <p:cNvSpPr/>
          <p:nvPr/>
        </p:nvSpPr>
        <p:spPr>
          <a:xfrm>
            <a:off x="4580930" y="6849070"/>
            <a:ext cx="31298" cy="1"/>
          </a:xfrm>
          <a:custGeom>
            <a:avLst/>
            <a:gdLst/>
            <a:ahLst/>
            <a:cxnLst/>
            <a:rect l="0" t="0" r="0" b="0"/>
            <a:pathLst>
              <a:path w="31298" h="1">
                <a:moveTo>
                  <a:pt x="31297" y="0"/>
                </a:moveTo>
                <a:lnTo>
                  <a:pt x="8958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1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359649"/>
              </p:ext>
            </p:extLst>
          </p:nvPr>
        </p:nvGraphicFramePr>
        <p:xfrm>
          <a:off x="0" y="1077218"/>
          <a:ext cx="9144000" cy="54326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72000"/>
                <a:gridCol w="4572000"/>
              </a:tblGrid>
              <a:tr h="25803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Looks Like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9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Synonyms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                                            Antonyms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104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other girls seemed to enjoy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humiliating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every chance they got because I was different from them.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My own sentence: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  <p:sp>
        <p:nvSpPr>
          <p:cNvPr id="2" name="Oval 1"/>
          <p:cNvSpPr/>
          <p:nvPr/>
        </p:nvSpPr>
        <p:spPr>
          <a:xfrm>
            <a:off x="2514600" y="2743200"/>
            <a:ext cx="4114800" cy="1828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humiliate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54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2947</TotalTime>
  <Words>984</Words>
  <Application>Microsoft Office PowerPoint</Application>
  <PresentationFormat>On-screen Show (4:3)</PresentationFormat>
  <Paragraphs>187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2nd Hour 9/29 Write the word that goes in each blank on your paper.</vt:lpstr>
      <vt:lpstr>PowerPoint Presentation</vt:lpstr>
      <vt:lpstr>PowerPoint Presentation</vt:lpstr>
      <vt:lpstr>7th Hour 9/30 Write the word that goes in each blank on your paper.</vt:lpstr>
      <vt:lpstr>2nd Hour 10/1 Write the word that goes in each blank on your paper.</vt:lpstr>
      <vt:lpstr>7th Hour 10/1 Write the word that goes in each blank on your paper.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Karen</dc:creator>
  <cp:lastModifiedBy>Karen Milano</cp:lastModifiedBy>
  <cp:revision>32</cp:revision>
  <cp:lastPrinted>2015-09-21T20:02:56Z</cp:lastPrinted>
  <dcterms:created xsi:type="dcterms:W3CDTF">2015-08-20T02:22:51Z</dcterms:created>
  <dcterms:modified xsi:type="dcterms:W3CDTF">2015-09-30T20:29:23Z</dcterms:modified>
</cp:coreProperties>
</file>