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2894" y="1964268"/>
            <a:ext cx="8847231" cy="2421464"/>
          </a:xfrm>
        </p:spPr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 Ending Contest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55894" y="4385732"/>
            <a:ext cx="7704231" cy="1405467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Moon Coyote and coyote woman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135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"/>
            <a:ext cx="10131425" cy="1030514"/>
          </a:xfrm>
        </p:spPr>
        <p:txBody>
          <a:bodyPr/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827315"/>
            <a:ext cx="10131425" cy="5718628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Minimum 200 words – trying for only 1 page maximum length  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typed with as few grammatical errors as possible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include Moon Coyote and Coyote Woman as characters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tell story of why something in nature occurs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Friday, January 30, 2015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693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456267"/>
          </a:xfrm>
        </p:spPr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ideas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190171"/>
            <a:ext cx="10131425" cy="5428343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does it rain?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have thunder? Lightning?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are plants green?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are snowflakes all different?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have heat lightning in the summer?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does the sun rise in the east and set in the west?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021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688" y="1169610"/>
            <a:ext cx="10131425" cy="5057019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the stars form patterns?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unter, fish, lion, scorpion, crab, bear, etc.</a:t>
            </a:r>
          </a:p>
          <a:p>
            <a:pPr marL="290513" lvl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Mayflies only live during May?</a:t>
            </a:r>
          </a:p>
          <a:p>
            <a:pPr marL="290513" lvl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to June bugs live only around June?</a:t>
            </a:r>
          </a:p>
          <a:p>
            <a:pPr marL="290513" lvl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does the moon change shapes?</a:t>
            </a:r>
          </a:p>
          <a:p>
            <a:pPr marL="290513" lvl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does our plane have mountains?</a:t>
            </a:r>
          </a:p>
          <a:p>
            <a:pPr marL="290513" lvl="1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have mosquitos?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01688" y="0"/>
            <a:ext cx="10131425" cy="1455738"/>
          </a:xfrm>
        </p:spPr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sample ideas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037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295</TotalTime>
  <Words>166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Story Ending Contest</vt:lpstr>
      <vt:lpstr>Guidelines</vt:lpstr>
      <vt:lpstr>Sample ideas</vt:lpstr>
      <vt:lpstr>More sample ideas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 Ending Contest</dc:title>
  <dc:creator>Karen Milano</dc:creator>
  <cp:lastModifiedBy>Karen Milano</cp:lastModifiedBy>
  <cp:revision>4</cp:revision>
  <dcterms:created xsi:type="dcterms:W3CDTF">2015-01-26T15:15:40Z</dcterms:created>
  <dcterms:modified xsi:type="dcterms:W3CDTF">2015-01-26T20:11:21Z</dcterms:modified>
</cp:coreProperties>
</file>