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3" r:id="rId2"/>
    <p:sldId id="298" r:id="rId3"/>
    <p:sldId id="256" r:id="rId4"/>
    <p:sldId id="265" r:id="rId5"/>
    <p:sldId id="257" r:id="rId6"/>
    <p:sldId id="267" r:id="rId7"/>
    <p:sldId id="266" r:id="rId8"/>
    <p:sldId id="258" r:id="rId9"/>
    <p:sldId id="268" r:id="rId10"/>
    <p:sldId id="259" r:id="rId11"/>
    <p:sldId id="269" r:id="rId12"/>
    <p:sldId id="260" r:id="rId13"/>
    <p:sldId id="270" r:id="rId14"/>
    <p:sldId id="261" r:id="rId15"/>
    <p:sldId id="271" r:id="rId16"/>
    <p:sldId id="262"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a:srgbClr val="FF6600"/>
    <a:srgbClr val="006600"/>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2" autoAdjust="0"/>
    <p:restoredTop sz="94660"/>
  </p:normalViewPr>
  <p:slideViewPr>
    <p:cSldViewPr>
      <p:cViewPr varScale="1">
        <p:scale>
          <a:sx n="71" d="100"/>
          <a:sy n="71" d="100"/>
        </p:scale>
        <p:origin x="1080" y="198"/>
      </p:cViewPr>
      <p:guideLst>
        <p:guide orient="horz" pos="2160"/>
        <p:guide pos="2880"/>
      </p:guideLst>
    </p:cSldViewPr>
  </p:slideViewPr>
  <p:notesTextViewPr>
    <p:cViewPr>
      <p:scale>
        <a:sx n="1" d="1"/>
        <a:sy n="1" d="1"/>
      </p:scale>
      <p:origin x="0" y="0"/>
    </p:cViewPr>
  </p:notesTextViewPr>
  <p:sorterViewPr>
    <p:cViewPr>
      <p:scale>
        <a:sx n="100" d="100"/>
        <a:sy n="10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280" units="cm"/>
          <inkml:channel name="Y" type="integer" max="768" units="cm"/>
          <inkml:channel name="T" type="integer" max="2.14748E9" units="dev"/>
        </inkml:traceFormat>
        <inkml:channelProperties>
          <inkml:channelProperty channel="X" name="resolution" value="28.31858" units="1/cm"/>
          <inkml:channelProperty channel="Y" name="resolution" value="28.33948" units="1/cm"/>
          <inkml:channelProperty channel="T" name="resolution" value="1" units="1/dev"/>
        </inkml:channelProperties>
      </inkml:inkSource>
      <inkml:timestamp xml:id="ts0" timeString="2015-10-07T18:11:59.776"/>
    </inkml:context>
    <inkml:brush xml:id="br0">
      <inkml:brushProperty name="width" value="0.05292" units="cm"/>
      <inkml:brushProperty name="height" value="0.05292" units="cm"/>
      <inkml:brushProperty name="color" value="#009300"/>
    </inkml:brush>
  </inkml:definitions>
  <inkml:trace contextRef="#ctx0" brushRef="#br0">20736 16371 0</inkml:trace>
  <inkml:trace contextRef="#ctx0" brushRef="#br0" timeOffset="1217.7766">20736 16371 0</inkml:trace>
  <inkml:trace contextRef="#ctx0" brushRef="#br0" timeOffset="3512.934">20736 16371 0</inkml:trace>
  <inkml:trace contextRef="#ctx0" brushRef="#br0" timeOffset="5249.5006">20736 16371 0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C285A-217E-4622-9091-66378F629052}"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25172-6085-4BC1-9D06-ACD94AEF78C8}" type="slidenum">
              <a:rPr lang="en-US" smtClean="0"/>
              <a:pPr/>
              <a:t>‹#›</a:t>
            </a:fld>
            <a:endParaRPr lang="en-US"/>
          </a:p>
        </p:txBody>
      </p:sp>
    </p:spTree>
    <p:extLst>
      <p:ext uri="{BB962C8B-B14F-4D97-AF65-F5344CB8AC3E}">
        <p14:creationId xmlns:p14="http://schemas.microsoft.com/office/powerpoint/2010/main" val="17383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735F-679D-4624-8B1A-97FD5AFAEF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C93B2-A5F2-4572-8DC9-67C9B81555AF}"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735F-679D-4624-8B1A-97FD5AFAEFDC}"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E2C93B2-A5F2-4572-8DC9-67C9B81555AF}" type="datetimeFigureOut">
              <a:rPr lang="en-US" smtClean="0"/>
              <a:pPr/>
              <a:t>10/13/2015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C7F735F-679D-4624-8B1A-97FD5AFAEFDC}"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124" y="2971800"/>
            <a:ext cx="8538076" cy="3962400"/>
          </a:xfrm>
          <a:prstGeom prst="rect">
            <a:avLst/>
          </a:prstGeom>
        </p:spPr>
      </p:pic>
      <p:sp>
        <p:nvSpPr>
          <p:cNvPr id="3" name="Subtitle 2"/>
          <p:cNvSpPr>
            <a:spLocks noGrp="1"/>
          </p:cNvSpPr>
          <p:nvPr>
            <p:ph type="subTitle" idx="1"/>
          </p:nvPr>
        </p:nvSpPr>
        <p:spPr>
          <a:xfrm>
            <a:off x="914400" y="2057400"/>
            <a:ext cx="7117180" cy="3124200"/>
          </a:xfrm>
          <a:effectLst>
            <a:outerShdw blurRad="50800" dist="38100" dir="2700000" algn="tl" rotWithShape="0">
              <a:prstClr val="black">
                <a:alpha val="40000"/>
              </a:prstClr>
            </a:outerShdw>
          </a:effectLst>
        </p:spPr>
        <p:txBody>
          <a:bodyPr>
            <a:noAutofit/>
          </a:bodyPr>
          <a:lstStyle/>
          <a:p>
            <a:r>
              <a:rPr lang="en-US" sz="4800" b="1" dirty="0" smtClean="0">
                <a:solidFill>
                  <a:schemeClr val="bg2">
                    <a:lumMod val="20000"/>
                    <a:lumOff val="80000"/>
                  </a:schemeClr>
                </a:solidFill>
                <a:effectLst>
                  <a:outerShdw blurRad="38100" dist="38100" dir="2700000" algn="tl">
                    <a:srgbClr val="000000">
                      <a:alpha val="43137"/>
                    </a:srgbClr>
                  </a:outerShdw>
                </a:effectLst>
              </a:rPr>
              <a:t>Examining Graphics and Text for all Layers of Information</a:t>
            </a:r>
            <a:endParaRPr lang="en-US" sz="4800" b="1" dirty="0">
              <a:solidFill>
                <a:schemeClr val="bg2">
                  <a:lumMod val="20000"/>
                  <a:lumOff val="80000"/>
                </a:schemeClr>
              </a:solidFill>
              <a:effectLst>
                <a:outerShdw blurRad="38100" dist="38100" dir="2700000" algn="tl">
                  <a:srgbClr val="000000">
                    <a:alpha val="43137"/>
                  </a:srgbClr>
                </a:outerShdw>
              </a:effectLst>
            </a:endParaRPr>
          </a:p>
        </p:txBody>
      </p:sp>
      <p:sp>
        <p:nvSpPr>
          <p:cNvPr id="4" name="Title 1"/>
          <p:cNvSpPr txBox="1">
            <a:spLocks/>
          </p:cNvSpPr>
          <p:nvPr/>
        </p:nvSpPr>
        <p:spPr>
          <a:xfrm>
            <a:off x="638401" y="457200"/>
            <a:ext cx="7667399" cy="1534076"/>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30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Trebuchet MS"/>
              </a:rPr>
              <a:t>Inferring</a:t>
            </a:r>
            <a:endParaRPr kumimoji="0" lang="en-US" sz="9600" b="1"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j-ea"/>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370" t="26128" r="50513" b="12196"/>
          <a:stretch/>
        </p:blipFill>
        <p:spPr>
          <a:xfrm>
            <a:off x="4572000" y="518602"/>
            <a:ext cx="4005943" cy="5845629"/>
          </a:xfrm>
        </p:spPr>
      </p:pic>
      <p:sp>
        <p:nvSpPr>
          <p:cNvPr id="5" name="TextBox 4"/>
          <p:cNvSpPr txBox="1"/>
          <p:nvPr/>
        </p:nvSpPr>
        <p:spPr>
          <a:xfrm rot="16200000">
            <a:off x="-859844" y="2979753"/>
            <a:ext cx="290335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Category</a:t>
            </a:r>
            <a:endParaRPr lang="en-US" sz="5400" dirty="0">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1447800" y="2133600"/>
            <a:ext cx="31242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One was a general, two were corporals, and seven were privates.</a:t>
            </a:r>
            <a:endParaRPr lang="en-US" sz="24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grpSp>
        <p:nvGrpSpPr>
          <p:cNvPr id="34" name="SMARTInkShape-Group82"/>
          <p:cNvGrpSpPr/>
          <p:nvPr/>
        </p:nvGrpSpPr>
        <p:grpSpPr>
          <a:xfrm>
            <a:off x="5850186" y="982266"/>
            <a:ext cx="1507878" cy="750094"/>
            <a:chOff x="5850186" y="982266"/>
            <a:chExt cx="1507878" cy="750094"/>
          </a:xfrm>
        </p:grpSpPr>
        <p:sp>
          <p:nvSpPr>
            <p:cNvPr id="22" name="SMARTInkShape-369"/>
            <p:cNvSpPr/>
            <p:nvPr/>
          </p:nvSpPr>
          <p:spPr>
            <a:xfrm>
              <a:off x="6666737" y="1242562"/>
              <a:ext cx="235912" cy="177984"/>
            </a:xfrm>
            <a:custGeom>
              <a:avLst/>
              <a:gdLst/>
              <a:ahLst/>
              <a:cxnLst/>
              <a:rect l="0" t="0" r="0" b="0"/>
              <a:pathLst>
                <a:path w="235912" h="177984">
                  <a:moveTo>
                    <a:pt x="173404" y="61172"/>
                  </a:moveTo>
                  <a:lnTo>
                    <a:pt x="178144" y="56432"/>
                  </a:lnTo>
                  <a:lnTo>
                    <a:pt x="178548" y="55036"/>
                  </a:lnTo>
                  <a:lnTo>
                    <a:pt x="177825" y="54105"/>
                  </a:lnTo>
                  <a:lnTo>
                    <a:pt x="176352" y="53484"/>
                  </a:lnTo>
                  <a:lnTo>
                    <a:pt x="168922" y="19805"/>
                  </a:lnTo>
                  <a:lnTo>
                    <a:pt x="166447" y="15735"/>
                  </a:lnTo>
                  <a:lnTo>
                    <a:pt x="161052" y="11212"/>
                  </a:lnTo>
                  <a:lnTo>
                    <a:pt x="118740" y="3171"/>
                  </a:lnTo>
                  <a:lnTo>
                    <a:pt x="92715" y="0"/>
                  </a:lnTo>
                  <a:lnTo>
                    <a:pt x="70893" y="3801"/>
                  </a:lnTo>
                  <a:lnTo>
                    <a:pt x="38612" y="28232"/>
                  </a:lnTo>
                  <a:lnTo>
                    <a:pt x="15395" y="53066"/>
                  </a:lnTo>
                  <a:lnTo>
                    <a:pt x="534" y="97000"/>
                  </a:lnTo>
                  <a:lnTo>
                    <a:pt x="0" y="114799"/>
                  </a:lnTo>
                  <a:lnTo>
                    <a:pt x="3001" y="140998"/>
                  </a:lnTo>
                  <a:lnTo>
                    <a:pt x="11348" y="151551"/>
                  </a:lnTo>
                  <a:lnTo>
                    <a:pt x="36221" y="174495"/>
                  </a:lnTo>
                  <a:lnTo>
                    <a:pt x="42261" y="177401"/>
                  </a:lnTo>
                  <a:lnTo>
                    <a:pt x="54264" y="177983"/>
                  </a:lnTo>
                  <a:lnTo>
                    <a:pt x="93810" y="160572"/>
                  </a:lnTo>
                  <a:lnTo>
                    <a:pt x="119427" y="152465"/>
                  </a:lnTo>
                  <a:lnTo>
                    <a:pt x="123529" y="148823"/>
                  </a:lnTo>
                  <a:lnTo>
                    <a:pt x="130732" y="136839"/>
                  </a:lnTo>
                  <a:lnTo>
                    <a:pt x="143836" y="94496"/>
                  </a:lnTo>
                  <a:lnTo>
                    <a:pt x="146453" y="52131"/>
                  </a:lnTo>
                  <a:lnTo>
                    <a:pt x="146611" y="43542"/>
                  </a:lnTo>
                  <a:lnTo>
                    <a:pt x="161845" y="84078"/>
                  </a:lnTo>
                  <a:lnTo>
                    <a:pt x="190064" y="125989"/>
                  </a:lnTo>
                  <a:lnTo>
                    <a:pt x="216472" y="165032"/>
                  </a:lnTo>
                  <a:lnTo>
                    <a:pt x="220968" y="168115"/>
                  </a:lnTo>
                  <a:lnTo>
                    <a:pt x="235911" y="177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70"/>
            <p:cNvSpPr/>
            <p:nvPr/>
          </p:nvSpPr>
          <p:spPr>
            <a:xfrm>
              <a:off x="6938383" y="1213903"/>
              <a:ext cx="98212" cy="178937"/>
            </a:xfrm>
            <a:custGeom>
              <a:avLst/>
              <a:gdLst/>
              <a:ahLst/>
              <a:cxnLst/>
              <a:rect l="0" t="0" r="0" b="0"/>
              <a:pathLst>
                <a:path w="98212" h="178937">
                  <a:moveTo>
                    <a:pt x="35703" y="27324"/>
                  </a:moveTo>
                  <a:lnTo>
                    <a:pt x="35703" y="39752"/>
                  </a:lnTo>
                  <a:lnTo>
                    <a:pt x="43392" y="79045"/>
                  </a:lnTo>
                  <a:lnTo>
                    <a:pt x="44388" y="117246"/>
                  </a:lnTo>
                  <a:lnTo>
                    <a:pt x="44600" y="159428"/>
                  </a:lnTo>
                  <a:lnTo>
                    <a:pt x="41972" y="168057"/>
                  </a:lnTo>
                  <a:lnTo>
                    <a:pt x="36942" y="176941"/>
                  </a:lnTo>
                  <a:lnTo>
                    <a:pt x="35536" y="177670"/>
                  </a:lnTo>
                  <a:lnTo>
                    <a:pt x="28124" y="178936"/>
                  </a:lnTo>
                  <a:lnTo>
                    <a:pt x="17692" y="169590"/>
                  </a:lnTo>
                  <a:lnTo>
                    <a:pt x="6774" y="144773"/>
                  </a:lnTo>
                  <a:lnTo>
                    <a:pt x="1325" y="107960"/>
                  </a:lnTo>
                  <a:lnTo>
                    <a:pt x="249" y="72025"/>
                  </a:lnTo>
                  <a:lnTo>
                    <a:pt x="7" y="32534"/>
                  </a:lnTo>
                  <a:lnTo>
                    <a:pt x="0" y="24844"/>
                  </a:lnTo>
                  <a:lnTo>
                    <a:pt x="5283" y="11008"/>
                  </a:lnTo>
                  <a:lnTo>
                    <a:pt x="12261" y="1221"/>
                  </a:lnTo>
                  <a:lnTo>
                    <a:pt x="14121" y="0"/>
                  </a:lnTo>
                  <a:lnTo>
                    <a:pt x="15362" y="178"/>
                  </a:lnTo>
                  <a:lnTo>
                    <a:pt x="36944" y="7555"/>
                  </a:lnTo>
                  <a:lnTo>
                    <a:pt x="42483" y="8192"/>
                  </a:lnTo>
                  <a:lnTo>
                    <a:pt x="46177" y="9608"/>
                  </a:lnTo>
                  <a:lnTo>
                    <a:pt x="48639" y="11544"/>
                  </a:lnTo>
                  <a:lnTo>
                    <a:pt x="50280" y="13828"/>
                  </a:lnTo>
                  <a:lnTo>
                    <a:pt x="57395" y="16365"/>
                  </a:lnTo>
                  <a:lnTo>
                    <a:pt x="62071" y="17041"/>
                  </a:lnTo>
                  <a:lnTo>
                    <a:pt x="66180" y="19476"/>
                  </a:lnTo>
                  <a:lnTo>
                    <a:pt x="98211" y="45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71"/>
            <p:cNvSpPr/>
            <p:nvPr/>
          </p:nvSpPr>
          <p:spPr>
            <a:xfrm>
              <a:off x="7188398" y="1160859"/>
              <a:ext cx="89298" cy="214314"/>
            </a:xfrm>
            <a:custGeom>
              <a:avLst/>
              <a:gdLst/>
              <a:ahLst/>
              <a:cxnLst/>
              <a:rect l="0" t="0" r="0" b="0"/>
              <a:pathLst>
                <a:path w="89298" h="214314">
                  <a:moveTo>
                    <a:pt x="0" y="0"/>
                  </a:moveTo>
                  <a:lnTo>
                    <a:pt x="993" y="34757"/>
                  </a:lnTo>
                  <a:lnTo>
                    <a:pt x="9095" y="74930"/>
                  </a:lnTo>
                  <a:lnTo>
                    <a:pt x="21250" y="116546"/>
                  </a:lnTo>
                  <a:lnTo>
                    <a:pt x="29889" y="133531"/>
                  </a:lnTo>
                  <a:lnTo>
                    <a:pt x="53971" y="163409"/>
                  </a:lnTo>
                  <a:lnTo>
                    <a:pt x="89297" y="214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72"/>
            <p:cNvSpPr/>
            <p:nvPr/>
          </p:nvSpPr>
          <p:spPr>
            <a:xfrm>
              <a:off x="7206258" y="1196578"/>
              <a:ext cx="151806" cy="535782"/>
            </a:xfrm>
            <a:custGeom>
              <a:avLst/>
              <a:gdLst/>
              <a:ahLst/>
              <a:cxnLst/>
              <a:rect l="0" t="0" r="0" b="0"/>
              <a:pathLst>
                <a:path w="151806" h="535782">
                  <a:moveTo>
                    <a:pt x="151805" y="0"/>
                  </a:moveTo>
                  <a:lnTo>
                    <a:pt x="150812" y="15250"/>
                  </a:lnTo>
                  <a:lnTo>
                    <a:pt x="136574" y="55934"/>
                  </a:lnTo>
                  <a:lnTo>
                    <a:pt x="119031" y="97364"/>
                  </a:lnTo>
                  <a:lnTo>
                    <a:pt x="101201" y="141836"/>
                  </a:lnTo>
                  <a:lnTo>
                    <a:pt x="91941" y="181034"/>
                  </a:lnTo>
                  <a:lnTo>
                    <a:pt x="87435" y="215036"/>
                  </a:lnTo>
                  <a:lnTo>
                    <a:pt x="79816" y="250246"/>
                  </a:lnTo>
                  <a:lnTo>
                    <a:pt x="68628" y="285814"/>
                  </a:lnTo>
                  <a:lnTo>
                    <a:pt x="51811" y="323907"/>
                  </a:lnTo>
                  <a:lnTo>
                    <a:pt x="38934" y="365790"/>
                  </a:lnTo>
                  <a:lnTo>
                    <a:pt x="29836" y="404495"/>
                  </a:lnTo>
                  <a:lnTo>
                    <a:pt x="20519" y="442600"/>
                  </a:lnTo>
                  <a:lnTo>
                    <a:pt x="12073" y="482868"/>
                  </a:lnTo>
                  <a:lnTo>
                    <a:pt x="6905" y="512761"/>
                  </a:lnTo>
                  <a:lnTo>
                    <a:pt x="2045" y="525323"/>
                  </a:lnTo>
                  <a:lnTo>
                    <a:pt x="0" y="535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73"/>
            <p:cNvSpPr/>
            <p:nvPr/>
          </p:nvSpPr>
          <p:spPr>
            <a:xfrm>
              <a:off x="6465094" y="1241227"/>
              <a:ext cx="205384" cy="28314"/>
            </a:xfrm>
            <a:custGeom>
              <a:avLst/>
              <a:gdLst/>
              <a:ahLst/>
              <a:cxnLst/>
              <a:rect l="0" t="0" r="0" b="0"/>
              <a:pathLst>
                <a:path w="205384" h="28314">
                  <a:moveTo>
                    <a:pt x="0" y="8929"/>
                  </a:moveTo>
                  <a:lnTo>
                    <a:pt x="0" y="13670"/>
                  </a:lnTo>
                  <a:lnTo>
                    <a:pt x="9481" y="26099"/>
                  </a:lnTo>
                  <a:lnTo>
                    <a:pt x="15250" y="28313"/>
                  </a:lnTo>
                  <a:lnTo>
                    <a:pt x="29598" y="28128"/>
                  </a:lnTo>
                  <a:lnTo>
                    <a:pt x="64055" y="19924"/>
                  </a:lnTo>
                  <a:lnTo>
                    <a:pt x="96591" y="13620"/>
                  </a:lnTo>
                  <a:lnTo>
                    <a:pt x="140494" y="16728"/>
                  </a:lnTo>
                  <a:lnTo>
                    <a:pt x="158684" y="16364"/>
                  </a:lnTo>
                  <a:lnTo>
                    <a:pt x="2053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74"/>
            <p:cNvSpPr/>
            <p:nvPr/>
          </p:nvSpPr>
          <p:spPr>
            <a:xfrm>
              <a:off x="6582521" y="1084277"/>
              <a:ext cx="16519" cy="380193"/>
            </a:xfrm>
            <a:custGeom>
              <a:avLst/>
              <a:gdLst/>
              <a:ahLst/>
              <a:cxnLst/>
              <a:rect l="0" t="0" r="0" b="0"/>
              <a:pathLst>
                <a:path w="16519" h="380193">
                  <a:moveTo>
                    <a:pt x="16518" y="5145"/>
                  </a:moveTo>
                  <a:lnTo>
                    <a:pt x="16518" y="404"/>
                  </a:lnTo>
                  <a:lnTo>
                    <a:pt x="15526" y="0"/>
                  </a:lnTo>
                  <a:lnTo>
                    <a:pt x="11777" y="2197"/>
                  </a:lnTo>
                  <a:lnTo>
                    <a:pt x="9450" y="9126"/>
                  </a:lnTo>
                  <a:lnTo>
                    <a:pt x="7957" y="53446"/>
                  </a:lnTo>
                  <a:lnTo>
                    <a:pt x="12438" y="90232"/>
                  </a:lnTo>
                  <a:lnTo>
                    <a:pt x="15310" y="124724"/>
                  </a:lnTo>
                  <a:lnTo>
                    <a:pt x="11419" y="160079"/>
                  </a:lnTo>
                  <a:lnTo>
                    <a:pt x="8724" y="200431"/>
                  </a:lnTo>
                  <a:lnTo>
                    <a:pt x="3184" y="243806"/>
                  </a:lnTo>
                  <a:lnTo>
                    <a:pt x="0" y="288077"/>
                  </a:lnTo>
                  <a:lnTo>
                    <a:pt x="5061" y="328078"/>
                  </a:lnTo>
                  <a:lnTo>
                    <a:pt x="7588" y="3801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75"/>
            <p:cNvSpPr/>
            <p:nvPr/>
          </p:nvSpPr>
          <p:spPr>
            <a:xfrm>
              <a:off x="6456164" y="1062633"/>
              <a:ext cx="8931" cy="17860"/>
            </a:xfrm>
            <a:custGeom>
              <a:avLst/>
              <a:gdLst/>
              <a:ahLst/>
              <a:cxnLst/>
              <a:rect l="0" t="0" r="0" b="0"/>
              <a:pathLst>
                <a:path w="8931" h="17860">
                  <a:moveTo>
                    <a:pt x="8930" y="0"/>
                  </a:moveTo>
                  <a:lnTo>
                    <a:pt x="0"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76"/>
            <p:cNvSpPr/>
            <p:nvPr/>
          </p:nvSpPr>
          <p:spPr>
            <a:xfrm>
              <a:off x="6403827" y="1250156"/>
              <a:ext cx="16619" cy="169665"/>
            </a:xfrm>
            <a:custGeom>
              <a:avLst/>
              <a:gdLst/>
              <a:ahLst/>
              <a:cxnLst/>
              <a:rect l="0" t="0" r="0" b="0"/>
              <a:pathLst>
                <a:path w="16619" h="169665">
                  <a:moveTo>
                    <a:pt x="7689" y="0"/>
                  </a:moveTo>
                  <a:lnTo>
                    <a:pt x="620" y="16782"/>
                  </a:lnTo>
                  <a:lnTo>
                    <a:pt x="0" y="20118"/>
                  </a:lnTo>
                  <a:lnTo>
                    <a:pt x="8636" y="62119"/>
                  </a:lnTo>
                  <a:lnTo>
                    <a:pt x="15567" y="94832"/>
                  </a:lnTo>
                  <a:lnTo>
                    <a:pt x="16480" y="139415"/>
                  </a:lnTo>
                  <a:lnTo>
                    <a:pt x="16618" y="169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77"/>
            <p:cNvSpPr/>
            <p:nvPr/>
          </p:nvSpPr>
          <p:spPr>
            <a:xfrm>
              <a:off x="6313290" y="982266"/>
              <a:ext cx="17859" cy="446485"/>
            </a:xfrm>
            <a:custGeom>
              <a:avLst/>
              <a:gdLst/>
              <a:ahLst/>
              <a:cxnLst/>
              <a:rect l="0" t="0" r="0" b="0"/>
              <a:pathLst>
                <a:path w="17859" h="446485">
                  <a:moveTo>
                    <a:pt x="17858" y="0"/>
                  </a:moveTo>
                  <a:lnTo>
                    <a:pt x="16866" y="14258"/>
                  </a:lnTo>
                  <a:lnTo>
                    <a:pt x="5430" y="56203"/>
                  </a:lnTo>
                  <a:lnTo>
                    <a:pt x="1608" y="87428"/>
                  </a:lnTo>
                  <a:lnTo>
                    <a:pt x="714" y="116909"/>
                  </a:lnTo>
                  <a:lnTo>
                    <a:pt x="317" y="150186"/>
                  </a:lnTo>
                  <a:lnTo>
                    <a:pt x="93" y="190241"/>
                  </a:lnTo>
                  <a:lnTo>
                    <a:pt x="18" y="230944"/>
                  </a:lnTo>
                  <a:lnTo>
                    <a:pt x="4" y="263889"/>
                  </a:lnTo>
                  <a:lnTo>
                    <a:pt x="0" y="307715"/>
                  </a:lnTo>
                  <a:lnTo>
                    <a:pt x="2645" y="347820"/>
                  </a:lnTo>
                  <a:lnTo>
                    <a:pt x="7688" y="388630"/>
                  </a:lnTo>
                  <a:lnTo>
                    <a:pt x="17858" y="446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78"/>
            <p:cNvSpPr/>
            <p:nvPr/>
          </p:nvSpPr>
          <p:spPr>
            <a:xfrm>
              <a:off x="6134695" y="1107281"/>
              <a:ext cx="1" cy="26790"/>
            </a:xfrm>
            <a:custGeom>
              <a:avLst/>
              <a:gdLst/>
              <a:ahLst/>
              <a:cxnLst/>
              <a:rect l="0" t="0" r="0" b="0"/>
              <a:pathLst>
                <a:path w="1" h="26790">
                  <a:moveTo>
                    <a:pt x="0" y="0"/>
                  </a:moveTo>
                  <a:lnTo>
                    <a:pt x="0" y="26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379"/>
            <p:cNvSpPr/>
            <p:nvPr/>
          </p:nvSpPr>
          <p:spPr>
            <a:xfrm>
              <a:off x="6188273" y="1241227"/>
              <a:ext cx="16620" cy="196454"/>
            </a:xfrm>
            <a:custGeom>
              <a:avLst/>
              <a:gdLst/>
              <a:ahLst/>
              <a:cxnLst/>
              <a:rect l="0" t="0" r="0" b="0"/>
              <a:pathLst>
                <a:path w="16620" h="196454">
                  <a:moveTo>
                    <a:pt x="8930" y="0"/>
                  </a:moveTo>
                  <a:lnTo>
                    <a:pt x="15067" y="14258"/>
                  </a:lnTo>
                  <a:lnTo>
                    <a:pt x="16619" y="24857"/>
                  </a:lnTo>
                  <a:lnTo>
                    <a:pt x="10063" y="64363"/>
                  </a:lnTo>
                  <a:lnTo>
                    <a:pt x="9266" y="99327"/>
                  </a:lnTo>
                  <a:lnTo>
                    <a:pt x="8004" y="141328"/>
                  </a:lnTo>
                  <a:lnTo>
                    <a:pt x="0" y="196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80"/>
            <p:cNvSpPr/>
            <p:nvPr/>
          </p:nvSpPr>
          <p:spPr>
            <a:xfrm>
              <a:off x="5850186" y="1200258"/>
              <a:ext cx="266651" cy="249566"/>
            </a:xfrm>
            <a:custGeom>
              <a:avLst/>
              <a:gdLst/>
              <a:ahLst/>
              <a:cxnLst/>
              <a:rect l="0" t="0" r="0" b="0"/>
              <a:pathLst>
                <a:path w="266651" h="249566">
                  <a:moveTo>
                    <a:pt x="7689" y="23109"/>
                  </a:moveTo>
                  <a:lnTo>
                    <a:pt x="0" y="30797"/>
                  </a:lnTo>
                  <a:lnTo>
                    <a:pt x="11297" y="73957"/>
                  </a:lnTo>
                  <a:lnTo>
                    <a:pt x="15568" y="112859"/>
                  </a:lnTo>
                  <a:lnTo>
                    <a:pt x="16411" y="152440"/>
                  </a:lnTo>
                  <a:lnTo>
                    <a:pt x="16578" y="189437"/>
                  </a:lnTo>
                  <a:lnTo>
                    <a:pt x="16613" y="231691"/>
                  </a:lnTo>
                  <a:lnTo>
                    <a:pt x="16618" y="249565"/>
                  </a:lnTo>
                  <a:lnTo>
                    <a:pt x="16619" y="207372"/>
                  </a:lnTo>
                  <a:lnTo>
                    <a:pt x="10482" y="167141"/>
                  </a:lnTo>
                  <a:lnTo>
                    <a:pt x="8516" y="132703"/>
                  </a:lnTo>
                  <a:lnTo>
                    <a:pt x="7853" y="90802"/>
                  </a:lnTo>
                  <a:lnTo>
                    <a:pt x="8703" y="49405"/>
                  </a:lnTo>
                  <a:lnTo>
                    <a:pt x="20121" y="9925"/>
                  </a:lnTo>
                  <a:lnTo>
                    <a:pt x="25782" y="2367"/>
                  </a:lnTo>
                  <a:lnTo>
                    <a:pt x="28681" y="351"/>
                  </a:lnTo>
                  <a:lnTo>
                    <a:pt x="32598" y="0"/>
                  </a:lnTo>
                  <a:lnTo>
                    <a:pt x="42241" y="2255"/>
                  </a:lnTo>
                  <a:lnTo>
                    <a:pt x="54086" y="9103"/>
                  </a:lnTo>
                  <a:lnTo>
                    <a:pt x="56480" y="12779"/>
                  </a:lnTo>
                  <a:lnTo>
                    <a:pt x="75105" y="51474"/>
                  </a:lnTo>
                  <a:lnTo>
                    <a:pt x="89620" y="76162"/>
                  </a:lnTo>
                  <a:lnTo>
                    <a:pt x="100757" y="113709"/>
                  </a:lnTo>
                  <a:lnTo>
                    <a:pt x="107882" y="150158"/>
                  </a:lnTo>
                  <a:lnTo>
                    <a:pt x="114438" y="181153"/>
                  </a:lnTo>
                  <a:lnTo>
                    <a:pt x="122497" y="191296"/>
                  </a:lnTo>
                  <a:lnTo>
                    <a:pt x="123207" y="186825"/>
                  </a:lnTo>
                  <a:lnTo>
                    <a:pt x="123700" y="144806"/>
                  </a:lnTo>
                  <a:lnTo>
                    <a:pt x="126406" y="118328"/>
                  </a:lnTo>
                  <a:lnTo>
                    <a:pt x="138012" y="78276"/>
                  </a:lnTo>
                  <a:lnTo>
                    <a:pt x="148446" y="41263"/>
                  </a:lnTo>
                  <a:lnTo>
                    <a:pt x="153922" y="31839"/>
                  </a:lnTo>
                  <a:lnTo>
                    <a:pt x="157764" y="29921"/>
                  </a:lnTo>
                  <a:lnTo>
                    <a:pt x="167323" y="30436"/>
                  </a:lnTo>
                  <a:lnTo>
                    <a:pt x="171659" y="32955"/>
                  </a:lnTo>
                  <a:lnTo>
                    <a:pt x="193642" y="52016"/>
                  </a:lnTo>
                  <a:lnTo>
                    <a:pt x="205771" y="56809"/>
                  </a:lnTo>
                  <a:lnTo>
                    <a:pt x="212473" y="68514"/>
                  </a:lnTo>
                  <a:lnTo>
                    <a:pt x="219751" y="84961"/>
                  </a:lnTo>
                  <a:lnTo>
                    <a:pt x="233021" y="105377"/>
                  </a:lnTo>
                  <a:lnTo>
                    <a:pt x="247381" y="143070"/>
                  </a:lnTo>
                  <a:lnTo>
                    <a:pt x="266650" y="2106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83"/>
          <p:cNvGrpSpPr/>
          <p:nvPr/>
        </p:nvGrpSpPr>
        <p:grpSpPr>
          <a:xfrm>
            <a:off x="1669852" y="2875359"/>
            <a:ext cx="2205633" cy="446486"/>
            <a:chOff x="1669852" y="2875359"/>
            <a:chExt cx="2205633" cy="446486"/>
          </a:xfrm>
        </p:grpSpPr>
        <p:sp>
          <p:nvSpPr>
            <p:cNvPr id="35" name="SMARTInkShape-381"/>
            <p:cNvSpPr/>
            <p:nvPr/>
          </p:nvSpPr>
          <p:spPr>
            <a:xfrm>
              <a:off x="1669852" y="2875359"/>
              <a:ext cx="1026915" cy="93165"/>
            </a:xfrm>
            <a:custGeom>
              <a:avLst/>
              <a:gdLst/>
              <a:ahLst/>
              <a:cxnLst/>
              <a:rect l="0" t="0" r="0" b="0"/>
              <a:pathLst>
                <a:path w="1026915" h="93165">
                  <a:moveTo>
                    <a:pt x="0" y="89297"/>
                  </a:moveTo>
                  <a:lnTo>
                    <a:pt x="4740" y="84557"/>
                  </a:lnTo>
                  <a:lnTo>
                    <a:pt x="15005" y="84875"/>
                  </a:lnTo>
                  <a:lnTo>
                    <a:pt x="50589" y="93164"/>
                  </a:lnTo>
                  <a:lnTo>
                    <a:pt x="88962" y="91986"/>
                  </a:lnTo>
                  <a:lnTo>
                    <a:pt x="133107" y="82699"/>
                  </a:lnTo>
                  <a:lnTo>
                    <a:pt x="173724" y="73956"/>
                  </a:lnTo>
                  <a:lnTo>
                    <a:pt x="210925" y="67195"/>
                  </a:lnTo>
                  <a:lnTo>
                    <a:pt x="244838" y="68637"/>
                  </a:lnTo>
                  <a:lnTo>
                    <a:pt x="280022" y="70608"/>
                  </a:lnTo>
                  <a:lnTo>
                    <a:pt x="320322" y="66452"/>
                  </a:lnTo>
                  <a:lnTo>
                    <a:pt x="358942" y="58936"/>
                  </a:lnTo>
                  <a:lnTo>
                    <a:pt x="395520" y="50426"/>
                  </a:lnTo>
                  <a:lnTo>
                    <a:pt x="431494" y="46360"/>
                  </a:lnTo>
                  <a:lnTo>
                    <a:pt x="467288" y="40416"/>
                  </a:lnTo>
                  <a:lnTo>
                    <a:pt x="503029" y="37111"/>
                  </a:lnTo>
                  <a:lnTo>
                    <a:pt x="538755" y="36131"/>
                  </a:lnTo>
                  <a:lnTo>
                    <a:pt x="579216" y="40582"/>
                  </a:lnTo>
                  <a:lnTo>
                    <a:pt x="617883" y="43444"/>
                  </a:lnTo>
                  <a:lnTo>
                    <a:pt x="654476" y="39551"/>
                  </a:lnTo>
                  <a:lnTo>
                    <a:pt x="686430" y="32131"/>
                  </a:lnTo>
                  <a:lnTo>
                    <a:pt x="720806" y="24202"/>
                  </a:lnTo>
                  <a:lnTo>
                    <a:pt x="762472" y="19739"/>
                  </a:lnTo>
                  <a:lnTo>
                    <a:pt x="799953" y="18417"/>
                  </a:lnTo>
                  <a:lnTo>
                    <a:pt x="836194" y="18024"/>
                  </a:lnTo>
                  <a:lnTo>
                    <a:pt x="871075" y="17909"/>
                  </a:lnTo>
                  <a:lnTo>
                    <a:pt x="910031" y="17869"/>
                  </a:lnTo>
                  <a:lnTo>
                    <a:pt x="937381" y="15217"/>
                  </a:lnTo>
                  <a:lnTo>
                    <a:pt x="973289" y="10172"/>
                  </a:lnTo>
                  <a:lnTo>
                    <a:pt x="10269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82"/>
            <p:cNvSpPr/>
            <p:nvPr/>
          </p:nvSpPr>
          <p:spPr>
            <a:xfrm>
              <a:off x="2589609" y="3268384"/>
              <a:ext cx="1285876" cy="53461"/>
            </a:xfrm>
            <a:custGeom>
              <a:avLst/>
              <a:gdLst/>
              <a:ahLst/>
              <a:cxnLst/>
              <a:rect l="0" t="0" r="0" b="0"/>
              <a:pathLst>
                <a:path w="1285876" h="53461">
                  <a:moveTo>
                    <a:pt x="0" y="53460"/>
                  </a:moveTo>
                  <a:lnTo>
                    <a:pt x="0" y="48719"/>
                  </a:lnTo>
                  <a:lnTo>
                    <a:pt x="993" y="47323"/>
                  </a:lnTo>
                  <a:lnTo>
                    <a:pt x="2646" y="46392"/>
                  </a:lnTo>
                  <a:lnTo>
                    <a:pt x="4741" y="45771"/>
                  </a:lnTo>
                  <a:lnTo>
                    <a:pt x="17170" y="35417"/>
                  </a:lnTo>
                  <a:lnTo>
                    <a:pt x="24345" y="33494"/>
                  </a:lnTo>
                  <a:lnTo>
                    <a:pt x="67023" y="37536"/>
                  </a:lnTo>
                  <a:lnTo>
                    <a:pt x="108494" y="42458"/>
                  </a:lnTo>
                  <a:lnTo>
                    <a:pt x="146910" y="41271"/>
                  </a:lnTo>
                  <a:lnTo>
                    <a:pt x="167489" y="39113"/>
                  </a:lnTo>
                  <a:lnTo>
                    <a:pt x="196801" y="40499"/>
                  </a:lnTo>
                  <a:lnTo>
                    <a:pt x="229188" y="32642"/>
                  </a:lnTo>
                  <a:lnTo>
                    <a:pt x="269947" y="32077"/>
                  </a:lnTo>
                  <a:lnTo>
                    <a:pt x="291625" y="30065"/>
                  </a:lnTo>
                  <a:lnTo>
                    <a:pt x="332441" y="34213"/>
                  </a:lnTo>
                  <a:lnTo>
                    <a:pt x="366723" y="35190"/>
                  </a:lnTo>
                  <a:lnTo>
                    <a:pt x="409953" y="32833"/>
                  </a:lnTo>
                  <a:lnTo>
                    <a:pt x="443147" y="30401"/>
                  </a:lnTo>
                  <a:lnTo>
                    <a:pt x="479561" y="32627"/>
                  </a:lnTo>
                  <a:lnTo>
                    <a:pt x="515045" y="28876"/>
                  </a:lnTo>
                  <a:lnTo>
                    <a:pt x="550694" y="27325"/>
                  </a:lnTo>
                  <a:lnTo>
                    <a:pt x="586392" y="26864"/>
                  </a:lnTo>
                  <a:lnTo>
                    <a:pt x="625081" y="26728"/>
                  </a:lnTo>
                  <a:lnTo>
                    <a:pt x="660137" y="26696"/>
                  </a:lnTo>
                  <a:lnTo>
                    <a:pt x="699958" y="26678"/>
                  </a:lnTo>
                  <a:lnTo>
                    <a:pt x="735349" y="17192"/>
                  </a:lnTo>
                  <a:lnTo>
                    <a:pt x="770971" y="11294"/>
                  </a:lnTo>
                  <a:lnTo>
                    <a:pt x="802699" y="12561"/>
                  </a:lnTo>
                  <a:lnTo>
                    <a:pt x="836974" y="15439"/>
                  </a:lnTo>
                  <a:lnTo>
                    <a:pt x="878583" y="17059"/>
                  </a:lnTo>
                  <a:lnTo>
                    <a:pt x="915055" y="17539"/>
                  </a:lnTo>
                  <a:lnTo>
                    <a:pt x="957193" y="15056"/>
                  </a:lnTo>
                  <a:lnTo>
                    <a:pt x="998701" y="10045"/>
                  </a:lnTo>
                  <a:lnTo>
                    <a:pt x="1042692" y="2918"/>
                  </a:lnTo>
                  <a:lnTo>
                    <a:pt x="1086953" y="481"/>
                  </a:lnTo>
                  <a:lnTo>
                    <a:pt x="1129393" y="0"/>
                  </a:lnTo>
                  <a:lnTo>
                    <a:pt x="1168865" y="6042"/>
                  </a:lnTo>
                  <a:lnTo>
                    <a:pt x="1213263" y="8264"/>
                  </a:lnTo>
                  <a:lnTo>
                    <a:pt x="1285875" y="8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SMARTInkShape-383"/>
          <p:cNvSpPr/>
          <p:nvPr/>
        </p:nvSpPr>
        <p:spPr>
          <a:xfrm>
            <a:off x="1509117" y="4011250"/>
            <a:ext cx="1276947" cy="41220"/>
          </a:xfrm>
          <a:custGeom>
            <a:avLst/>
            <a:gdLst/>
            <a:ahLst/>
            <a:cxnLst/>
            <a:rect l="0" t="0" r="0" b="0"/>
            <a:pathLst>
              <a:path w="1276947" h="41220">
                <a:moveTo>
                  <a:pt x="0" y="24969"/>
                </a:moveTo>
                <a:lnTo>
                  <a:pt x="0" y="29709"/>
                </a:lnTo>
                <a:lnTo>
                  <a:pt x="2646" y="34682"/>
                </a:lnTo>
                <a:lnTo>
                  <a:pt x="4741" y="37397"/>
                </a:lnTo>
                <a:lnTo>
                  <a:pt x="12360" y="40415"/>
                </a:lnTo>
                <a:lnTo>
                  <a:pt x="17169" y="41219"/>
                </a:lnTo>
                <a:lnTo>
                  <a:pt x="25160" y="39467"/>
                </a:lnTo>
                <a:lnTo>
                  <a:pt x="52595" y="30258"/>
                </a:lnTo>
                <a:lnTo>
                  <a:pt x="71001" y="29965"/>
                </a:lnTo>
                <a:lnTo>
                  <a:pt x="89103" y="31158"/>
                </a:lnTo>
                <a:lnTo>
                  <a:pt x="124977" y="29131"/>
                </a:lnTo>
                <a:lnTo>
                  <a:pt x="159731" y="32486"/>
                </a:lnTo>
                <a:lnTo>
                  <a:pt x="192038" y="32278"/>
                </a:lnTo>
                <a:lnTo>
                  <a:pt x="229549" y="28879"/>
                </a:lnTo>
                <a:lnTo>
                  <a:pt x="270751" y="30868"/>
                </a:lnTo>
                <a:lnTo>
                  <a:pt x="306552" y="28260"/>
                </a:lnTo>
                <a:lnTo>
                  <a:pt x="342295" y="25944"/>
                </a:lnTo>
                <a:lnTo>
                  <a:pt x="374050" y="28048"/>
                </a:lnTo>
                <a:lnTo>
                  <a:pt x="409331" y="31298"/>
                </a:lnTo>
                <a:lnTo>
                  <a:pt x="441547" y="32743"/>
                </a:lnTo>
                <a:lnTo>
                  <a:pt x="482835" y="38297"/>
                </a:lnTo>
                <a:lnTo>
                  <a:pt x="526205" y="40941"/>
                </a:lnTo>
                <a:lnTo>
                  <a:pt x="560284" y="37418"/>
                </a:lnTo>
                <a:lnTo>
                  <a:pt x="596510" y="39792"/>
                </a:lnTo>
                <a:lnTo>
                  <a:pt x="637229" y="36086"/>
                </a:lnTo>
                <a:lnTo>
                  <a:pt x="675863" y="33554"/>
                </a:lnTo>
                <a:lnTo>
                  <a:pt x="717296" y="28946"/>
                </a:lnTo>
                <a:lnTo>
                  <a:pt x="755149" y="30998"/>
                </a:lnTo>
                <a:lnTo>
                  <a:pt x="791500" y="28188"/>
                </a:lnTo>
                <a:lnTo>
                  <a:pt x="827406" y="31766"/>
                </a:lnTo>
                <a:lnTo>
                  <a:pt x="863180" y="32275"/>
                </a:lnTo>
                <a:lnTo>
                  <a:pt x="898915" y="27574"/>
                </a:lnTo>
                <a:lnTo>
                  <a:pt x="933647" y="24749"/>
                </a:lnTo>
                <a:lnTo>
                  <a:pt x="975198" y="18054"/>
                </a:lnTo>
                <a:lnTo>
                  <a:pt x="1016589" y="11697"/>
                </a:lnTo>
                <a:lnTo>
                  <a:pt x="1059564" y="8016"/>
                </a:lnTo>
                <a:lnTo>
                  <a:pt x="1100392" y="7288"/>
                </a:lnTo>
                <a:lnTo>
                  <a:pt x="1136899" y="7145"/>
                </a:lnTo>
                <a:lnTo>
                  <a:pt x="1171178" y="7120"/>
                </a:lnTo>
                <a:lnTo>
                  <a:pt x="1212661" y="43"/>
                </a:lnTo>
                <a:lnTo>
                  <a:pt x="1227539" y="0"/>
                </a:lnTo>
                <a:lnTo>
                  <a:pt x="1255251" y="5554"/>
                </a:lnTo>
                <a:lnTo>
                  <a:pt x="1276946" y="160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04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1255785" y="2979753"/>
            <a:ext cx="3695242"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Occupation</a:t>
            </a:r>
            <a:endParaRPr lang="en-US" sz="5400" dirty="0">
              <a:effectLst>
                <a:outerShdw blurRad="38100" dist="38100" dir="2700000" algn="tl">
                  <a:srgbClr val="000000">
                    <a:alpha val="43137"/>
                  </a:srgbClr>
                </a:outerShdw>
              </a:effectLst>
              <a:latin typeface="Georgia" pitchFamily="18" charset="0"/>
            </a:endParaRPr>
          </a:p>
        </p:txBody>
      </p:sp>
      <p:pic>
        <p:nvPicPr>
          <p:cNvPr id="6" name="Content Placeholder 3" descr="Gretchen-Courtney-Extended-Response-Part-Two.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50658" t="26358" r="13706" b="11966"/>
          <a:stretch/>
        </p:blipFill>
        <p:spPr>
          <a:xfrm>
            <a:off x="4419600" y="518601"/>
            <a:ext cx="4310743" cy="5845629"/>
          </a:xfrm>
          <a:prstGeom prst="rect">
            <a:avLst/>
          </a:prstGeom>
        </p:spPr>
      </p:pic>
      <p:sp>
        <p:nvSpPr>
          <p:cNvPr id="7" name="TextBox 6"/>
          <p:cNvSpPr txBox="1"/>
          <p:nvPr/>
        </p:nvSpPr>
        <p:spPr>
          <a:xfrm>
            <a:off x="1371600" y="2057400"/>
            <a:ext cx="3048000"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With clippers in one hand and scissors in the other, Chris was ready to begin the task.</a:t>
            </a:r>
            <a:endParaRPr lang="en-US" sz="24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grpSp>
        <p:nvGrpSpPr>
          <p:cNvPr id="84" name="SMARTInkShape-Group85"/>
          <p:cNvGrpSpPr/>
          <p:nvPr/>
        </p:nvGrpSpPr>
        <p:grpSpPr>
          <a:xfrm>
            <a:off x="5545888" y="723305"/>
            <a:ext cx="3205207" cy="821532"/>
            <a:chOff x="5545888" y="723305"/>
            <a:chExt cx="3205207" cy="821532"/>
          </a:xfrm>
        </p:grpSpPr>
        <p:sp>
          <p:nvSpPr>
            <p:cNvPr id="61" name="SMARTInkShape-384"/>
            <p:cNvSpPr/>
            <p:nvPr/>
          </p:nvSpPr>
          <p:spPr>
            <a:xfrm>
              <a:off x="6672297" y="901898"/>
              <a:ext cx="7110" cy="383978"/>
            </a:xfrm>
            <a:custGeom>
              <a:avLst/>
              <a:gdLst/>
              <a:ahLst/>
              <a:cxnLst/>
              <a:rect l="0" t="0" r="0" b="0"/>
              <a:pathLst>
                <a:path w="7110" h="383978">
                  <a:moveTo>
                    <a:pt x="7109" y="0"/>
                  </a:moveTo>
                  <a:lnTo>
                    <a:pt x="41" y="41501"/>
                  </a:lnTo>
                  <a:lnTo>
                    <a:pt x="0" y="64086"/>
                  </a:lnTo>
                  <a:lnTo>
                    <a:pt x="3569" y="85355"/>
                  </a:lnTo>
                  <a:lnTo>
                    <a:pt x="1210" y="112493"/>
                  </a:lnTo>
                  <a:lnTo>
                    <a:pt x="6136" y="149886"/>
                  </a:lnTo>
                  <a:lnTo>
                    <a:pt x="6917" y="191114"/>
                  </a:lnTo>
                  <a:lnTo>
                    <a:pt x="7024" y="224177"/>
                  </a:lnTo>
                  <a:lnTo>
                    <a:pt x="7092" y="268333"/>
                  </a:lnTo>
                  <a:lnTo>
                    <a:pt x="7106" y="310569"/>
                  </a:lnTo>
                  <a:lnTo>
                    <a:pt x="7108" y="352609"/>
                  </a:lnTo>
                  <a:lnTo>
                    <a:pt x="7109" y="38397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385"/>
            <p:cNvSpPr/>
            <p:nvPr/>
          </p:nvSpPr>
          <p:spPr>
            <a:xfrm>
              <a:off x="6384727" y="1047593"/>
              <a:ext cx="241102" cy="238283"/>
            </a:xfrm>
            <a:custGeom>
              <a:avLst/>
              <a:gdLst/>
              <a:ahLst/>
              <a:cxnLst/>
              <a:rect l="0" t="0" r="0" b="0"/>
              <a:pathLst>
                <a:path w="241102" h="238283">
                  <a:moveTo>
                    <a:pt x="241101" y="15040"/>
                  </a:moveTo>
                  <a:lnTo>
                    <a:pt x="236360" y="19780"/>
                  </a:lnTo>
                  <a:lnTo>
                    <a:pt x="226096" y="19462"/>
                  </a:lnTo>
                  <a:lnTo>
                    <a:pt x="219192" y="17988"/>
                  </a:lnTo>
                  <a:lnTo>
                    <a:pt x="208874" y="11058"/>
                  </a:lnTo>
                  <a:lnTo>
                    <a:pt x="204734" y="6432"/>
                  </a:lnTo>
                  <a:lnTo>
                    <a:pt x="189549" y="1292"/>
                  </a:lnTo>
                  <a:lnTo>
                    <a:pt x="169572" y="0"/>
                  </a:lnTo>
                  <a:lnTo>
                    <a:pt x="129701" y="7255"/>
                  </a:lnTo>
                  <a:lnTo>
                    <a:pt x="85286" y="21424"/>
                  </a:lnTo>
                  <a:lnTo>
                    <a:pt x="46158" y="26392"/>
                  </a:lnTo>
                  <a:lnTo>
                    <a:pt x="39701" y="28561"/>
                  </a:lnTo>
                  <a:lnTo>
                    <a:pt x="35397" y="32984"/>
                  </a:lnTo>
                  <a:lnTo>
                    <a:pt x="30615" y="45835"/>
                  </a:lnTo>
                  <a:lnTo>
                    <a:pt x="31135" y="58823"/>
                  </a:lnTo>
                  <a:lnTo>
                    <a:pt x="34673" y="70218"/>
                  </a:lnTo>
                  <a:lnTo>
                    <a:pt x="39554" y="78589"/>
                  </a:lnTo>
                  <a:lnTo>
                    <a:pt x="50321" y="85617"/>
                  </a:lnTo>
                  <a:lnTo>
                    <a:pt x="86228" y="98214"/>
                  </a:lnTo>
                  <a:lnTo>
                    <a:pt x="110436" y="107263"/>
                  </a:lnTo>
                  <a:lnTo>
                    <a:pt x="149480" y="146335"/>
                  </a:lnTo>
                  <a:lnTo>
                    <a:pt x="174606" y="169077"/>
                  </a:lnTo>
                  <a:lnTo>
                    <a:pt x="189712" y="179192"/>
                  </a:lnTo>
                  <a:lnTo>
                    <a:pt x="193457" y="190192"/>
                  </a:lnTo>
                  <a:lnTo>
                    <a:pt x="195860" y="212026"/>
                  </a:lnTo>
                  <a:lnTo>
                    <a:pt x="192089" y="215817"/>
                  </a:lnTo>
                  <a:lnTo>
                    <a:pt x="177316" y="222675"/>
                  </a:lnTo>
                  <a:lnTo>
                    <a:pt x="141945" y="227374"/>
                  </a:lnTo>
                  <a:lnTo>
                    <a:pt x="97418" y="233514"/>
                  </a:lnTo>
                  <a:lnTo>
                    <a:pt x="81000" y="232194"/>
                  </a:lnTo>
                  <a:lnTo>
                    <a:pt x="0" y="2382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86"/>
            <p:cNvSpPr/>
            <p:nvPr/>
          </p:nvSpPr>
          <p:spPr>
            <a:xfrm>
              <a:off x="6099012" y="1064416"/>
              <a:ext cx="151770" cy="234685"/>
            </a:xfrm>
            <a:custGeom>
              <a:avLst/>
              <a:gdLst/>
              <a:ahLst/>
              <a:cxnLst/>
              <a:rect l="0" t="0" r="0" b="0"/>
              <a:pathLst>
                <a:path w="151770" h="234685">
                  <a:moveTo>
                    <a:pt x="8894" y="33936"/>
                  </a:moveTo>
                  <a:lnTo>
                    <a:pt x="8894" y="38676"/>
                  </a:lnTo>
                  <a:lnTo>
                    <a:pt x="6249" y="43649"/>
                  </a:lnTo>
                  <a:lnTo>
                    <a:pt x="4154" y="46364"/>
                  </a:lnTo>
                  <a:lnTo>
                    <a:pt x="1826" y="54673"/>
                  </a:lnTo>
                  <a:lnTo>
                    <a:pt x="37" y="92422"/>
                  </a:lnTo>
                  <a:lnTo>
                    <a:pt x="963" y="131233"/>
                  </a:lnTo>
                  <a:lnTo>
                    <a:pt x="6103" y="165070"/>
                  </a:lnTo>
                  <a:lnTo>
                    <a:pt x="8343" y="207271"/>
                  </a:lnTo>
                  <a:lnTo>
                    <a:pt x="8527" y="214977"/>
                  </a:lnTo>
                  <a:lnTo>
                    <a:pt x="9641" y="219122"/>
                  </a:lnTo>
                  <a:lnTo>
                    <a:pt x="11377" y="220893"/>
                  </a:lnTo>
                  <a:lnTo>
                    <a:pt x="13526" y="221082"/>
                  </a:lnTo>
                  <a:lnTo>
                    <a:pt x="14958" y="222200"/>
                  </a:lnTo>
                  <a:lnTo>
                    <a:pt x="16550" y="226088"/>
                  </a:lnTo>
                  <a:lnTo>
                    <a:pt x="17572" y="234684"/>
                  </a:lnTo>
                  <a:lnTo>
                    <a:pt x="17712" y="232959"/>
                  </a:lnTo>
                  <a:lnTo>
                    <a:pt x="10126" y="193328"/>
                  </a:lnTo>
                  <a:lnTo>
                    <a:pt x="1314" y="150455"/>
                  </a:lnTo>
                  <a:lnTo>
                    <a:pt x="142" y="108762"/>
                  </a:lnTo>
                  <a:lnTo>
                    <a:pt x="0" y="72749"/>
                  </a:lnTo>
                  <a:lnTo>
                    <a:pt x="7656" y="33517"/>
                  </a:lnTo>
                  <a:lnTo>
                    <a:pt x="10990" y="26143"/>
                  </a:lnTo>
                  <a:lnTo>
                    <a:pt x="13268" y="22787"/>
                  </a:lnTo>
                  <a:lnTo>
                    <a:pt x="37541" y="4237"/>
                  </a:lnTo>
                  <a:lnTo>
                    <a:pt x="49408" y="892"/>
                  </a:lnTo>
                  <a:lnTo>
                    <a:pt x="56739" y="0"/>
                  </a:lnTo>
                  <a:lnTo>
                    <a:pt x="72822" y="4301"/>
                  </a:lnTo>
                  <a:lnTo>
                    <a:pt x="108323" y="22110"/>
                  </a:lnTo>
                  <a:lnTo>
                    <a:pt x="151769" y="250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87"/>
            <p:cNvSpPr/>
            <p:nvPr/>
          </p:nvSpPr>
          <p:spPr>
            <a:xfrm>
              <a:off x="5920383" y="973336"/>
              <a:ext cx="8931" cy="44649"/>
            </a:xfrm>
            <a:custGeom>
              <a:avLst/>
              <a:gdLst/>
              <a:ahLst/>
              <a:cxnLst/>
              <a:rect l="0" t="0" r="0" b="0"/>
              <a:pathLst>
                <a:path w="8931" h="44649">
                  <a:moveTo>
                    <a:pt x="8930" y="0"/>
                  </a:moveTo>
                  <a:lnTo>
                    <a:pt x="8930" y="4740"/>
                  </a:lnTo>
                  <a:lnTo>
                    <a:pt x="0" y="446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88"/>
            <p:cNvSpPr/>
            <p:nvPr/>
          </p:nvSpPr>
          <p:spPr>
            <a:xfrm>
              <a:off x="6009680" y="1125141"/>
              <a:ext cx="17860" cy="205383"/>
            </a:xfrm>
            <a:custGeom>
              <a:avLst/>
              <a:gdLst/>
              <a:ahLst/>
              <a:cxnLst/>
              <a:rect l="0" t="0" r="0" b="0"/>
              <a:pathLst>
                <a:path w="17860" h="205383">
                  <a:moveTo>
                    <a:pt x="17859" y="0"/>
                  </a:moveTo>
                  <a:lnTo>
                    <a:pt x="16867" y="15250"/>
                  </a:lnTo>
                  <a:lnTo>
                    <a:pt x="9756" y="58910"/>
                  </a:lnTo>
                  <a:lnTo>
                    <a:pt x="9093" y="98802"/>
                  </a:lnTo>
                  <a:lnTo>
                    <a:pt x="6332" y="118902"/>
                  </a:lnTo>
                  <a:lnTo>
                    <a:pt x="833" y="159121"/>
                  </a:lnTo>
                  <a:lnTo>
                    <a:pt x="0" y="2053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389"/>
            <p:cNvSpPr/>
            <p:nvPr/>
          </p:nvSpPr>
          <p:spPr>
            <a:xfrm>
              <a:off x="5697453" y="1135330"/>
              <a:ext cx="258650" cy="206538"/>
            </a:xfrm>
            <a:custGeom>
              <a:avLst/>
              <a:gdLst/>
              <a:ahLst/>
              <a:cxnLst/>
              <a:rect l="0" t="0" r="0" b="0"/>
              <a:pathLst>
                <a:path w="258650" h="206538">
                  <a:moveTo>
                    <a:pt x="187211" y="79108"/>
                  </a:moveTo>
                  <a:lnTo>
                    <a:pt x="182471" y="74367"/>
                  </a:lnTo>
                  <a:lnTo>
                    <a:pt x="162999" y="35494"/>
                  </a:lnTo>
                  <a:lnTo>
                    <a:pt x="162140" y="32172"/>
                  </a:lnTo>
                  <a:lnTo>
                    <a:pt x="158591" y="29958"/>
                  </a:lnTo>
                  <a:lnTo>
                    <a:pt x="140366" y="24857"/>
                  </a:lnTo>
                  <a:lnTo>
                    <a:pt x="109924" y="5585"/>
                  </a:lnTo>
                  <a:lnTo>
                    <a:pt x="103936" y="4295"/>
                  </a:lnTo>
                  <a:lnTo>
                    <a:pt x="91991" y="5509"/>
                  </a:lnTo>
                  <a:lnTo>
                    <a:pt x="69371" y="21251"/>
                  </a:lnTo>
                  <a:lnTo>
                    <a:pt x="29822" y="62898"/>
                  </a:lnTo>
                  <a:lnTo>
                    <a:pt x="5028" y="100822"/>
                  </a:lnTo>
                  <a:lnTo>
                    <a:pt x="1270" y="115968"/>
                  </a:lnTo>
                  <a:lnTo>
                    <a:pt x="0" y="153086"/>
                  </a:lnTo>
                  <a:lnTo>
                    <a:pt x="5118" y="171849"/>
                  </a:lnTo>
                  <a:lnTo>
                    <a:pt x="14007" y="185810"/>
                  </a:lnTo>
                  <a:lnTo>
                    <a:pt x="35883" y="202858"/>
                  </a:lnTo>
                  <a:lnTo>
                    <a:pt x="41677" y="206256"/>
                  </a:lnTo>
                  <a:lnTo>
                    <a:pt x="46532" y="206537"/>
                  </a:lnTo>
                  <a:lnTo>
                    <a:pt x="50761" y="204740"/>
                  </a:lnTo>
                  <a:lnTo>
                    <a:pt x="54573" y="201558"/>
                  </a:lnTo>
                  <a:lnTo>
                    <a:pt x="66745" y="198022"/>
                  </a:lnTo>
                  <a:lnTo>
                    <a:pt x="98813" y="191012"/>
                  </a:lnTo>
                  <a:lnTo>
                    <a:pt x="105459" y="186452"/>
                  </a:lnTo>
                  <a:lnTo>
                    <a:pt x="115489" y="173449"/>
                  </a:lnTo>
                  <a:lnTo>
                    <a:pt x="137430" y="129811"/>
                  </a:lnTo>
                  <a:lnTo>
                    <a:pt x="151067" y="89527"/>
                  </a:lnTo>
                  <a:lnTo>
                    <a:pt x="160296" y="66981"/>
                  </a:lnTo>
                  <a:lnTo>
                    <a:pt x="163315" y="62094"/>
                  </a:lnTo>
                  <a:lnTo>
                    <a:pt x="169152" y="26725"/>
                  </a:lnTo>
                  <a:lnTo>
                    <a:pt x="176184" y="630"/>
                  </a:lnTo>
                  <a:lnTo>
                    <a:pt x="176883" y="0"/>
                  </a:lnTo>
                  <a:lnTo>
                    <a:pt x="177350" y="572"/>
                  </a:lnTo>
                  <a:lnTo>
                    <a:pt x="185959" y="40990"/>
                  </a:lnTo>
                  <a:lnTo>
                    <a:pt x="203827" y="85259"/>
                  </a:lnTo>
                  <a:lnTo>
                    <a:pt x="211991" y="125633"/>
                  </a:lnTo>
                  <a:lnTo>
                    <a:pt x="218145" y="151101"/>
                  </a:lnTo>
                  <a:lnTo>
                    <a:pt x="223449" y="160714"/>
                  </a:lnTo>
                  <a:lnTo>
                    <a:pt x="229114" y="166971"/>
                  </a:lnTo>
                  <a:lnTo>
                    <a:pt x="258649" y="1862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90"/>
            <p:cNvSpPr/>
            <p:nvPr/>
          </p:nvSpPr>
          <p:spPr>
            <a:xfrm>
              <a:off x="5545888" y="949964"/>
              <a:ext cx="160183" cy="389490"/>
            </a:xfrm>
            <a:custGeom>
              <a:avLst/>
              <a:gdLst/>
              <a:ahLst/>
              <a:cxnLst/>
              <a:rect l="0" t="0" r="0" b="0"/>
              <a:pathLst>
                <a:path w="160183" h="389490">
                  <a:moveTo>
                    <a:pt x="8378" y="14442"/>
                  </a:moveTo>
                  <a:lnTo>
                    <a:pt x="8378" y="0"/>
                  </a:lnTo>
                  <a:lnTo>
                    <a:pt x="9370" y="15675"/>
                  </a:lnTo>
                  <a:lnTo>
                    <a:pt x="13118" y="24251"/>
                  </a:lnTo>
                  <a:lnTo>
                    <a:pt x="10343" y="65364"/>
                  </a:lnTo>
                  <a:lnTo>
                    <a:pt x="8766" y="104795"/>
                  </a:lnTo>
                  <a:lnTo>
                    <a:pt x="8411" y="146618"/>
                  </a:lnTo>
                  <a:lnTo>
                    <a:pt x="8385" y="190812"/>
                  </a:lnTo>
                  <a:lnTo>
                    <a:pt x="8381" y="222806"/>
                  </a:lnTo>
                  <a:lnTo>
                    <a:pt x="8379" y="261057"/>
                  </a:lnTo>
                  <a:lnTo>
                    <a:pt x="8378" y="301910"/>
                  </a:lnTo>
                  <a:lnTo>
                    <a:pt x="8378" y="340476"/>
                  </a:lnTo>
                  <a:lnTo>
                    <a:pt x="8378" y="370063"/>
                  </a:lnTo>
                  <a:lnTo>
                    <a:pt x="8378" y="364062"/>
                  </a:lnTo>
                  <a:lnTo>
                    <a:pt x="0" y="332327"/>
                  </a:lnTo>
                  <a:lnTo>
                    <a:pt x="512" y="292408"/>
                  </a:lnTo>
                  <a:lnTo>
                    <a:pt x="7146" y="251505"/>
                  </a:lnTo>
                  <a:lnTo>
                    <a:pt x="10861" y="220077"/>
                  </a:lnTo>
                  <a:lnTo>
                    <a:pt x="16427" y="208031"/>
                  </a:lnTo>
                  <a:lnTo>
                    <a:pt x="39397" y="173202"/>
                  </a:lnTo>
                  <a:lnTo>
                    <a:pt x="42007" y="165039"/>
                  </a:lnTo>
                  <a:lnTo>
                    <a:pt x="51106" y="158103"/>
                  </a:lnTo>
                  <a:lnTo>
                    <a:pt x="57699" y="154865"/>
                  </a:lnTo>
                  <a:lnTo>
                    <a:pt x="64079" y="154690"/>
                  </a:lnTo>
                  <a:lnTo>
                    <a:pt x="89846" y="164333"/>
                  </a:lnTo>
                  <a:lnTo>
                    <a:pt x="96841" y="170688"/>
                  </a:lnTo>
                  <a:lnTo>
                    <a:pt x="117592" y="197590"/>
                  </a:lnTo>
                  <a:lnTo>
                    <a:pt x="133040" y="238284"/>
                  </a:lnTo>
                  <a:lnTo>
                    <a:pt x="141482" y="278666"/>
                  </a:lnTo>
                  <a:lnTo>
                    <a:pt x="149770" y="318941"/>
                  </a:lnTo>
                  <a:lnTo>
                    <a:pt x="157303" y="362423"/>
                  </a:lnTo>
                  <a:lnTo>
                    <a:pt x="160182" y="3894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91"/>
            <p:cNvSpPr/>
            <p:nvPr/>
          </p:nvSpPr>
          <p:spPr>
            <a:xfrm>
              <a:off x="7245761" y="984113"/>
              <a:ext cx="210529" cy="24943"/>
            </a:xfrm>
            <a:custGeom>
              <a:avLst/>
              <a:gdLst/>
              <a:ahLst/>
              <a:cxnLst/>
              <a:rect l="0" t="0" r="0" b="0"/>
              <a:pathLst>
                <a:path w="210529" h="24943">
                  <a:moveTo>
                    <a:pt x="5145" y="16012"/>
                  </a:moveTo>
                  <a:lnTo>
                    <a:pt x="404" y="20753"/>
                  </a:lnTo>
                  <a:lnTo>
                    <a:pt x="0" y="22149"/>
                  </a:lnTo>
                  <a:lnTo>
                    <a:pt x="723" y="23080"/>
                  </a:lnTo>
                  <a:lnTo>
                    <a:pt x="2197" y="23700"/>
                  </a:lnTo>
                  <a:lnTo>
                    <a:pt x="4172" y="23122"/>
                  </a:lnTo>
                  <a:lnTo>
                    <a:pt x="26797" y="12404"/>
                  </a:lnTo>
                  <a:lnTo>
                    <a:pt x="60398" y="13400"/>
                  </a:lnTo>
                  <a:lnTo>
                    <a:pt x="96794" y="19648"/>
                  </a:lnTo>
                  <a:lnTo>
                    <a:pt x="137498" y="7507"/>
                  </a:lnTo>
                  <a:lnTo>
                    <a:pt x="165014" y="0"/>
                  </a:lnTo>
                  <a:lnTo>
                    <a:pt x="175747" y="1620"/>
                  </a:lnTo>
                  <a:lnTo>
                    <a:pt x="187133" y="6639"/>
                  </a:lnTo>
                  <a:lnTo>
                    <a:pt x="210528" y="249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392"/>
            <p:cNvSpPr/>
            <p:nvPr/>
          </p:nvSpPr>
          <p:spPr>
            <a:xfrm>
              <a:off x="7509867" y="723305"/>
              <a:ext cx="187525" cy="821532"/>
            </a:xfrm>
            <a:custGeom>
              <a:avLst/>
              <a:gdLst/>
              <a:ahLst/>
              <a:cxnLst/>
              <a:rect l="0" t="0" r="0" b="0"/>
              <a:pathLst>
                <a:path w="187525" h="821532">
                  <a:moveTo>
                    <a:pt x="187524" y="0"/>
                  </a:moveTo>
                  <a:lnTo>
                    <a:pt x="182783" y="9481"/>
                  </a:lnTo>
                  <a:lnTo>
                    <a:pt x="179145" y="51188"/>
                  </a:lnTo>
                  <a:lnTo>
                    <a:pt x="178758" y="85943"/>
                  </a:lnTo>
                  <a:lnTo>
                    <a:pt x="175996" y="125675"/>
                  </a:lnTo>
                  <a:lnTo>
                    <a:pt x="171486" y="161027"/>
                  </a:lnTo>
                  <a:lnTo>
                    <a:pt x="166175" y="196583"/>
                  </a:lnTo>
                  <a:lnTo>
                    <a:pt x="160507" y="234875"/>
                  </a:lnTo>
                  <a:lnTo>
                    <a:pt x="154681" y="272069"/>
                  </a:lnTo>
                  <a:lnTo>
                    <a:pt x="146814" y="315320"/>
                  </a:lnTo>
                  <a:lnTo>
                    <a:pt x="143050" y="353271"/>
                  </a:lnTo>
                  <a:lnTo>
                    <a:pt x="136092" y="388659"/>
                  </a:lnTo>
                  <a:lnTo>
                    <a:pt x="124851" y="430432"/>
                  </a:lnTo>
                  <a:lnTo>
                    <a:pt x="113077" y="471866"/>
                  </a:lnTo>
                  <a:lnTo>
                    <a:pt x="101197" y="514851"/>
                  </a:lnTo>
                  <a:lnTo>
                    <a:pt x="91941" y="555680"/>
                  </a:lnTo>
                  <a:lnTo>
                    <a:pt x="87435" y="589963"/>
                  </a:lnTo>
                  <a:lnTo>
                    <a:pt x="79816" y="625257"/>
                  </a:lnTo>
                  <a:lnTo>
                    <a:pt x="68629" y="658204"/>
                  </a:lnTo>
                  <a:lnTo>
                    <a:pt x="58037" y="684172"/>
                  </a:lnTo>
                  <a:lnTo>
                    <a:pt x="53576" y="698967"/>
                  </a:lnTo>
                  <a:lnTo>
                    <a:pt x="34293" y="737963"/>
                  </a:lnTo>
                  <a:lnTo>
                    <a:pt x="23531" y="773825"/>
                  </a:lnTo>
                  <a:lnTo>
                    <a:pt x="9097" y="815859"/>
                  </a:lnTo>
                  <a:lnTo>
                    <a:pt x="7057" y="817749"/>
                  </a:lnTo>
                  <a:lnTo>
                    <a:pt x="0" y="8215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93"/>
            <p:cNvSpPr/>
            <p:nvPr/>
          </p:nvSpPr>
          <p:spPr>
            <a:xfrm>
              <a:off x="7706320" y="776883"/>
              <a:ext cx="167862" cy="459198"/>
            </a:xfrm>
            <a:custGeom>
              <a:avLst/>
              <a:gdLst/>
              <a:ahLst/>
              <a:cxnLst/>
              <a:rect l="0" t="0" r="0" b="0"/>
              <a:pathLst>
                <a:path w="167862" h="459198">
                  <a:moveTo>
                    <a:pt x="53578" y="0"/>
                  </a:moveTo>
                  <a:lnTo>
                    <a:pt x="46449" y="8121"/>
                  </a:lnTo>
                  <a:lnTo>
                    <a:pt x="39339" y="21368"/>
                  </a:lnTo>
                  <a:lnTo>
                    <a:pt x="37328" y="28679"/>
                  </a:lnTo>
                  <a:lnTo>
                    <a:pt x="37784" y="31026"/>
                  </a:lnTo>
                  <a:lnTo>
                    <a:pt x="39080" y="32590"/>
                  </a:lnTo>
                  <a:lnTo>
                    <a:pt x="40936" y="33633"/>
                  </a:lnTo>
                  <a:lnTo>
                    <a:pt x="43915" y="68967"/>
                  </a:lnTo>
                  <a:lnTo>
                    <a:pt x="44503" y="109314"/>
                  </a:lnTo>
                  <a:lnTo>
                    <a:pt x="39880" y="150467"/>
                  </a:lnTo>
                  <a:lnTo>
                    <a:pt x="37533" y="193396"/>
                  </a:lnTo>
                  <a:lnTo>
                    <a:pt x="42950" y="231568"/>
                  </a:lnTo>
                  <a:lnTo>
                    <a:pt x="44312" y="272512"/>
                  </a:lnTo>
                  <a:lnTo>
                    <a:pt x="41959" y="313833"/>
                  </a:lnTo>
                  <a:lnTo>
                    <a:pt x="36266" y="356517"/>
                  </a:lnTo>
                  <a:lnTo>
                    <a:pt x="38527" y="380140"/>
                  </a:lnTo>
                  <a:lnTo>
                    <a:pt x="43843" y="422975"/>
                  </a:lnTo>
                  <a:lnTo>
                    <a:pt x="44578" y="459197"/>
                  </a:lnTo>
                  <a:lnTo>
                    <a:pt x="44646" y="450879"/>
                  </a:lnTo>
                  <a:lnTo>
                    <a:pt x="35554" y="413302"/>
                  </a:lnTo>
                  <a:lnTo>
                    <a:pt x="28835" y="378334"/>
                  </a:lnTo>
                  <a:lnTo>
                    <a:pt x="22545" y="345373"/>
                  </a:lnTo>
                  <a:lnTo>
                    <a:pt x="28270" y="302311"/>
                  </a:lnTo>
                  <a:lnTo>
                    <a:pt x="51581" y="258790"/>
                  </a:lnTo>
                  <a:lnTo>
                    <a:pt x="60297" y="248963"/>
                  </a:lnTo>
                  <a:lnTo>
                    <a:pt x="64012" y="246342"/>
                  </a:lnTo>
                  <a:lnTo>
                    <a:pt x="68471" y="245588"/>
                  </a:lnTo>
                  <a:lnTo>
                    <a:pt x="100384" y="253990"/>
                  </a:lnTo>
                  <a:lnTo>
                    <a:pt x="140633" y="276858"/>
                  </a:lnTo>
                  <a:lnTo>
                    <a:pt x="144357" y="279822"/>
                  </a:lnTo>
                  <a:lnTo>
                    <a:pt x="160538" y="321178"/>
                  </a:lnTo>
                  <a:lnTo>
                    <a:pt x="167861" y="352390"/>
                  </a:lnTo>
                  <a:lnTo>
                    <a:pt x="167471" y="356965"/>
                  </a:lnTo>
                  <a:lnTo>
                    <a:pt x="166217" y="360016"/>
                  </a:lnTo>
                  <a:lnTo>
                    <a:pt x="159713" y="369601"/>
                  </a:lnTo>
                  <a:lnTo>
                    <a:pt x="143886" y="390618"/>
                  </a:lnTo>
                  <a:lnTo>
                    <a:pt x="106527" y="433625"/>
                  </a:lnTo>
                  <a:lnTo>
                    <a:pt x="100784" y="437912"/>
                  </a:lnTo>
                  <a:lnTo>
                    <a:pt x="86465" y="442674"/>
                  </a:lnTo>
                  <a:lnTo>
                    <a:pt x="70179" y="443799"/>
                  </a:lnTo>
                  <a:lnTo>
                    <a:pt x="30023" y="437241"/>
                  </a:lnTo>
                  <a:lnTo>
                    <a:pt x="0" y="428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94"/>
            <p:cNvSpPr/>
            <p:nvPr/>
          </p:nvSpPr>
          <p:spPr>
            <a:xfrm>
              <a:off x="7876553" y="1020986"/>
              <a:ext cx="231604" cy="184329"/>
            </a:xfrm>
            <a:custGeom>
              <a:avLst/>
              <a:gdLst/>
              <a:ahLst/>
              <a:cxnLst/>
              <a:rect l="0" t="0" r="0" b="0"/>
              <a:pathLst>
                <a:path w="231604" h="184329">
                  <a:moveTo>
                    <a:pt x="186955" y="50577"/>
                  </a:moveTo>
                  <a:lnTo>
                    <a:pt x="186955" y="38148"/>
                  </a:lnTo>
                  <a:lnTo>
                    <a:pt x="184308" y="32485"/>
                  </a:lnTo>
                  <a:lnTo>
                    <a:pt x="182214" y="29586"/>
                  </a:lnTo>
                  <a:lnTo>
                    <a:pt x="161795" y="12191"/>
                  </a:lnTo>
                  <a:lnTo>
                    <a:pt x="158276" y="7127"/>
                  </a:lnTo>
                  <a:lnTo>
                    <a:pt x="143781" y="1500"/>
                  </a:lnTo>
                  <a:lnTo>
                    <a:pt x="134360" y="0"/>
                  </a:lnTo>
                  <a:lnTo>
                    <a:pt x="115954" y="3624"/>
                  </a:lnTo>
                  <a:lnTo>
                    <a:pt x="83566" y="19467"/>
                  </a:lnTo>
                  <a:lnTo>
                    <a:pt x="41158" y="46847"/>
                  </a:lnTo>
                  <a:lnTo>
                    <a:pt x="19948" y="63583"/>
                  </a:lnTo>
                  <a:lnTo>
                    <a:pt x="16085" y="65201"/>
                  </a:lnTo>
                  <a:lnTo>
                    <a:pt x="9148" y="74936"/>
                  </a:lnTo>
                  <a:lnTo>
                    <a:pt x="3750" y="90176"/>
                  </a:lnTo>
                  <a:lnTo>
                    <a:pt x="284" y="132298"/>
                  </a:lnTo>
                  <a:lnTo>
                    <a:pt x="0" y="143753"/>
                  </a:lnTo>
                  <a:lnTo>
                    <a:pt x="1795" y="152382"/>
                  </a:lnTo>
                  <a:lnTo>
                    <a:pt x="9080" y="164615"/>
                  </a:lnTo>
                  <a:lnTo>
                    <a:pt x="19599" y="177080"/>
                  </a:lnTo>
                  <a:lnTo>
                    <a:pt x="31215" y="181214"/>
                  </a:lnTo>
                  <a:lnTo>
                    <a:pt x="70524" y="184232"/>
                  </a:lnTo>
                  <a:lnTo>
                    <a:pt x="76592" y="184328"/>
                  </a:lnTo>
                  <a:lnTo>
                    <a:pt x="99354" y="174984"/>
                  </a:lnTo>
                  <a:lnTo>
                    <a:pt x="113625" y="159777"/>
                  </a:lnTo>
                  <a:lnTo>
                    <a:pt x="144002" y="118470"/>
                  </a:lnTo>
                  <a:lnTo>
                    <a:pt x="169319" y="78883"/>
                  </a:lnTo>
                  <a:lnTo>
                    <a:pt x="170236" y="73416"/>
                  </a:lnTo>
                  <a:lnTo>
                    <a:pt x="169162" y="32515"/>
                  </a:lnTo>
                  <a:lnTo>
                    <a:pt x="169109" y="21359"/>
                  </a:lnTo>
                  <a:lnTo>
                    <a:pt x="169102" y="26346"/>
                  </a:lnTo>
                  <a:lnTo>
                    <a:pt x="163952" y="43732"/>
                  </a:lnTo>
                  <a:lnTo>
                    <a:pt x="164674" y="46014"/>
                  </a:lnTo>
                  <a:lnTo>
                    <a:pt x="166148" y="47535"/>
                  </a:lnTo>
                  <a:lnTo>
                    <a:pt x="173577" y="84648"/>
                  </a:lnTo>
                  <a:lnTo>
                    <a:pt x="179130" y="115552"/>
                  </a:lnTo>
                  <a:lnTo>
                    <a:pt x="192023" y="138620"/>
                  </a:lnTo>
                  <a:lnTo>
                    <a:pt x="206426" y="153613"/>
                  </a:lnTo>
                  <a:lnTo>
                    <a:pt x="212568" y="168198"/>
                  </a:lnTo>
                  <a:lnTo>
                    <a:pt x="231603" y="1755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95"/>
            <p:cNvSpPr/>
            <p:nvPr/>
          </p:nvSpPr>
          <p:spPr>
            <a:xfrm>
              <a:off x="8099276" y="1000517"/>
              <a:ext cx="133897" cy="204613"/>
            </a:xfrm>
            <a:custGeom>
              <a:avLst/>
              <a:gdLst/>
              <a:ahLst/>
              <a:cxnLst/>
              <a:rect l="0" t="0" r="0" b="0"/>
              <a:pathLst>
                <a:path w="133897" h="204613">
                  <a:moveTo>
                    <a:pt x="26740" y="79975"/>
                  </a:moveTo>
                  <a:lnTo>
                    <a:pt x="26740" y="122711"/>
                  </a:lnTo>
                  <a:lnTo>
                    <a:pt x="21999" y="166203"/>
                  </a:lnTo>
                  <a:lnTo>
                    <a:pt x="17919" y="203711"/>
                  </a:lnTo>
                  <a:lnTo>
                    <a:pt x="16891" y="204138"/>
                  </a:lnTo>
                  <a:lnTo>
                    <a:pt x="13102" y="204612"/>
                  </a:lnTo>
                  <a:lnTo>
                    <a:pt x="11695" y="202754"/>
                  </a:lnTo>
                  <a:lnTo>
                    <a:pt x="9714" y="189666"/>
                  </a:lnTo>
                  <a:lnTo>
                    <a:pt x="4250" y="145830"/>
                  </a:lnTo>
                  <a:lnTo>
                    <a:pt x="516" y="103567"/>
                  </a:lnTo>
                  <a:lnTo>
                    <a:pt x="0" y="59275"/>
                  </a:lnTo>
                  <a:lnTo>
                    <a:pt x="4701" y="28261"/>
                  </a:lnTo>
                  <a:lnTo>
                    <a:pt x="12314" y="14658"/>
                  </a:lnTo>
                  <a:lnTo>
                    <a:pt x="17123" y="9641"/>
                  </a:lnTo>
                  <a:lnTo>
                    <a:pt x="27757" y="4067"/>
                  </a:lnTo>
                  <a:lnTo>
                    <a:pt x="55481" y="0"/>
                  </a:lnTo>
                  <a:lnTo>
                    <a:pt x="66302" y="774"/>
                  </a:lnTo>
                  <a:lnTo>
                    <a:pt x="90574" y="7319"/>
                  </a:lnTo>
                  <a:lnTo>
                    <a:pt x="100090" y="15934"/>
                  </a:lnTo>
                  <a:lnTo>
                    <a:pt x="105405" y="22398"/>
                  </a:lnTo>
                  <a:lnTo>
                    <a:pt x="110933" y="25715"/>
                  </a:lnTo>
                  <a:lnTo>
                    <a:pt x="133896" y="263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96"/>
            <p:cNvSpPr/>
            <p:nvPr/>
          </p:nvSpPr>
          <p:spPr>
            <a:xfrm>
              <a:off x="8242102" y="785813"/>
              <a:ext cx="186991" cy="417040"/>
            </a:xfrm>
            <a:custGeom>
              <a:avLst/>
              <a:gdLst/>
              <a:ahLst/>
              <a:cxnLst/>
              <a:rect l="0" t="0" r="0" b="0"/>
              <a:pathLst>
                <a:path w="186991" h="417040">
                  <a:moveTo>
                    <a:pt x="116086" y="0"/>
                  </a:moveTo>
                  <a:lnTo>
                    <a:pt x="115093" y="15250"/>
                  </a:lnTo>
                  <a:lnTo>
                    <a:pt x="103657" y="59150"/>
                  </a:lnTo>
                  <a:lnTo>
                    <a:pt x="93963" y="100414"/>
                  </a:lnTo>
                  <a:lnTo>
                    <a:pt x="89911" y="138741"/>
                  </a:lnTo>
                  <a:lnTo>
                    <a:pt x="84677" y="177777"/>
                  </a:lnTo>
                  <a:lnTo>
                    <a:pt x="81644" y="209881"/>
                  </a:lnTo>
                  <a:lnTo>
                    <a:pt x="76005" y="254009"/>
                  </a:lnTo>
                  <a:lnTo>
                    <a:pt x="70821" y="284872"/>
                  </a:lnTo>
                  <a:lnTo>
                    <a:pt x="64971" y="322200"/>
                  </a:lnTo>
                  <a:lnTo>
                    <a:pt x="62994" y="366813"/>
                  </a:lnTo>
                  <a:lnTo>
                    <a:pt x="62550" y="410732"/>
                  </a:lnTo>
                  <a:lnTo>
                    <a:pt x="61543" y="413720"/>
                  </a:lnTo>
                  <a:lnTo>
                    <a:pt x="59881" y="415711"/>
                  </a:lnTo>
                  <a:lnTo>
                    <a:pt x="57780" y="417039"/>
                  </a:lnTo>
                  <a:lnTo>
                    <a:pt x="56379" y="415940"/>
                  </a:lnTo>
                  <a:lnTo>
                    <a:pt x="54407" y="405904"/>
                  </a:lnTo>
                  <a:lnTo>
                    <a:pt x="53626" y="369035"/>
                  </a:lnTo>
                  <a:lnTo>
                    <a:pt x="53592" y="334901"/>
                  </a:lnTo>
                  <a:lnTo>
                    <a:pt x="56227" y="296013"/>
                  </a:lnTo>
                  <a:lnTo>
                    <a:pt x="66007" y="252058"/>
                  </a:lnTo>
                  <a:lnTo>
                    <a:pt x="74316" y="238364"/>
                  </a:lnTo>
                  <a:lnTo>
                    <a:pt x="118182" y="195354"/>
                  </a:lnTo>
                  <a:lnTo>
                    <a:pt x="126278" y="191003"/>
                  </a:lnTo>
                  <a:lnTo>
                    <a:pt x="129826" y="191828"/>
                  </a:lnTo>
                  <a:lnTo>
                    <a:pt x="136414" y="198035"/>
                  </a:lnTo>
                  <a:lnTo>
                    <a:pt x="162425" y="237283"/>
                  </a:lnTo>
                  <a:lnTo>
                    <a:pt x="181457" y="278510"/>
                  </a:lnTo>
                  <a:lnTo>
                    <a:pt x="186325" y="318017"/>
                  </a:lnTo>
                  <a:lnTo>
                    <a:pt x="186990" y="333494"/>
                  </a:lnTo>
                  <a:lnTo>
                    <a:pt x="177884" y="362845"/>
                  </a:lnTo>
                  <a:lnTo>
                    <a:pt x="168025" y="377230"/>
                  </a:lnTo>
                  <a:lnTo>
                    <a:pt x="158021" y="385939"/>
                  </a:lnTo>
                  <a:lnTo>
                    <a:pt x="117353" y="402212"/>
                  </a:lnTo>
                  <a:lnTo>
                    <a:pt x="103750" y="406964"/>
                  </a:lnTo>
                  <a:lnTo>
                    <a:pt x="87783" y="409075"/>
                  </a:lnTo>
                  <a:lnTo>
                    <a:pt x="46149" y="398158"/>
                  </a:lnTo>
                  <a:lnTo>
                    <a:pt x="0" y="3929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97"/>
            <p:cNvSpPr/>
            <p:nvPr/>
          </p:nvSpPr>
          <p:spPr>
            <a:xfrm>
              <a:off x="8420695" y="1021092"/>
              <a:ext cx="151806" cy="202429"/>
            </a:xfrm>
            <a:custGeom>
              <a:avLst/>
              <a:gdLst/>
              <a:ahLst/>
              <a:cxnLst/>
              <a:rect l="0" t="0" r="0" b="0"/>
              <a:pathLst>
                <a:path w="151806" h="202429">
                  <a:moveTo>
                    <a:pt x="0" y="148697"/>
                  </a:moveTo>
                  <a:lnTo>
                    <a:pt x="14258" y="142560"/>
                  </a:lnTo>
                  <a:lnTo>
                    <a:pt x="31455" y="138611"/>
                  </a:lnTo>
                  <a:lnTo>
                    <a:pt x="54961" y="124762"/>
                  </a:lnTo>
                  <a:lnTo>
                    <a:pt x="99386" y="84756"/>
                  </a:lnTo>
                  <a:lnTo>
                    <a:pt x="109656" y="75630"/>
                  </a:lnTo>
                  <a:lnTo>
                    <a:pt x="117528" y="71575"/>
                  </a:lnTo>
                  <a:lnTo>
                    <a:pt x="124334" y="61834"/>
                  </a:lnTo>
                  <a:lnTo>
                    <a:pt x="131098" y="42262"/>
                  </a:lnTo>
                  <a:lnTo>
                    <a:pt x="133383" y="22611"/>
                  </a:lnTo>
                  <a:lnTo>
                    <a:pt x="129038" y="7600"/>
                  </a:lnTo>
                  <a:lnTo>
                    <a:pt x="125713" y="4031"/>
                  </a:lnTo>
                  <a:lnTo>
                    <a:pt x="116727" y="65"/>
                  </a:lnTo>
                  <a:lnTo>
                    <a:pt x="112545" y="0"/>
                  </a:lnTo>
                  <a:lnTo>
                    <a:pt x="72657" y="15108"/>
                  </a:lnTo>
                  <a:lnTo>
                    <a:pt x="52606" y="26728"/>
                  </a:lnTo>
                  <a:lnTo>
                    <a:pt x="42266" y="45089"/>
                  </a:lnTo>
                  <a:lnTo>
                    <a:pt x="31553" y="87742"/>
                  </a:lnTo>
                  <a:lnTo>
                    <a:pt x="27207" y="132215"/>
                  </a:lnTo>
                  <a:lnTo>
                    <a:pt x="34001" y="165836"/>
                  </a:lnTo>
                  <a:lnTo>
                    <a:pt x="43037" y="186297"/>
                  </a:lnTo>
                  <a:lnTo>
                    <a:pt x="52531" y="198812"/>
                  </a:lnTo>
                  <a:lnTo>
                    <a:pt x="58833" y="201951"/>
                  </a:lnTo>
                  <a:lnTo>
                    <a:pt x="94179" y="202428"/>
                  </a:lnTo>
                  <a:lnTo>
                    <a:pt x="151805" y="1933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398"/>
            <p:cNvSpPr/>
            <p:nvPr/>
          </p:nvSpPr>
          <p:spPr>
            <a:xfrm>
              <a:off x="8608374" y="978497"/>
              <a:ext cx="142721" cy="247032"/>
            </a:xfrm>
            <a:custGeom>
              <a:avLst/>
              <a:gdLst/>
              <a:ahLst/>
              <a:cxnLst/>
              <a:rect l="0" t="0" r="0" b="0"/>
              <a:pathLst>
                <a:path w="142721" h="247032">
                  <a:moveTo>
                    <a:pt x="44493" y="57347"/>
                  </a:moveTo>
                  <a:lnTo>
                    <a:pt x="49234" y="62087"/>
                  </a:lnTo>
                  <a:lnTo>
                    <a:pt x="56922" y="79257"/>
                  </a:lnTo>
                  <a:lnTo>
                    <a:pt x="61280" y="117862"/>
                  </a:lnTo>
                  <a:lnTo>
                    <a:pt x="59495" y="160471"/>
                  </a:lnTo>
                  <a:lnTo>
                    <a:pt x="55222" y="196381"/>
                  </a:lnTo>
                  <a:lnTo>
                    <a:pt x="53778" y="225701"/>
                  </a:lnTo>
                  <a:lnTo>
                    <a:pt x="52668" y="229114"/>
                  </a:lnTo>
                  <a:lnTo>
                    <a:pt x="50935" y="231390"/>
                  </a:lnTo>
                  <a:lnTo>
                    <a:pt x="48787" y="232907"/>
                  </a:lnTo>
                  <a:lnTo>
                    <a:pt x="48348" y="235902"/>
                  </a:lnTo>
                  <a:lnTo>
                    <a:pt x="50505" y="244522"/>
                  </a:lnTo>
                  <a:lnTo>
                    <a:pt x="51478" y="246623"/>
                  </a:lnTo>
                  <a:lnTo>
                    <a:pt x="52127" y="247031"/>
                  </a:lnTo>
                  <a:lnTo>
                    <a:pt x="52559" y="246311"/>
                  </a:lnTo>
                  <a:lnTo>
                    <a:pt x="36528" y="208851"/>
                  </a:lnTo>
                  <a:lnTo>
                    <a:pt x="17789" y="169683"/>
                  </a:lnTo>
                  <a:lnTo>
                    <a:pt x="5815" y="127492"/>
                  </a:lnTo>
                  <a:lnTo>
                    <a:pt x="631" y="87702"/>
                  </a:lnTo>
                  <a:lnTo>
                    <a:pt x="0" y="58602"/>
                  </a:lnTo>
                  <a:lnTo>
                    <a:pt x="2925" y="53223"/>
                  </a:lnTo>
                  <a:lnTo>
                    <a:pt x="19278" y="38155"/>
                  </a:lnTo>
                  <a:lnTo>
                    <a:pt x="59728" y="10737"/>
                  </a:lnTo>
                  <a:lnTo>
                    <a:pt x="72600" y="1093"/>
                  </a:lnTo>
                  <a:lnTo>
                    <a:pt x="78113" y="0"/>
                  </a:lnTo>
                  <a:lnTo>
                    <a:pt x="92177" y="1432"/>
                  </a:lnTo>
                  <a:lnTo>
                    <a:pt x="103059" y="8022"/>
                  </a:lnTo>
                  <a:lnTo>
                    <a:pt x="111202" y="15581"/>
                  </a:lnTo>
                  <a:lnTo>
                    <a:pt x="118128" y="18940"/>
                  </a:lnTo>
                  <a:lnTo>
                    <a:pt x="130660" y="22089"/>
                  </a:lnTo>
                  <a:lnTo>
                    <a:pt x="136698" y="26133"/>
                  </a:lnTo>
                  <a:lnTo>
                    <a:pt x="140044" y="33883"/>
                  </a:lnTo>
                  <a:lnTo>
                    <a:pt x="142720" y="752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399"/>
            <p:cNvSpPr/>
            <p:nvPr/>
          </p:nvSpPr>
          <p:spPr>
            <a:xfrm>
              <a:off x="6527602" y="1071563"/>
              <a:ext cx="178594" cy="29911"/>
            </a:xfrm>
            <a:custGeom>
              <a:avLst/>
              <a:gdLst/>
              <a:ahLst/>
              <a:cxnLst/>
              <a:rect l="0" t="0" r="0" b="0"/>
              <a:pathLst>
                <a:path w="178594" h="29911">
                  <a:moveTo>
                    <a:pt x="0" y="0"/>
                  </a:moveTo>
                  <a:lnTo>
                    <a:pt x="4740" y="4740"/>
                  </a:lnTo>
                  <a:lnTo>
                    <a:pt x="12358" y="7067"/>
                  </a:lnTo>
                  <a:lnTo>
                    <a:pt x="47268" y="9676"/>
                  </a:lnTo>
                  <a:lnTo>
                    <a:pt x="87755" y="18594"/>
                  </a:lnTo>
                  <a:lnTo>
                    <a:pt x="124711" y="29910"/>
                  </a:lnTo>
                  <a:lnTo>
                    <a:pt x="178593" y="267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400"/>
            <p:cNvSpPr/>
            <p:nvPr/>
          </p:nvSpPr>
          <p:spPr>
            <a:xfrm>
              <a:off x="6759773" y="1071563"/>
              <a:ext cx="125017" cy="178594"/>
            </a:xfrm>
            <a:custGeom>
              <a:avLst/>
              <a:gdLst/>
              <a:ahLst/>
              <a:cxnLst/>
              <a:rect l="0" t="0" r="0" b="0"/>
              <a:pathLst>
                <a:path w="125017" h="178594">
                  <a:moveTo>
                    <a:pt x="0" y="0"/>
                  </a:moveTo>
                  <a:lnTo>
                    <a:pt x="25160" y="40605"/>
                  </a:lnTo>
                  <a:lnTo>
                    <a:pt x="49579" y="78401"/>
                  </a:lnTo>
                  <a:lnTo>
                    <a:pt x="80465" y="112458"/>
                  </a:lnTo>
                  <a:lnTo>
                    <a:pt x="105691" y="156459"/>
                  </a:lnTo>
                  <a:lnTo>
                    <a:pt x="125016" y="1785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401"/>
            <p:cNvSpPr/>
            <p:nvPr/>
          </p:nvSpPr>
          <p:spPr>
            <a:xfrm>
              <a:off x="6786563" y="1080492"/>
              <a:ext cx="142876" cy="392907"/>
            </a:xfrm>
            <a:custGeom>
              <a:avLst/>
              <a:gdLst/>
              <a:ahLst/>
              <a:cxnLst/>
              <a:rect l="0" t="0" r="0" b="0"/>
              <a:pathLst>
                <a:path w="142876" h="392907">
                  <a:moveTo>
                    <a:pt x="142875" y="0"/>
                  </a:moveTo>
                  <a:lnTo>
                    <a:pt x="141882" y="9114"/>
                  </a:lnTo>
                  <a:lnTo>
                    <a:pt x="127644" y="49234"/>
                  </a:lnTo>
                  <a:lnTo>
                    <a:pt x="116017" y="90791"/>
                  </a:lnTo>
                  <a:lnTo>
                    <a:pt x="104166" y="127736"/>
                  </a:lnTo>
                  <a:lnTo>
                    <a:pt x="86133" y="166417"/>
                  </a:lnTo>
                  <a:lnTo>
                    <a:pt x="68828" y="206327"/>
                  </a:lnTo>
                  <a:lnTo>
                    <a:pt x="62671" y="234245"/>
                  </a:lnTo>
                  <a:lnTo>
                    <a:pt x="53626" y="278427"/>
                  </a:lnTo>
                  <a:lnTo>
                    <a:pt x="41681" y="320022"/>
                  </a:lnTo>
                  <a:lnTo>
                    <a:pt x="0" y="3929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402"/>
            <p:cNvSpPr/>
            <p:nvPr/>
          </p:nvSpPr>
          <p:spPr>
            <a:xfrm>
              <a:off x="6974086" y="884039"/>
              <a:ext cx="39177" cy="383978"/>
            </a:xfrm>
            <a:custGeom>
              <a:avLst/>
              <a:gdLst/>
              <a:ahLst/>
              <a:cxnLst/>
              <a:rect l="0" t="0" r="0" b="0"/>
              <a:pathLst>
                <a:path w="39177" h="383978">
                  <a:moveTo>
                    <a:pt x="0" y="0"/>
                  </a:moveTo>
                  <a:lnTo>
                    <a:pt x="0" y="36618"/>
                  </a:lnTo>
                  <a:lnTo>
                    <a:pt x="992" y="66633"/>
                  </a:lnTo>
                  <a:lnTo>
                    <a:pt x="7689" y="105078"/>
                  </a:lnTo>
                  <a:lnTo>
                    <a:pt x="8685" y="147609"/>
                  </a:lnTo>
                  <a:lnTo>
                    <a:pt x="11527" y="179823"/>
                  </a:lnTo>
                  <a:lnTo>
                    <a:pt x="21349" y="219296"/>
                  </a:lnTo>
                  <a:lnTo>
                    <a:pt x="25715" y="258181"/>
                  </a:lnTo>
                  <a:lnTo>
                    <a:pt x="29223" y="297172"/>
                  </a:lnTo>
                  <a:lnTo>
                    <a:pt x="39176" y="338057"/>
                  </a:lnTo>
                  <a:lnTo>
                    <a:pt x="35719" y="38397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403"/>
            <p:cNvSpPr/>
            <p:nvPr/>
          </p:nvSpPr>
          <p:spPr>
            <a:xfrm>
              <a:off x="7081242" y="1026914"/>
              <a:ext cx="35720" cy="223243"/>
            </a:xfrm>
            <a:custGeom>
              <a:avLst/>
              <a:gdLst/>
              <a:ahLst/>
              <a:cxnLst/>
              <a:rect l="0" t="0" r="0" b="0"/>
              <a:pathLst>
                <a:path w="35720" h="223243">
                  <a:moveTo>
                    <a:pt x="35719" y="0"/>
                  </a:moveTo>
                  <a:lnTo>
                    <a:pt x="30978" y="4740"/>
                  </a:lnTo>
                  <a:lnTo>
                    <a:pt x="28651" y="12360"/>
                  </a:lnTo>
                  <a:lnTo>
                    <a:pt x="27034" y="52413"/>
                  </a:lnTo>
                  <a:lnTo>
                    <a:pt x="24192" y="94358"/>
                  </a:lnTo>
                  <a:lnTo>
                    <a:pt x="19735" y="130153"/>
                  </a:lnTo>
                  <a:lnTo>
                    <a:pt x="17701" y="148135"/>
                  </a:lnTo>
                  <a:lnTo>
                    <a:pt x="8838" y="189031"/>
                  </a:lnTo>
                  <a:lnTo>
                    <a:pt x="0"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404"/>
            <p:cNvSpPr/>
            <p:nvPr/>
          </p:nvSpPr>
          <p:spPr>
            <a:xfrm>
              <a:off x="7036594" y="928688"/>
              <a:ext cx="8930" cy="17860"/>
            </a:xfrm>
            <a:custGeom>
              <a:avLst/>
              <a:gdLst/>
              <a:ahLst/>
              <a:cxnLst/>
              <a:rect l="0" t="0" r="0" b="0"/>
              <a:pathLst>
                <a:path w="8930" h="17860">
                  <a:moveTo>
                    <a:pt x="8929" y="0"/>
                  </a:moveTo>
                  <a:lnTo>
                    <a:pt x="0" y="17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405"/>
            <p:cNvSpPr/>
            <p:nvPr/>
          </p:nvSpPr>
          <p:spPr>
            <a:xfrm>
              <a:off x="7179469" y="1044806"/>
              <a:ext cx="169665" cy="226847"/>
            </a:xfrm>
            <a:custGeom>
              <a:avLst/>
              <a:gdLst/>
              <a:ahLst/>
              <a:cxnLst/>
              <a:rect l="0" t="0" r="0" b="0"/>
              <a:pathLst>
                <a:path w="169665" h="226847">
                  <a:moveTo>
                    <a:pt x="169664" y="8897"/>
                  </a:moveTo>
                  <a:lnTo>
                    <a:pt x="169664" y="4157"/>
                  </a:lnTo>
                  <a:lnTo>
                    <a:pt x="168672" y="2760"/>
                  </a:lnTo>
                  <a:lnTo>
                    <a:pt x="167017" y="1829"/>
                  </a:lnTo>
                  <a:lnTo>
                    <a:pt x="157235" y="335"/>
                  </a:lnTo>
                  <a:lnTo>
                    <a:pt x="114994" y="0"/>
                  </a:lnTo>
                  <a:lnTo>
                    <a:pt x="82136" y="5118"/>
                  </a:lnTo>
                  <a:lnTo>
                    <a:pt x="66780" y="2927"/>
                  </a:lnTo>
                  <a:lnTo>
                    <a:pt x="55808" y="5582"/>
                  </a:lnTo>
                  <a:lnTo>
                    <a:pt x="33734" y="17396"/>
                  </a:lnTo>
                  <a:lnTo>
                    <a:pt x="6824" y="46052"/>
                  </a:lnTo>
                  <a:lnTo>
                    <a:pt x="3033" y="52861"/>
                  </a:lnTo>
                  <a:lnTo>
                    <a:pt x="2021" y="56066"/>
                  </a:lnTo>
                  <a:lnTo>
                    <a:pt x="3332" y="60187"/>
                  </a:lnTo>
                  <a:lnTo>
                    <a:pt x="25436" y="87418"/>
                  </a:lnTo>
                  <a:lnTo>
                    <a:pt x="46893" y="107238"/>
                  </a:lnTo>
                  <a:lnTo>
                    <a:pt x="63506" y="116435"/>
                  </a:lnTo>
                  <a:lnTo>
                    <a:pt x="78165" y="118538"/>
                  </a:lnTo>
                  <a:lnTo>
                    <a:pt x="84852" y="117710"/>
                  </a:lnTo>
                  <a:lnTo>
                    <a:pt x="97574" y="122081"/>
                  </a:lnTo>
                  <a:lnTo>
                    <a:pt x="110835" y="132623"/>
                  </a:lnTo>
                  <a:lnTo>
                    <a:pt x="145807" y="172989"/>
                  </a:lnTo>
                  <a:lnTo>
                    <a:pt x="150027" y="183745"/>
                  </a:lnTo>
                  <a:lnTo>
                    <a:pt x="151015" y="190126"/>
                  </a:lnTo>
                  <a:lnTo>
                    <a:pt x="148808" y="196269"/>
                  </a:lnTo>
                  <a:lnTo>
                    <a:pt x="139306" y="208297"/>
                  </a:lnTo>
                  <a:lnTo>
                    <a:pt x="101870" y="226184"/>
                  </a:lnTo>
                  <a:lnTo>
                    <a:pt x="86946" y="226846"/>
                  </a:lnTo>
                  <a:lnTo>
                    <a:pt x="48374" y="219188"/>
                  </a:lnTo>
                  <a:lnTo>
                    <a:pt x="0" y="2142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406"/>
            <p:cNvSpPr/>
            <p:nvPr/>
          </p:nvSpPr>
          <p:spPr>
            <a:xfrm>
              <a:off x="7406498" y="928688"/>
              <a:ext cx="14073" cy="330399"/>
            </a:xfrm>
            <a:custGeom>
              <a:avLst/>
              <a:gdLst/>
              <a:ahLst/>
              <a:cxnLst/>
              <a:rect l="0" t="0" r="0" b="0"/>
              <a:pathLst>
                <a:path w="14073" h="330399">
                  <a:moveTo>
                    <a:pt x="14072" y="0"/>
                  </a:moveTo>
                  <a:lnTo>
                    <a:pt x="13080" y="37591"/>
                  </a:lnTo>
                  <a:lnTo>
                    <a:pt x="6383" y="80613"/>
                  </a:lnTo>
                  <a:lnTo>
                    <a:pt x="5510" y="116710"/>
                  </a:lnTo>
                  <a:lnTo>
                    <a:pt x="5252" y="154084"/>
                  </a:lnTo>
                  <a:lnTo>
                    <a:pt x="5175" y="190293"/>
                  </a:lnTo>
                  <a:lnTo>
                    <a:pt x="2502" y="233222"/>
                  </a:lnTo>
                  <a:lnTo>
                    <a:pt x="0" y="251490"/>
                  </a:lnTo>
                  <a:lnTo>
                    <a:pt x="5143" y="3303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SMARTInkShape-407"/>
          <p:cNvSpPr/>
          <p:nvPr/>
        </p:nvSpPr>
        <p:spPr>
          <a:xfrm>
            <a:off x="2464594" y="2446734"/>
            <a:ext cx="1125141" cy="87274"/>
          </a:xfrm>
          <a:custGeom>
            <a:avLst/>
            <a:gdLst/>
            <a:ahLst/>
            <a:cxnLst/>
            <a:rect l="0" t="0" r="0" b="0"/>
            <a:pathLst>
              <a:path w="1125141" h="87274">
                <a:moveTo>
                  <a:pt x="0" y="0"/>
                </a:moveTo>
                <a:lnTo>
                  <a:pt x="992" y="14258"/>
                </a:lnTo>
                <a:lnTo>
                  <a:pt x="4740" y="24858"/>
                </a:lnTo>
                <a:lnTo>
                  <a:pt x="8121" y="28478"/>
                </a:lnTo>
                <a:lnTo>
                  <a:pt x="17169" y="32501"/>
                </a:lnTo>
                <a:lnTo>
                  <a:pt x="30451" y="28997"/>
                </a:lnTo>
                <a:lnTo>
                  <a:pt x="38160" y="25284"/>
                </a:lnTo>
                <a:lnTo>
                  <a:pt x="54663" y="23806"/>
                </a:lnTo>
                <a:lnTo>
                  <a:pt x="78042" y="28551"/>
                </a:lnTo>
                <a:lnTo>
                  <a:pt x="115963" y="40912"/>
                </a:lnTo>
                <a:lnTo>
                  <a:pt x="150200" y="43911"/>
                </a:lnTo>
                <a:lnTo>
                  <a:pt x="189694" y="41784"/>
                </a:lnTo>
                <a:lnTo>
                  <a:pt x="227523" y="40162"/>
                </a:lnTo>
                <a:lnTo>
                  <a:pt x="265521" y="45965"/>
                </a:lnTo>
                <a:lnTo>
                  <a:pt x="306545" y="53969"/>
                </a:lnTo>
                <a:lnTo>
                  <a:pt x="327734" y="57721"/>
                </a:lnTo>
                <a:lnTo>
                  <a:pt x="368237" y="57336"/>
                </a:lnTo>
                <a:lnTo>
                  <a:pt x="389879" y="59217"/>
                </a:lnTo>
                <a:lnTo>
                  <a:pt x="428027" y="57632"/>
                </a:lnTo>
                <a:lnTo>
                  <a:pt x="447210" y="59349"/>
                </a:lnTo>
                <a:lnTo>
                  <a:pt x="479331" y="57714"/>
                </a:lnTo>
                <a:lnTo>
                  <a:pt x="520001" y="68139"/>
                </a:lnTo>
                <a:lnTo>
                  <a:pt x="554256" y="70461"/>
                </a:lnTo>
                <a:lnTo>
                  <a:pt x="596646" y="75985"/>
                </a:lnTo>
                <a:lnTo>
                  <a:pt x="639820" y="73365"/>
                </a:lnTo>
                <a:lnTo>
                  <a:pt x="680686" y="71819"/>
                </a:lnTo>
                <a:lnTo>
                  <a:pt x="722914" y="71551"/>
                </a:lnTo>
                <a:lnTo>
                  <a:pt x="756865" y="72480"/>
                </a:lnTo>
                <a:lnTo>
                  <a:pt x="798292" y="77589"/>
                </a:lnTo>
                <a:lnTo>
                  <a:pt x="834710" y="80537"/>
                </a:lnTo>
                <a:lnTo>
                  <a:pt x="874185" y="87273"/>
                </a:lnTo>
                <a:lnTo>
                  <a:pt x="904270" y="86052"/>
                </a:lnTo>
                <a:lnTo>
                  <a:pt x="943611" y="79406"/>
                </a:lnTo>
                <a:lnTo>
                  <a:pt x="982388" y="76445"/>
                </a:lnTo>
                <a:lnTo>
                  <a:pt x="1014383" y="79205"/>
                </a:lnTo>
                <a:lnTo>
                  <a:pt x="1049990" y="80023"/>
                </a:lnTo>
                <a:lnTo>
                  <a:pt x="1079392" y="77620"/>
                </a:lnTo>
                <a:lnTo>
                  <a:pt x="1101772" y="72659"/>
                </a:lnTo>
                <a:lnTo>
                  <a:pt x="1104601" y="73244"/>
                </a:lnTo>
                <a:lnTo>
                  <a:pt x="1116270" y="78667"/>
                </a:lnTo>
                <a:lnTo>
                  <a:pt x="1119226" y="79233"/>
                </a:lnTo>
                <a:lnTo>
                  <a:pt x="1121198" y="80604"/>
                </a:lnTo>
                <a:lnTo>
                  <a:pt x="1125140" y="8036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408"/>
          <p:cNvSpPr/>
          <p:nvPr/>
        </p:nvSpPr>
        <p:spPr>
          <a:xfrm>
            <a:off x="1526977" y="3250406"/>
            <a:ext cx="1375172" cy="41226"/>
          </a:xfrm>
          <a:custGeom>
            <a:avLst/>
            <a:gdLst/>
            <a:ahLst/>
            <a:cxnLst/>
            <a:rect l="0" t="0" r="0" b="0"/>
            <a:pathLst>
              <a:path w="1375172" h="41226">
                <a:moveTo>
                  <a:pt x="0" y="0"/>
                </a:moveTo>
                <a:lnTo>
                  <a:pt x="0" y="16250"/>
                </a:lnTo>
                <a:lnTo>
                  <a:pt x="992" y="15795"/>
                </a:lnTo>
                <a:lnTo>
                  <a:pt x="4740" y="12643"/>
                </a:lnTo>
                <a:lnTo>
                  <a:pt x="8121" y="12397"/>
                </a:lnTo>
                <a:lnTo>
                  <a:pt x="17169" y="14770"/>
                </a:lnTo>
                <a:lnTo>
                  <a:pt x="44291" y="28531"/>
                </a:lnTo>
                <a:lnTo>
                  <a:pt x="49371" y="28943"/>
                </a:lnTo>
                <a:lnTo>
                  <a:pt x="88302" y="27073"/>
                </a:lnTo>
                <a:lnTo>
                  <a:pt x="114799" y="27865"/>
                </a:lnTo>
                <a:lnTo>
                  <a:pt x="152616" y="36520"/>
                </a:lnTo>
                <a:lnTo>
                  <a:pt x="196693" y="39594"/>
                </a:lnTo>
                <a:lnTo>
                  <a:pt x="235881" y="39513"/>
                </a:lnTo>
                <a:lnTo>
                  <a:pt x="246550" y="41225"/>
                </a:lnTo>
                <a:lnTo>
                  <a:pt x="266343" y="37836"/>
                </a:lnTo>
                <a:lnTo>
                  <a:pt x="294221" y="30062"/>
                </a:lnTo>
                <a:lnTo>
                  <a:pt x="329270" y="27759"/>
                </a:lnTo>
                <a:lnTo>
                  <a:pt x="372066" y="27077"/>
                </a:lnTo>
                <a:lnTo>
                  <a:pt x="415174" y="26874"/>
                </a:lnTo>
                <a:lnTo>
                  <a:pt x="446459" y="25835"/>
                </a:lnTo>
                <a:lnTo>
                  <a:pt x="485392" y="21656"/>
                </a:lnTo>
                <a:lnTo>
                  <a:pt x="517213" y="22843"/>
                </a:lnTo>
                <a:lnTo>
                  <a:pt x="550343" y="14926"/>
                </a:lnTo>
                <a:lnTo>
                  <a:pt x="593999" y="14340"/>
                </a:lnTo>
                <a:lnTo>
                  <a:pt x="630091" y="13179"/>
                </a:lnTo>
                <a:lnTo>
                  <a:pt x="673693" y="16935"/>
                </a:lnTo>
                <a:lnTo>
                  <a:pt x="708715" y="17586"/>
                </a:lnTo>
                <a:lnTo>
                  <a:pt x="744227" y="17779"/>
                </a:lnTo>
                <a:lnTo>
                  <a:pt x="784653" y="12699"/>
                </a:lnTo>
                <a:lnTo>
                  <a:pt x="823948" y="13900"/>
                </a:lnTo>
                <a:lnTo>
                  <a:pt x="845425" y="12131"/>
                </a:lnTo>
                <a:lnTo>
                  <a:pt x="886113" y="16434"/>
                </a:lnTo>
                <a:lnTo>
                  <a:pt x="927333" y="22318"/>
                </a:lnTo>
                <a:lnTo>
                  <a:pt x="969296" y="25465"/>
                </a:lnTo>
                <a:lnTo>
                  <a:pt x="1005212" y="26397"/>
                </a:lnTo>
                <a:lnTo>
                  <a:pt x="1044185" y="21933"/>
                </a:lnTo>
                <a:lnTo>
                  <a:pt x="1075270" y="22316"/>
                </a:lnTo>
                <a:lnTo>
                  <a:pt x="1107937" y="24801"/>
                </a:lnTo>
                <a:lnTo>
                  <a:pt x="1150250" y="26200"/>
                </a:lnTo>
                <a:lnTo>
                  <a:pt x="1180738" y="24027"/>
                </a:lnTo>
                <a:lnTo>
                  <a:pt x="1223630" y="15755"/>
                </a:lnTo>
                <a:lnTo>
                  <a:pt x="1261563" y="10278"/>
                </a:lnTo>
                <a:lnTo>
                  <a:pt x="1301414" y="13529"/>
                </a:lnTo>
                <a:lnTo>
                  <a:pt x="1345270" y="4459"/>
                </a:lnTo>
                <a:lnTo>
                  <a:pt x="1349284" y="3965"/>
                </a:lnTo>
                <a:lnTo>
                  <a:pt x="1351960" y="4627"/>
                </a:lnTo>
                <a:lnTo>
                  <a:pt x="1363736" y="14500"/>
                </a:lnTo>
                <a:lnTo>
                  <a:pt x="1375171" y="178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1" name="SMARTInkShape-Group88"/>
          <p:cNvGrpSpPr/>
          <p:nvPr/>
        </p:nvGrpSpPr>
        <p:grpSpPr>
          <a:xfrm>
            <a:off x="5589984" y="1370431"/>
            <a:ext cx="2098478" cy="754836"/>
            <a:chOff x="5589984" y="1370431"/>
            <a:chExt cx="2098478" cy="754836"/>
          </a:xfrm>
        </p:grpSpPr>
        <p:sp>
          <p:nvSpPr>
            <p:cNvPr id="87" name="SMARTInkShape-409"/>
            <p:cNvSpPr/>
            <p:nvPr/>
          </p:nvSpPr>
          <p:spPr>
            <a:xfrm>
              <a:off x="5607844" y="1660922"/>
              <a:ext cx="71438" cy="214313"/>
            </a:xfrm>
            <a:custGeom>
              <a:avLst/>
              <a:gdLst/>
              <a:ahLst/>
              <a:cxnLst/>
              <a:rect l="0" t="0" r="0" b="0"/>
              <a:pathLst>
                <a:path w="71438" h="214313">
                  <a:moveTo>
                    <a:pt x="0" y="0"/>
                  </a:moveTo>
                  <a:lnTo>
                    <a:pt x="4740" y="0"/>
                  </a:lnTo>
                  <a:lnTo>
                    <a:pt x="6137" y="2976"/>
                  </a:lnTo>
                  <a:lnTo>
                    <a:pt x="13561" y="42855"/>
                  </a:lnTo>
                  <a:lnTo>
                    <a:pt x="27007" y="81307"/>
                  </a:lnTo>
                  <a:lnTo>
                    <a:pt x="41700" y="125139"/>
                  </a:lnTo>
                  <a:lnTo>
                    <a:pt x="56558" y="169680"/>
                  </a:lnTo>
                  <a:lnTo>
                    <a:pt x="71437"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410"/>
            <p:cNvSpPr/>
            <p:nvPr/>
          </p:nvSpPr>
          <p:spPr>
            <a:xfrm>
              <a:off x="5589984" y="1643063"/>
              <a:ext cx="196455" cy="482204"/>
            </a:xfrm>
            <a:custGeom>
              <a:avLst/>
              <a:gdLst/>
              <a:ahLst/>
              <a:cxnLst/>
              <a:rect l="0" t="0" r="0" b="0"/>
              <a:pathLst>
                <a:path w="196455" h="482204">
                  <a:moveTo>
                    <a:pt x="196454" y="0"/>
                  </a:moveTo>
                  <a:lnTo>
                    <a:pt x="196454" y="4740"/>
                  </a:lnTo>
                  <a:lnTo>
                    <a:pt x="193808" y="9713"/>
                  </a:lnTo>
                  <a:lnTo>
                    <a:pt x="162528" y="53830"/>
                  </a:lnTo>
                  <a:lnTo>
                    <a:pt x="152336" y="76804"/>
                  </a:lnTo>
                  <a:lnTo>
                    <a:pt x="135263" y="115382"/>
                  </a:lnTo>
                  <a:lnTo>
                    <a:pt x="112782" y="158794"/>
                  </a:lnTo>
                  <a:lnTo>
                    <a:pt x="91878" y="200296"/>
                  </a:lnTo>
                  <a:lnTo>
                    <a:pt x="73160" y="237671"/>
                  </a:lnTo>
                  <a:lnTo>
                    <a:pt x="57484" y="271990"/>
                  </a:lnTo>
                  <a:lnTo>
                    <a:pt x="47901" y="307580"/>
                  </a:lnTo>
                  <a:lnTo>
                    <a:pt x="35773" y="349924"/>
                  </a:lnTo>
                  <a:lnTo>
                    <a:pt x="26806" y="384470"/>
                  </a:lnTo>
                  <a:lnTo>
                    <a:pt x="17864" y="422487"/>
                  </a:lnTo>
                  <a:lnTo>
                    <a:pt x="0" y="482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411"/>
            <p:cNvSpPr/>
            <p:nvPr/>
          </p:nvSpPr>
          <p:spPr>
            <a:xfrm>
              <a:off x="5799234" y="1637109"/>
              <a:ext cx="272955" cy="216925"/>
            </a:xfrm>
            <a:custGeom>
              <a:avLst/>
              <a:gdLst/>
              <a:ahLst/>
              <a:cxnLst/>
              <a:rect l="0" t="0" r="0" b="0"/>
              <a:pathLst>
                <a:path w="272955" h="216925">
                  <a:moveTo>
                    <a:pt x="156868" y="77391"/>
                  </a:moveTo>
                  <a:lnTo>
                    <a:pt x="156868" y="34674"/>
                  </a:lnTo>
                  <a:lnTo>
                    <a:pt x="156868" y="28640"/>
                  </a:lnTo>
                  <a:lnTo>
                    <a:pt x="154222" y="23313"/>
                  </a:lnTo>
                  <a:lnTo>
                    <a:pt x="139698" y="7067"/>
                  </a:lnTo>
                  <a:lnTo>
                    <a:pt x="131708" y="1487"/>
                  </a:lnTo>
                  <a:lnTo>
                    <a:pt x="128189" y="0"/>
                  </a:lnTo>
                  <a:lnTo>
                    <a:pt x="104273" y="2646"/>
                  </a:lnTo>
                  <a:lnTo>
                    <a:pt x="72051" y="14454"/>
                  </a:lnTo>
                  <a:lnTo>
                    <a:pt x="56995" y="27591"/>
                  </a:lnTo>
                  <a:lnTo>
                    <a:pt x="29763" y="65018"/>
                  </a:lnTo>
                  <a:lnTo>
                    <a:pt x="4834" y="107652"/>
                  </a:lnTo>
                  <a:lnTo>
                    <a:pt x="0" y="119945"/>
                  </a:lnTo>
                  <a:lnTo>
                    <a:pt x="4027" y="163444"/>
                  </a:lnTo>
                  <a:lnTo>
                    <a:pt x="14375" y="203346"/>
                  </a:lnTo>
                  <a:lnTo>
                    <a:pt x="17224" y="208986"/>
                  </a:lnTo>
                  <a:lnTo>
                    <a:pt x="23093" y="212746"/>
                  </a:lnTo>
                  <a:lnTo>
                    <a:pt x="40196" y="216924"/>
                  </a:lnTo>
                  <a:lnTo>
                    <a:pt x="82708" y="212758"/>
                  </a:lnTo>
                  <a:lnTo>
                    <a:pt x="89568" y="212284"/>
                  </a:lnTo>
                  <a:lnTo>
                    <a:pt x="113445" y="202136"/>
                  </a:lnTo>
                  <a:lnTo>
                    <a:pt x="139372" y="177081"/>
                  </a:lnTo>
                  <a:lnTo>
                    <a:pt x="156424" y="139781"/>
                  </a:lnTo>
                  <a:lnTo>
                    <a:pt x="171075" y="103128"/>
                  </a:lnTo>
                  <a:lnTo>
                    <a:pt x="182421" y="64768"/>
                  </a:lnTo>
                  <a:lnTo>
                    <a:pt x="183108" y="57559"/>
                  </a:lnTo>
                  <a:lnTo>
                    <a:pt x="175522" y="21558"/>
                  </a:lnTo>
                  <a:lnTo>
                    <a:pt x="175257" y="21317"/>
                  </a:lnTo>
                  <a:lnTo>
                    <a:pt x="174832" y="37541"/>
                  </a:lnTo>
                  <a:lnTo>
                    <a:pt x="187165" y="79053"/>
                  </a:lnTo>
                  <a:lnTo>
                    <a:pt x="208654" y="119612"/>
                  </a:lnTo>
                  <a:lnTo>
                    <a:pt x="226738" y="154853"/>
                  </a:lnTo>
                  <a:lnTo>
                    <a:pt x="242290" y="189927"/>
                  </a:lnTo>
                  <a:lnTo>
                    <a:pt x="252271" y="202587"/>
                  </a:lnTo>
                  <a:lnTo>
                    <a:pt x="253212" y="205504"/>
                  </a:lnTo>
                  <a:lnTo>
                    <a:pt x="255824" y="207448"/>
                  </a:lnTo>
                  <a:lnTo>
                    <a:pt x="272954" y="2113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412"/>
            <p:cNvSpPr/>
            <p:nvPr/>
          </p:nvSpPr>
          <p:spPr>
            <a:xfrm>
              <a:off x="6090047" y="1634992"/>
              <a:ext cx="107157" cy="211094"/>
            </a:xfrm>
            <a:custGeom>
              <a:avLst/>
              <a:gdLst/>
              <a:ahLst/>
              <a:cxnLst/>
              <a:rect l="0" t="0" r="0" b="0"/>
              <a:pathLst>
                <a:path w="107157" h="211094">
                  <a:moveTo>
                    <a:pt x="0" y="25930"/>
                  </a:moveTo>
                  <a:lnTo>
                    <a:pt x="2645" y="43581"/>
                  </a:lnTo>
                  <a:lnTo>
                    <a:pt x="9713" y="75808"/>
                  </a:lnTo>
                  <a:lnTo>
                    <a:pt x="13247" y="99692"/>
                  </a:lnTo>
                  <a:lnTo>
                    <a:pt x="12722" y="136485"/>
                  </a:lnTo>
                  <a:lnTo>
                    <a:pt x="17183" y="178807"/>
                  </a:lnTo>
                  <a:lnTo>
                    <a:pt x="17770" y="205486"/>
                  </a:lnTo>
                  <a:lnTo>
                    <a:pt x="16807" y="208141"/>
                  </a:lnTo>
                  <a:lnTo>
                    <a:pt x="15174" y="209912"/>
                  </a:lnTo>
                  <a:lnTo>
                    <a:pt x="13093" y="211093"/>
                  </a:lnTo>
                  <a:lnTo>
                    <a:pt x="11705" y="209895"/>
                  </a:lnTo>
                  <a:lnTo>
                    <a:pt x="2024" y="167464"/>
                  </a:lnTo>
                  <a:lnTo>
                    <a:pt x="267" y="124972"/>
                  </a:lnTo>
                  <a:lnTo>
                    <a:pt x="53" y="90179"/>
                  </a:lnTo>
                  <a:lnTo>
                    <a:pt x="10" y="55378"/>
                  </a:lnTo>
                  <a:lnTo>
                    <a:pt x="9484" y="33002"/>
                  </a:lnTo>
                  <a:lnTo>
                    <a:pt x="14260" y="27668"/>
                  </a:lnTo>
                  <a:lnTo>
                    <a:pt x="33537" y="13816"/>
                  </a:lnTo>
                  <a:lnTo>
                    <a:pt x="40703" y="5663"/>
                  </a:lnTo>
                  <a:lnTo>
                    <a:pt x="47194" y="2039"/>
                  </a:lnTo>
                  <a:lnTo>
                    <a:pt x="61167" y="0"/>
                  </a:lnTo>
                  <a:lnTo>
                    <a:pt x="82616" y="8876"/>
                  </a:lnTo>
                  <a:lnTo>
                    <a:pt x="107156" y="43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413"/>
            <p:cNvSpPr/>
            <p:nvPr/>
          </p:nvSpPr>
          <p:spPr>
            <a:xfrm>
              <a:off x="6270835" y="1637588"/>
              <a:ext cx="167471" cy="214538"/>
            </a:xfrm>
            <a:custGeom>
              <a:avLst/>
              <a:gdLst/>
              <a:ahLst/>
              <a:cxnLst/>
              <a:rect l="0" t="0" r="0" b="0"/>
              <a:pathLst>
                <a:path w="167471" h="214538">
                  <a:moveTo>
                    <a:pt x="167470" y="50123"/>
                  </a:moveTo>
                  <a:lnTo>
                    <a:pt x="167470" y="28213"/>
                  </a:lnTo>
                  <a:lnTo>
                    <a:pt x="162178" y="15250"/>
                  </a:lnTo>
                  <a:lnTo>
                    <a:pt x="154204" y="4858"/>
                  </a:lnTo>
                  <a:lnTo>
                    <a:pt x="147352" y="240"/>
                  </a:lnTo>
                  <a:lnTo>
                    <a:pt x="143144" y="0"/>
                  </a:lnTo>
                  <a:lnTo>
                    <a:pt x="125756" y="5396"/>
                  </a:lnTo>
                  <a:lnTo>
                    <a:pt x="81905" y="23482"/>
                  </a:lnTo>
                  <a:lnTo>
                    <a:pt x="41072" y="45274"/>
                  </a:lnTo>
                  <a:lnTo>
                    <a:pt x="23109" y="61071"/>
                  </a:lnTo>
                  <a:lnTo>
                    <a:pt x="13130" y="80156"/>
                  </a:lnTo>
                  <a:lnTo>
                    <a:pt x="1862" y="119408"/>
                  </a:lnTo>
                  <a:lnTo>
                    <a:pt x="0" y="146720"/>
                  </a:lnTo>
                  <a:lnTo>
                    <a:pt x="3080" y="161185"/>
                  </a:lnTo>
                  <a:lnTo>
                    <a:pt x="15133" y="180485"/>
                  </a:lnTo>
                  <a:lnTo>
                    <a:pt x="31272" y="198771"/>
                  </a:lnTo>
                  <a:lnTo>
                    <a:pt x="42776" y="205486"/>
                  </a:lnTo>
                  <a:lnTo>
                    <a:pt x="71070" y="214537"/>
                  </a:lnTo>
                  <a:lnTo>
                    <a:pt x="78399" y="214302"/>
                  </a:lnTo>
                  <a:lnTo>
                    <a:pt x="91833" y="208750"/>
                  </a:lnTo>
                  <a:lnTo>
                    <a:pt x="110553" y="194468"/>
                  </a:lnTo>
                  <a:lnTo>
                    <a:pt x="117618" y="191994"/>
                  </a:lnTo>
                  <a:lnTo>
                    <a:pt x="149610" y="192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414"/>
            <p:cNvSpPr/>
            <p:nvPr/>
          </p:nvSpPr>
          <p:spPr>
            <a:xfrm>
              <a:off x="6411516" y="1486517"/>
              <a:ext cx="53579" cy="326211"/>
            </a:xfrm>
            <a:custGeom>
              <a:avLst/>
              <a:gdLst/>
              <a:ahLst/>
              <a:cxnLst/>
              <a:rect l="0" t="0" r="0" b="0"/>
              <a:pathLst>
                <a:path w="53579" h="326211">
                  <a:moveTo>
                    <a:pt x="0" y="4741"/>
                  </a:moveTo>
                  <a:lnTo>
                    <a:pt x="0" y="0"/>
                  </a:lnTo>
                  <a:lnTo>
                    <a:pt x="0" y="42945"/>
                  </a:lnTo>
                  <a:lnTo>
                    <a:pt x="4740" y="79997"/>
                  </a:lnTo>
                  <a:lnTo>
                    <a:pt x="12428" y="119863"/>
                  </a:lnTo>
                  <a:lnTo>
                    <a:pt x="16250" y="158355"/>
                  </a:lnTo>
                  <a:lnTo>
                    <a:pt x="25406" y="201259"/>
                  </a:lnTo>
                  <a:lnTo>
                    <a:pt x="35802" y="243025"/>
                  </a:lnTo>
                  <a:lnTo>
                    <a:pt x="44733" y="283898"/>
                  </a:lnTo>
                  <a:lnTo>
                    <a:pt x="52973" y="316458"/>
                  </a:lnTo>
                  <a:lnTo>
                    <a:pt x="53578" y="326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415"/>
            <p:cNvSpPr/>
            <p:nvPr/>
          </p:nvSpPr>
          <p:spPr>
            <a:xfrm>
              <a:off x="6728913" y="1603339"/>
              <a:ext cx="120158" cy="245107"/>
            </a:xfrm>
            <a:custGeom>
              <a:avLst/>
              <a:gdLst/>
              <a:ahLst/>
              <a:cxnLst/>
              <a:rect l="0" t="0" r="0" b="0"/>
              <a:pathLst>
                <a:path w="120158" h="245107">
                  <a:moveTo>
                    <a:pt x="21931" y="21864"/>
                  </a:moveTo>
                  <a:lnTo>
                    <a:pt x="17190" y="12383"/>
                  </a:lnTo>
                  <a:lnTo>
                    <a:pt x="14802" y="9590"/>
                  </a:lnTo>
                  <a:lnTo>
                    <a:pt x="940" y="0"/>
                  </a:lnTo>
                  <a:lnTo>
                    <a:pt x="0" y="1335"/>
                  </a:lnTo>
                  <a:lnTo>
                    <a:pt x="4575" y="40065"/>
                  </a:lnTo>
                  <a:lnTo>
                    <a:pt x="12048" y="60771"/>
                  </a:lnTo>
                  <a:lnTo>
                    <a:pt x="37472" y="102651"/>
                  </a:lnTo>
                  <a:lnTo>
                    <a:pt x="64020" y="139867"/>
                  </a:lnTo>
                  <a:lnTo>
                    <a:pt x="81125" y="176714"/>
                  </a:lnTo>
                  <a:lnTo>
                    <a:pt x="99292" y="218401"/>
                  </a:lnTo>
                  <a:lnTo>
                    <a:pt x="120157" y="245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416"/>
            <p:cNvSpPr/>
            <p:nvPr/>
          </p:nvSpPr>
          <p:spPr>
            <a:xfrm>
              <a:off x="6813352" y="1607344"/>
              <a:ext cx="80368" cy="238691"/>
            </a:xfrm>
            <a:custGeom>
              <a:avLst/>
              <a:gdLst/>
              <a:ahLst/>
              <a:cxnLst/>
              <a:rect l="0" t="0" r="0" b="0"/>
              <a:pathLst>
                <a:path w="80368" h="238691">
                  <a:moveTo>
                    <a:pt x="80367" y="0"/>
                  </a:moveTo>
                  <a:lnTo>
                    <a:pt x="67938" y="37286"/>
                  </a:lnTo>
                  <a:lnTo>
                    <a:pt x="60576" y="68214"/>
                  </a:lnTo>
                  <a:lnTo>
                    <a:pt x="37410" y="111087"/>
                  </a:lnTo>
                  <a:lnTo>
                    <a:pt x="24146" y="150817"/>
                  </a:lnTo>
                  <a:lnTo>
                    <a:pt x="16041" y="189255"/>
                  </a:lnTo>
                  <a:lnTo>
                    <a:pt x="1657" y="232963"/>
                  </a:lnTo>
                  <a:lnTo>
                    <a:pt x="491" y="238690"/>
                  </a:lnTo>
                  <a:lnTo>
                    <a:pt x="0"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417"/>
            <p:cNvSpPr/>
            <p:nvPr/>
          </p:nvSpPr>
          <p:spPr>
            <a:xfrm>
              <a:off x="6849070" y="1625203"/>
              <a:ext cx="89298" cy="206923"/>
            </a:xfrm>
            <a:custGeom>
              <a:avLst/>
              <a:gdLst/>
              <a:ahLst/>
              <a:cxnLst/>
              <a:rect l="0" t="0" r="0" b="0"/>
              <a:pathLst>
                <a:path w="89298" h="206923">
                  <a:moveTo>
                    <a:pt x="0" y="0"/>
                  </a:moveTo>
                  <a:lnTo>
                    <a:pt x="993" y="29252"/>
                  </a:lnTo>
                  <a:lnTo>
                    <a:pt x="15231" y="72569"/>
                  </a:lnTo>
                  <a:lnTo>
                    <a:pt x="34552" y="116235"/>
                  </a:lnTo>
                  <a:lnTo>
                    <a:pt x="50776" y="158963"/>
                  </a:lnTo>
                  <a:lnTo>
                    <a:pt x="68325" y="203226"/>
                  </a:lnTo>
                  <a:lnTo>
                    <a:pt x="71347" y="206922"/>
                  </a:lnTo>
                  <a:lnTo>
                    <a:pt x="89297"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418"/>
            <p:cNvSpPr/>
            <p:nvPr/>
          </p:nvSpPr>
          <p:spPr>
            <a:xfrm>
              <a:off x="6947297" y="1635374"/>
              <a:ext cx="35720" cy="222002"/>
            </a:xfrm>
            <a:custGeom>
              <a:avLst/>
              <a:gdLst/>
              <a:ahLst/>
              <a:cxnLst/>
              <a:rect l="0" t="0" r="0" b="0"/>
              <a:pathLst>
                <a:path w="35720" h="222002">
                  <a:moveTo>
                    <a:pt x="35719" y="7689"/>
                  </a:moveTo>
                  <a:lnTo>
                    <a:pt x="35719" y="0"/>
                  </a:lnTo>
                  <a:lnTo>
                    <a:pt x="30978" y="3867"/>
                  </a:lnTo>
                  <a:lnTo>
                    <a:pt x="24694" y="47816"/>
                  </a:lnTo>
                  <a:lnTo>
                    <a:pt x="19884" y="74148"/>
                  </a:lnTo>
                  <a:lnTo>
                    <a:pt x="15814" y="101794"/>
                  </a:lnTo>
                  <a:lnTo>
                    <a:pt x="6888" y="143918"/>
                  </a:lnTo>
                  <a:lnTo>
                    <a:pt x="4054" y="160508"/>
                  </a:lnTo>
                  <a:lnTo>
                    <a:pt x="0" y="2220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419"/>
            <p:cNvSpPr/>
            <p:nvPr/>
          </p:nvSpPr>
          <p:spPr>
            <a:xfrm>
              <a:off x="7015713" y="1634133"/>
              <a:ext cx="135083" cy="212370"/>
            </a:xfrm>
            <a:custGeom>
              <a:avLst/>
              <a:gdLst/>
              <a:ahLst/>
              <a:cxnLst/>
              <a:rect l="0" t="0" r="0" b="0"/>
              <a:pathLst>
                <a:path w="135083" h="212370">
                  <a:moveTo>
                    <a:pt x="128037" y="0"/>
                  </a:moveTo>
                  <a:lnTo>
                    <a:pt x="128037" y="4740"/>
                  </a:lnTo>
                  <a:lnTo>
                    <a:pt x="113816" y="17169"/>
                  </a:lnTo>
                  <a:lnTo>
                    <a:pt x="72895" y="41915"/>
                  </a:lnTo>
                  <a:lnTo>
                    <a:pt x="52727" y="56382"/>
                  </a:lnTo>
                  <a:lnTo>
                    <a:pt x="41318" y="59785"/>
                  </a:lnTo>
                  <a:lnTo>
                    <a:pt x="36491" y="63669"/>
                  </a:lnTo>
                  <a:lnTo>
                    <a:pt x="13651" y="104296"/>
                  </a:lnTo>
                  <a:lnTo>
                    <a:pt x="1430" y="137838"/>
                  </a:lnTo>
                  <a:lnTo>
                    <a:pt x="0" y="155850"/>
                  </a:lnTo>
                  <a:lnTo>
                    <a:pt x="7165" y="183582"/>
                  </a:lnTo>
                  <a:lnTo>
                    <a:pt x="17762" y="193378"/>
                  </a:lnTo>
                  <a:lnTo>
                    <a:pt x="55380" y="209939"/>
                  </a:lnTo>
                  <a:lnTo>
                    <a:pt x="65318" y="212369"/>
                  </a:lnTo>
                  <a:lnTo>
                    <a:pt x="70349" y="211032"/>
                  </a:lnTo>
                  <a:lnTo>
                    <a:pt x="93773" y="194024"/>
                  </a:lnTo>
                  <a:lnTo>
                    <a:pt x="117045" y="154816"/>
                  </a:lnTo>
                  <a:lnTo>
                    <a:pt x="132727" y="121443"/>
                  </a:lnTo>
                  <a:lnTo>
                    <a:pt x="135082" y="105569"/>
                  </a:lnTo>
                  <a:lnTo>
                    <a:pt x="127005" y="66721"/>
                  </a:lnTo>
                  <a:lnTo>
                    <a:pt x="120633" y="48505"/>
                  </a:lnTo>
                  <a:lnTo>
                    <a:pt x="111187" y="37102"/>
                  </a:lnTo>
                  <a:lnTo>
                    <a:pt x="103019" y="31373"/>
                  </a:lnTo>
                  <a:lnTo>
                    <a:pt x="95089" y="28826"/>
                  </a:lnTo>
                  <a:lnTo>
                    <a:pt x="84951" y="27694"/>
                  </a:lnTo>
                  <a:lnTo>
                    <a:pt x="80462" y="29377"/>
                  </a:lnTo>
                  <a:lnTo>
                    <a:pt x="65529" y="44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420"/>
            <p:cNvSpPr/>
            <p:nvPr/>
          </p:nvSpPr>
          <p:spPr>
            <a:xfrm>
              <a:off x="7179544" y="1598414"/>
              <a:ext cx="124941" cy="242058"/>
            </a:xfrm>
            <a:custGeom>
              <a:avLst/>
              <a:gdLst/>
              <a:ahLst/>
              <a:cxnLst/>
              <a:rect l="0" t="0" r="0" b="0"/>
              <a:pathLst>
                <a:path w="124941" h="242058">
                  <a:moveTo>
                    <a:pt x="35644" y="0"/>
                  </a:moveTo>
                  <a:lnTo>
                    <a:pt x="30903" y="4740"/>
                  </a:lnTo>
                  <a:lnTo>
                    <a:pt x="28576" y="12359"/>
                  </a:lnTo>
                  <a:lnTo>
                    <a:pt x="20823" y="52413"/>
                  </a:lnTo>
                  <a:lnTo>
                    <a:pt x="19676" y="81014"/>
                  </a:lnTo>
                  <a:lnTo>
                    <a:pt x="24188" y="114183"/>
                  </a:lnTo>
                  <a:lnTo>
                    <a:pt x="28861" y="155655"/>
                  </a:lnTo>
                  <a:lnTo>
                    <a:pt x="34751" y="189831"/>
                  </a:lnTo>
                  <a:lnTo>
                    <a:pt x="41702" y="231305"/>
                  </a:lnTo>
                  <a:lnTo>
                    <a:pt x="43722" y="242057"/>
                  </a:lnTo>
                  <a:lnTo>
                    <a:pt x="44195" y="237888"/>
                  </a:lnTo>
                  <a:lnTo>
                    <a:pt x="34810" y="213497"/>
                  </a:lnTo>
                  <a:lnTo>
                    <a:pt x="29113" y="198857"/>
                  </a:lnTo>
                  <a:lnTo>
                    <a:pt x="22447" y="166060"/>
                  </a:lnTo>
                  <a:lnTo>
                    <a:pt x="14565" y="137304"/>
                  </a:lnTo>
                  <a:lnTo>
                    <a:pt x="2816" y="94039"/>
                  </a:lnTo>
                  <a:lnTo>
                    <a:pt x="305" y="53027"/>
                  </a:lnTo>
                  <a:lnTo>
                    <a:pt x="0" y="31972"/>
                  </a:lnTo>
                  <a:lnTo>
                    <a:pt x="4687" y="18844"/>
                  </a:lnTo>
                  <a:lnTo>
                    <a:pt x="12295" y="10690"/>
                  </a:lnTo>
                  <a:lnTo>
                    <a:pt x="17100" y="7127"/>
                  </a:lnTo>
                  <a:lnTo>
                    <a:pt x="23281" y="5744"/>
                  </a:lnTo>
                  <a:lnTo>
                    <a:pt x="45210" y="8537"/>
                  </a:lnTo>
                  <a:lnTo>
                    <a:pt x="73547" y="21016"/>
                  </a:lnTo>
                  <a:lnTo>
                    <a:pt x="93507" y="31362"/>
                  </a:lnTo>
                  <a:lnTo>
                    <a:pt x="103032" y="35767"/>
                  </a:lnTo>
                  <a:lnTo>
                    <a:pt x="124940" y="53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421"/>
            <p:cNvSpPr/>
            <p:nvPr/>
          </p:nvSpPr>
          <p:spPr>
            <a:xfrm>
              <a:off x="7456559" y="1544836"/>
              <a:ext cx="231903" cy="348800"/>
            </a:xfrm>
            <a:custGeom>
              <a:avLst/>
              <a:gdLst/>
              <a:ahLst/>
              <a:cxnLst/>
              <a:rect l="0" t="0" r="0" b="0"/>
              <a:pathLst>
                <a:path w="231903" h="348800">
                  <a:moveTo>
                    <a:pt x="231902" y="0"/>
                  </a:moveTo>
                  <a:lnTo>
                    <a:pt x="231902" y="9481"/>
                  </a:lnTo>
                  <a:lnTo>
                    <a:pt x="222421" y="29598"/>
                  </a:lnTo>
                  <a:lnTo>
                    <a:pt x="207045" y="49670"/>
                  </a:lnTo>
                  <a:lnTo>
                    <a:pt x="164050" y="80244"/>
                  </a:lnTo>
                  <a:lnTo>
                    <a:pt x="149160" y="90234"/>
                  </a:lnTo>
                  <a:lnTo>
                    <a:pt x="117993" y="101939"/>
                  </a:lnTo>
                  <a:lnTo>
                    <a:pt x="75867" y="127203"/>
                  </a:lnTo>
                  <a:lnTo>
                    <a:pt x="65318" y="136902"/>
                  </a:lnTo>
                  <a:lnTo>
                    <a:pt x="39585" y="148567"/>
                  </a:lnTo>
                  <a:lnTo>
                    <a:pt x="31334" y="151358"/>
                  </a:lnTo>
                  <a:lnTo>
                    <a:pt x="24360" y="155906"/>
                  </a:lnTo>
                  <a:lnTo>
                    <a:pt x="20118" y="156523"/>
                  </a:lnTo>
                  <a:lnTo>
                    <a:pt x="6653" y="154636"/>
                  </a:lnTo>
                  <a:lnTo>
                    <a:pt x="4345" y="155676"/>
                  </a:lnTo>
                  <a:lnTo>
                    <a:pt x="2807" y="157362"/>
                  </a:lnTo>
                  <a:lnTo>
                    <a:pt x="642" y="169216"/>
                  </a:lnTo>
                  <a:lnTo>
                    <a:pt x="0" y="180556"/>
                  </a:lnTo>
                  <a:lnTo>
                    <a:pt x="902" y="182878"/>
                  </a:lnTo>
                  <a:lnTo>
                    <a:pt x="2496" y="184426"/>
                  </a:lnTo>
                  <a:lnTo>
                    <a:pt x="7443" y="186912"/>
                  </a:lnTo>
                  <a:lnTo>
                    <a:pt x="38151" y="229497"/>
                  </a:lnTo>
                  <a:lnTo>
                    <a:pt x="76846" y="265378"/>
                  </a:lnTo>
                  <a:lnTo>
                    <a:pt x="116759" y="292352"/>
                  </a:lnTo>
                  <a:lnTo>
                    <a:pt x="155874" y="315644"/>
                  </a:lnTo>
                  <a:lnTo>
                    <a:pt x="184652" y="340558"/>
                  </a:lnTo>
                  <a:lnTo>
                    <a:pt x="210548" y="347582"/>
                  </a:lnTo>
                  <a:lnTo>
                    <a:pt x="211713" y="348799"/>
                  </a:lnTo>
                  <a:lnTo>
                    <a:pt x="214043" y="348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422"/>
            <p:cNvSpPr/>
            <p:nvPr/>
          </p:nvSpPr>
          <p:spPr>
            <a:xfrm>
              <a:off x="7474148" y="1370431"/>
              <a:ext cx="44650" cy="476336"/>
            </a:xfrm>
            <a:custGeom>
              <a:avLst/>
              <a:gdLst/>
              <a:ahLst/>
              <a:cxnLst/>
              <a:rect l="0" t="0" r="0" b="0"/>
              <a:pathLst>
                <a:path w="44650" h="476336">
                  <a:moveTo>
                    <a:pt x="44649" y="4741"/>
                  </a:moveTo>
                  <a:lnTo>
                    <a:pt x="44649" y="0"/>
                  </a:lnTo>
                  <a:lnTo>
                    <a:pt x="43657" y="588"/>
                  </a:lnTo>
                  <a:lnTo>
                    <a:pt x="38512" y="9905"/>
                  </a:lnTo>
                  <a:lnTo>
                    <a:pt x="28140" y="49852"/>
                  </a:lnTo>
                  <a:lnTo>
                    <a:pt x="19219" y="90122"/>
                  </a:lnTo>
                  <a:lnTo>
                    <a:pt x="17137" y="127954"/>
                  </a:lnTo>
                  <a:lnTo>
                    <a:pt x="12794" y="157004"/>
                  </a:lnTo>
                  <a:lnTo>
                    <a:pt x="14926" y="190305"/>
                  </a:lnTo>
                  <a:lnTo>
                    <a:pt x="10155" y="228285"/>
                  </a:lnTo>
                  <a:lnTo>
                    <a:pt x="5175" y="263174"/>
                  </a:lnTo>
                  <a:lnTo>
                    <a:pt x="2301" y="299186"/>
                  </a:lnTo>
                  <a:lnTo>
                    <a:pt x="1023" y="336027"/>
                  </a:lnTo>
                  <a:lnTo>
                    <a:pt x="455" y="375552"/>
                  </a:lnTo>
                  <a:lnTo>
                    <a:pt x="202" y="408332"/>
                  </a:lnTo>
                  <a:lnTo>
                    <a:pt x="41" y="452234"/>
                  </a:lnTo>
                  <a:lnTo>
                    <a:pt x="1" y="476335"/>
                  </a:lnTo>
                  <a:lnTo>
                    <a:pt x="0" y="472776"/>
                  </a:lnTo>
                  <a:lnTo>
                    <a:pt x="993" y="471546"/>
                  </a:lnTo>
                  <a:lnTo>
                    <a:pt x="8930" y="469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SMARTInkShape-Group89"/>
          <p:cNvGrpSpPr/>
          <p:nvPr/>
        </p:nvGrpSpPr>
        <p:grpSpPr>
          <a:xfrm>
            <a:off x="5564496" y="2111595"/>
            <a:ext cx="3177669" cy="861992"/>
            <a:chOff x="5564496" y="2111595"/>
            <a:chExt cx="3177669" cy="861992"/>
          </a:xfrm>
        </p:grpSpPr>
        <p:sp>
          <p:nvSpPr>
            <p:cNvPr id="102" name="SMARTInkShape-423"/>
            <p:cNvSpPr/>
            <p:nvPr/>
          </p:nvSpPr>
          <p:spPr>
            <a:xfrm>
              <a:off x="6286500" y="2111595"/>
              <a:ext cx="250032" cy="701258"/>
            </a:xfrm>
            <a:custGeom>
              <a:avLst/>
              <a:gdLst/>
              <a:ahLst/>
              <a:cxnLst/>
              <a:rect l="0" t="0" r="0" b="0"/>
              <a:pathLst>
                <a:path w="250032" h="701258">
                  <a:moveTo>
                    <a:pt x="250031" y="4741"/>
                  </a:moveTo>
                  <a:lnTo>
                    <a:pt x="245290" y="0"/>
                  </a:lnTo>
                  <a:lnTo>
                    <a:pt x="241910" y="588"/>
                  </a:lnTo>
                  <a:lnTo>
                    <a:pt x="232862" y="6533"/>
                  </a:lnTo>
                  <a:lnTo>
                    <a:pt x="224872" y="21082"/>
                  </a:lnTo>
                  <a:lnTo>
                    <a:pt x="211658" y="58019"/>
                  </a:lnTo>
                  <a:lnTo>
                    <a:pt x="198501" y="101108"/>
                  </a:lnTo>
                  <a:lnTo>
                    <a:pt x="180468" y="145191"/>
                  </a:lnTo>
                  <a:lnTo>
                    <a:pt x="167058" y="187596"/>
                  </a:lnTo>
                  <a:lnTo>
                    <a:pt x="148718" y="229045"/>
                  </a:lnTo>
                  <a:lnTo>
                    <a:pt x="136779" y="267765"/>
                  </a:lnTo>
                  <a:lnTo>
                    <a:pt x="122107" y="305806"/>
                  </a:lnTo>
                  <a:lnTo>
                    <a:pt x="110043" y="348055"/>
                  </a:lnTo>
                  <a:lnTo>
                    <a:pt x="95334" y="391993"/>
                  </a:lnTo>
                  <a:lnTo>
                    <a:pt x="84251" y="435439"/>
                  </a:lnTo>
                  <a:lnTo>
                    <a:pt x="73691" y="472896"/>
                  </a:lnTo>
                  <a:lnTo>
                    <a:pt x="59427" y="505271"/>
                  </a:lnTo>
                  <a:lnTo>
                    <a:pt x="48476" y="542425"/>
                  </a:lnTo>
                  <a:lnTo>
                    <a:pt x="35887" y="579557"/>
                  </a:lnTo>
                  <a:lnTo>
                    <a:pt x="23846" y="619781"/>
                  </a:lnTo>
                  <a:lnTo>
                    <a:pt x="14893" y="656831"/>
                  </a:lnTo>
                  <a:lnTo>
                    <a:pt x="9116" y="685278"/>
                  </a:lnTo>
                  <a:lnTo>
                    <a:pt x="0" y="7012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424"/>
            <p:cNvSpPr/>
            <p:nvPr/>
          </p:nvSpPr>
          <p:spPr>
            <a:xfrm>
              <a:off x="6456712" y="2377309"/>
              <a:ext cx="151258" cy="219782"/>
            </a:xfrm>
            <a:custGeom>
              <a:avLst/>
              <a:gdLst/>
              <a:ahLst/>
              <a:cxnLst/>
              <a:rect l="0" t="0" r="0" b="0"/>
              <a:pathLst>
                <a:path w="151258" h="219782">
                  <a:moveTo>
                    <a:pt x="151257" y="60496"/>
                  </a:moveTo>
                  <a:lnTo>
                    <a:pt x="151257" y="38296"/>
                  </a:lnTo>
                  <a:lnTo>
                    <a:pt x="150265" y="36766"/>
                  </a:lnTo>
                  <a:lnTo>
                    <a:pt x="148611" y="35746"/>
                  </a:lnTo>
                  <a:lnTo>
                    <a:pt x="146516" y="35066"/>
                  </a:lnTo>
                  <a:lnTo>
                    <a:pt x="145120" y="33621"/>
                  </a:lnTo>
                  <a:lnTo>
                    <a:pt x="143568" y="29369"/>
                  </a:lnTo>
                  <a:lnTo>
                    <a:pt x="142163" y="27838"/>
                  </a:lnTo>
                  <a:lnTo>
                    <a:pt x="137954" y="26138"/>
                  </a:lnTo>
                  <a:lnTo>
                    <a:pt x="132776" y="20090"/>
                  </a:lnTo>
                  <a:lnTo>
                    <a:pt x="126176" y="11780"/>
                  </a:lnTo>
                  <a:lnTo>
                    <a:pt x="112296" y="2515"/>
                  </a:lnTo>
                  <a:lnTo>
                    <a:pt x="104837" y="0"/>
                  </a:lnTo>
                  <a:lnTo>
                    <a:pt x="95569" y="1528"/>
                  </a:lnTo>
                  <a:lnTo>
                    <a:pt x="52060" y="16158"/>
                  </a:lnTo>
                  <a:lnTo>
                    <a:pt x="31245" y="24869"/>
                  </a:lnTo>
                  <a:lnTo>
                    <a:pt x="26601" y="27815"/>
                  </a:lnTo>
                  <a:lnTo>
                    <a:pt x="18794" y="44317"/>
                  </a:lnTo>
                  <a:lnTo>
                    <a:pt x="5698" y="85853"/>
                  </a:lnTo>
                  <a:lnTo>
                    <a:pt x="274" y="129099"/>
                  </a:lnTo>
                  <a:lnTo>
                    <a:pt x="0" y="135997"/>
                  </a:lnTo>
                  <a:lnTo>
                    <a:pt x="4988" y="151599"/>
                  </a:lnTo>
                  <a:lnTo>
                    <a:pt x="29947" y="188542"/>
                  </a:lnTo>
                  <a:lnTo>
                    <a:pt x="41448" y="204718"/>
                  </a:lnTo>
                  <a:lnTo>
                    <a:pt x="48285" y="210222"/>
                  </a:lnTo>
                  <a:lnTo>
                    <a:pt x="70145" y="217968"/>
                  </a:lnTo>
                  <a:lnTo>
                    <a:pt x="79819" y="219781"/>
                  </a:lnTo>
                  <a:lnTo>
                    <a:pt x="124468" y="1944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425"/>
            <p:cNvSpPr/>
            <p:nvPr/>
          </p:nvSpPr>
          <p:spPr>
            <a:xfrm>
              <a:off x="6657880" y="2375438"/>
              <a:ext cx="235840" cy="223102"/>
            </a:xfrm>
            <a:custGeom>
              <a:avLst/>
              <a:gdLst/>
              <a:ahLst/>
              <a:cxnLst/>
              <a:rect l="0" t="0" r="0" b="0"/>
              <a:pathLst>
                <a:path w="235840" h="223102">
                  <a:moveTo>
                    <a:pt x="146542" y="17718"/>
                  </a:moveTo>
                  <a:lnTo>
                    <a:pt x="141801" y="12978"/>
                  </a:lnTo>
                  <a:lnTo>
                    <a:pt x="139474" y="8005"/>
                  </a:lnTo>
                  <a:lnTo>
                    <a:pt x="138853" y="5289"/>
                  </a:lnTo>
                  <a:lnTo>
                    <a:pt x="137448" y="3479"/>
                  </a:lnTo>
                  <a:lnTo>
                    <a:pt x="133239" y="1468"/>
                  </a:lnTo>
                  <a:lnTo>
                    <a:pt x="111913" y="0"/>
                  </a:lnTo>
                  <a:lnTo>
                    <a:pt x="103701" y="2568"/>
                  </a:lnTo>
                  <a:lnTo>
                    <a:pt x="100122" y="4641"/>
                  </a:lnTo>
                  <a:lnTo>
                    <a:pt x="72991" y="10946"/>
                  </a:lnTo>
                  <a:lnTo>
                    <a:pt x="49673" y="28941"/>
                  </a:lnTo>
                  <a:lnTo>
                    <a:pt x="23701" y="68781"/>
                  </a:lnTo>
                  <a:lnTo>
                    <a:pt x="7661" y="110671"/>
                  </a:lnTo>
                  <a:lnTo>
                    <a:pt x="1143" y="122861"/>
                  </a:lnTo>
                  <a:lnTo>
                    <a:pt x="0" y="128493"/>
                  </a:lnTo>
                  <a:lnTo>
                    <a:pt x="3131" y="146893"/>
                  </a:lnTo>
                  <a:lnTo>
                    <a:pt x="10343" y="167778"/>
                  </a:lnTo>
                  <a:lnTo>
                    <a:pt x="24598" y="186528"/>
                  </a:lnTo>
                  <a:lnTo>
                    <a:pt x="28535" y="188797"/>
                  </a:lnTo>
                  <a:lnTo>
                    <a:pt x="33144" y="189318"/>
                  </a:lnTo>
                  <a:lnTo>
                    <a:pt x="49112" y="185310"/>
                  </a:lnTo>
                  <a:lnTo>
                    <a:pt x="72049" y="177371"/>
                  </a:lnTo>
                  <a:lnTo>
                    <a:pt x="82346" y="169373"/>
                  </a:lnTo>
                  <a:lnTo>
                    <a:pt x="104461" y="128818"/>
                  </a:lnTo>
                  <a:lnTo>
                    <a:pt x="116696" y="89971"/>
                  </a:lnTo>
                  <a:lnTo>
                    <a:pt x="126908" y="46538"/>
                  </a:lnTo>
                  <a:lnTo>
                    <a:pt x="130540" y="37803"/>
                  </a:lnTo>
                  <a:lnTo>
                    <a:pt x="145178" y="19153"/>
                  </a:lnTo>
                  <a:lnTo>
                    <a:pt x="153591" y="57359"/>
                  </a:lnTo>
                  <a:lnTo>
                    <a:pt x="165306" y="94093"/>
                  </a:lnTo>
                  <a:lnTo>
                    <a:pt x="188632" y="130008"/>
                  </a:lnTo>
                  <a:lnTo>
                    <a:pt x="209720" y="168479"/>
                  </a:lnTo>
                  <a:lnTo>
                    <a:pt x="235839" y="2231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426"/>
            <p:cNvSpPr/>
            <p:nvPr/>
          </p:nvSpPr>
          <p:spPr>
            <a:xfrm>
              <a:off x="6983088" y="2187773"/>
              <a:ext cx="26718" cy="366119"/>
            </a:xfrm>
            <a:custGeom>
              <a:avLst/>
              <a:gdLst/>
              <a:ahLst/>
              <a:cxnLst/>
              <a:rect l="0" t="0" r="0" b="0"/>
              <a:pathLst>
                <a:path w="26718" h="366119">
                  <a:moveTo>
                    <a:pt x="8857" y="0"/>
                  </a:moveTo>
                  <a:lnTo>
                    <a:pt x="4117" y="4741"/>
                  </a:lnTo>
                  <a:lnTo>
                    <a:pt x="755" y="38603"/>
                  </a:lnTo>
                  <a:lnTo>
                    <a:pt x="173" y="80891"/>
                  </a:lnTo>
                  <a:lnTo>
                    <a:pt x="0" y="115580"/>
                  </a:lnTo>
                  <a:lnTo>
                    <a:pt x="942" y="156396"/>
                  </a:lnTo>
                  <a:lnTo>
                    <a:pt x="6071" y="197924"/>
                  </a:lnTo>
                  <a:lnTo>
                    <a:pt x="10953" y="239628"/>
                  </a:lnTo>
                  <a:lnTo>
                    <a:pt x="16437" y="276530"/>
                  </a:lnTo>
                  <a:lnTo>
                    <a:pt x="18513" y="316635"/>
                  </a:lnTo>
                  <a:lnTo>
                    <a:pt x="26717" y="3661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427"/>
            <p:cNvSpPr/>
            <p:nvPr/>
          </p:nvSpPr>
          <p:spPr>
            <a:xfrm>
              <a:off x="6831211" y="2303859"/>
              <a:ext cx="232173" cy="35720"/>
            </a:xfrm>
            <a:custGeom>
              <a:avLst/>
              <a:gdLst/>
              <a:ahLst/>
              <a:cxnLst/>
              <a:rect l="0" t="0" r="0" b="0"/>
              <a:pathLst>
                <a:path w="232173" h="35720">
                  <a:moveTo>
                    <a:pt x="0" y="0"/>
                  </a:moveTo>
                  <a:lnTo>
                    <a:pt x="0" y="4741"/>
                  </a:lnTo>
                  <a:lnTo>
                    <a:pt x="992" y="6137"/>
                  </a:lnTo>
                  <a:lnTo>
                    <a:pt x="2646" y="7068"/>
                  </a:lnTo>
                  <a:lnTo>
                    <a:pt x="4741" y="7689"/>
                  </a:lnTo>
                  <a:lnTo>
                    <a:pt x="28497" y="3540"/>
                  </a:lnTo>
                  <a:lnTo>
                    <a:pt x="61264" y="7571"/>
                  </a:lnTo>
                  <a:lnTo>
                    <a:pt x="97858" y="8527"/>
                  </a:lnTo>
                  <a:lnTo>
                    <a:pt x="136298" y="8851"/>
                  </a:lnTo>
                  <a:lnTo>
                    <a:pt x="163000" y="3770"/>
                  </a:lnTo>
                  <a:lnTo>
                    <a:pt x="198124" y="8055"/>
                  </a:lnTo>
                  <a:lnTo>
                    <a:pt x="205504" y="11323"/>
                  </a:lnTo>
                  <a:lnTo>
                    <a:pt x="232172"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428"/>
            <p:cNvSpPr/>
            <p:nvPr/>
          </p:nvSpPr>
          <p:spPr>
            <a:xfrm>
              <a:off x="7262527" y="2344887"/>
              <a:ext cx="289939" cy="571260"/>
            </a:xfrm>
            <a:custGeom>
              <a:avLst/>
              <a:gdLst/>
              <a:ahLst/>
              <a:cxnLst/>
              <a:rect l="0" t="0" r="0" b="0"/>
              <a:pathLst>
                <a:path w="289939" h="571260">
                  <a:moveTo>
                    <a:pt x="220551" y="66129"/>
                  </a:moveTo>
                  <a:lnTo>
                    <a:pt x="215810" y="66129"/>
                  </a:lnTo>
                  <a:lnTo>
                    <a:pt x="210838" y="60837"/>
                  </a:lnTo>
                  <a:lnTo>
                    <a:pt x="206312" y="51871"/>
                  </a:lnTo>
                  <a:lnTo>
                    <a:pt x="204301" y="41271"/>
                  </a:lnTo>
                  <a:lnTo>
                    <a:pt x="201780" y="36658"/>
                  </a:lnTo>
                  <a:lnTo>
                    <a:pt x="193688" y="28887"/>
                  </a:lnTo>
                  <a:lnTo>
                    <a:pt x="159041" y="6683"/>
                  </a:lnTo>
                  <a:lnTo>
                    <a:pt x="141289" y="682"/>
                  </a:lnTo>
                  <a:lnTo>
                    <a:pt x="122816" y="0"/>
                  </a:lnTo>
                  <a:lnTo>
                    <a:pt x="91444" y="7646"/>
                  </a:lnTo>
                  <a:lnTo>
                    <a:pt x="52995" y="45467"/>
                  </a:lnTo>
                  <a:lnTo>
                    <a:pt x="16254" y="84795"/>
                  </a:lnTo>
                  <a:lnTo>
                    <a:pt x="3363" y="111016"/>
                  </a:lnTo>
                  <a:lnTo>
                    <a:pt x="0" y="128743"/>
                  </a:lnTo>
                  <a:lnTo>
                    <a:pt x="3797" y="146543"/>
                  </a:lnTo>
                  <a:lnTo>
                    <a:pt x="17663" y="177483"/>
                  </a:lnTo>
                  <a:lnTo>
                    <a:pt x="29175" y="187718"/>
                  </a:lnTo>
                  <a:lnTo>
                    <a:pt x="36412" y="191837"/>
                  </a:lnTo>
                  <a:lnTo>
                    <a:pt x="52392" y="193767"/>
                  </a:lnTo>
                  <a:lnTo>
                    <a:pt x="68423" y="190326"/>
                  </a:lnTo>
                  <a:lnTo>
                    <a:pt x="89596" y="176239"/>
                  </a:lnTo>
                  <a:lnTo>
                    <a:pt x="131648" y="141520"/>
                  </a:lnTo>
                  <a:lnTo>
                    <a:pt x="157938" y="117915"/>
                  </a:lnTo>
                  <a:lnTo>
                    <a:pt x="165288" y="104073"/>
                  </a:lnTo>
                  <a:lnTo>
                    <a:pt x="179049" y="69986"/>
                  </a:lnTo>
                  <a:lnTo>
                    <a:pt x="181969" y="66716"/>
                  </a:lnTo>
                  <a:lnTo>
                    <a:pt x="184908" y="65528"/>
                  </a:lnTo>
                  <a:lnTo>
                    <a:pt x="193244" y="66093"/>
                  </a:lnTo>
                  <a:lnTo>
                    <a:pt x="194652" y="80380"/>
                  </a:lnTo>
                  <a:lnTo>
                    <a:pt x="206178" y="122331"/>
                  </a:lnTo>
                  <a:lnTo>
                    <a:pt x="211847" y="151631"/>
                  </a:lnTo>
                  <a:lnTo>
                    <a:pt x="220618" y="193658"/>
                  </a:lnTo>
                  <a:lnTo>
                    <a:pt x="232147" y="230253"/>
                  </a:lnTo>
                  <a:lnTo>
                    <a:pt x="242571" y="259128"/>
                  </a:lnTo>
                  <a:lnTo>
                    <a:pt x="253820" y="291804"/>
                  </a:lnTo>
                  <a:lnTo>
                    <a:pt x="269089" y="334757"/>
                  </a:lnTo>
                  <a:lnTo>
                    <a:pt x="275779" y="379401"/>
                  </a:lnTo>
                  <a:lnTo>
                    <a:pt x="280902" y="419895"/>
                  </a:lnTo>
                  <a:lnTo>
                    <a:pt x="285066" y="456368"/>
                  </a:lnTo>
                  <a:lnTo>
                    <a:pt x="289938" y="481396"/>
                  </a:lnTo>
                  <a:lnTo>
                    <a:pt x="288735" y="511301"/>
                  </a:lnTo>
                  <a:lnTo>
                    <a:pt x="280912" y="551940"/>
                  </a:lnTo>
                  <a:lnTo>
                    <a:pt x="277144" y="563826"/>
                  </a:lnTo>
                  <a:lnTo>
                    <a:pt x="276139" y="565607"/>
                  </a:lnTo>
                  <a:lnTo>
                    <a:pt x="275469" y="565801"/>
                  </a:lnTo>
                  <a:lnTo>
                    <a:pt x="269786" y="570816"/>
                  </a:lnTo>
                  <a:lnTo>
                    <a:pt x="266272" y="571259"/>
                  </a:lnTo>
                  <a:lnTo>
                    <a:pt x="228868" y="559637"/>
                  </a:lnTo>
                  <a:lnTo>
                    <a:pt x="209346" y="550138"/>
                  </a:lnTo>
                  <a:lnTo>
                    <a:pt x="166973" y="5126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429"/>
            <p:cNvSpPr/>
            <p:nvPr/>
          </p:nvSpPr>
          <p:spPr>
            <a:xfrm>
              <a:off x="7528066" y="2327199"/>
              <a:ext cx="124677" cy="219931"/>
            </a:xfrm>
            <a:custGeom>
              <a:avLst/>
              <a:gdLst/>
              <a:ahLst/>
              <a:cxnLst/>
              <a:rect l="0" t="0" r="0" b="0"/>
              <a:pathLst>
                <a:path w="124677" h="219931">
                  <a:moveTo>
                    <a:pt x="44309" y="83817"/>
                  </a:moveTo>
                  <a:lnTo>
                    <a:pt x="43317" y="95888"/>
                  </a:lnTo>
                  <a:lnTo>
                    <a:pt x="36620" y="137613"/>
                  </a:lnTo>
                  <a:lnTo>
                    <a:pt x="30748" y="175615"/>
                  </a:lnTo>
                  <a:lnTo>
                    <a:pt x="34516" y="217430"/>
                  </a:lnTo>
                  <a:lnTo>
                    <a:pt x="33811" y="219525"/>
                  </a:lnTo>
                  <a:lnTo>
                    <a:pt x="32349" y="219930"/>
                  </a:lnTo>
                  <a:lnTo>
                    <a:pt x="30383" y="219207"/>
                  </a:lnTo>
                  <a:lnTo>
                    <a:pt x="29071" y="217733"/>
                  </a:lnTo>
                  <a:lnTo>
                    <a:pt x="14051" y="174614"/>
                  </a:lnTo>
                  <a:lnTo>
                    <a:pt x="2242" y="133085"/>
                  </a:lnTo>
                  <a:lnTo>
                    <a:pt x="0" y="90562"/>
                  </a:lnTo>
                  <a:lnTo>
                    <a:pt x="754" y="66302"/>
                  </a:lnTo>
                  <a:lnTo>
                    <a:pt x="6820" y="47098"/>
                  </a:lnTo>
                  <a:lnTo>
                    <a:pt x="29473" y="10837"/>
                  </a:lnTo>
                  <a:lnTo>
                    <a:pt x="43111" y="898"/>
                  </a:lnTo>
                  <a:lnTo>
                    <a:pt x="56674" y="0"/>
                  </a:lnTo>
                  <a:lnTo>
                    <a:pt x="70641" y="2909"/>
                  </a:lnTo>
                  <a:lnTo>
                    <a:pt x="90337" y="10215"/>
                  </a:lnTo>
                  <a:lnTo>
                    <a:pt x="107225" y="14384"/>
                  </a:lnTo>
                  <a:lnTo>
                    <a:pt x="116920" y="19223"/>
                  </a:lnTo>
                  <a:lnTo>
                    <a:pt x="124676" y="302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430"/>
            <p:cNvSpPr/>
            <p:nvPr/>
          </p:nvSpPr>
          <p:spPr>
            <a:xfrm>
              <a:off x="7717150" y="2311159"/>
              <a:ext cx="182818" cy="206582"/>
            </a:xfrm>
            <a:custGeom>
              <a:avLst/>
              <a:gdLst/>
              <a:ahLst/>
              <a:cxnLst/>
              <a:rect l="0" t="0" r="0" b="0"/>
              <a:pathLst>
                <a:path w="182818" h="206582">
                  <a:moveTo>
                    <a:pt x="140975" y="19489"/>
                  </a:moveTo>
                  <a:lnTo>
                    <a:pt x="123323" y="22135"/>
                  </a:lnTo>
                  <a:lnTo>
                    <a:pt x="96389" y="31849"/>
                  </a:lnTo>
                  <a:lnTo>
                    <a:pt x="53670" y="50515"/>
                  </a:lnTo>
                  <a:lnTo>
                    <a:pt x="43303" y="53122"/>
                  </a:lnTo>
                  <a:lnTo>
                    <a:pt x="32742" y="62219"/>
                  </a:lnTo>
                  <a:lnTo>
                    <a:pt x="22426" y="73207"/>
                  </a:lnTo>
                  <a:lnTo>
                    <a:pt x="14534" y="78090"/>
                  </a:lnTo>
                  <a:lnTo>
                    <a:pt x="7719" y="88198"/>
                  </a:lnTo>
                  <a:lnTo>
                    <a:pt x="2375" y="103605"/>
                  </a:lnTo>
                  <a:lnTo>
                    <a:pt x="0" y="123681"/>
                  </a:lnTo>
                  <a:lnTo>
                    <a:pt x="4236" y="143188"/>
                  </a:lnTo>
                  <a:lnTo>
                    <a:pt x="18384" y="175223"/>
                  </a:lnTo>
                  <a:lnTo>
                    <a:pt x="32582" y="185608"/>
                  </a:lnTo>
                  <a:lnTo>
                    <a:pt x="57596" y="194387"/>
                  </a:lnTo>
                  <a:lnTo>
                    <a:pt x="97106" y="203733"/>
                  </a:lnTo>
                  <a:lnTo>
                    <a:pt x="136337" y="206581"/>
                  </a:lnTo>
                  <a:lnTo>
                    <a:pt x="142844" y="203749"/>
                  </a:lnTo>
                  <a:lnTo>
                    <a:pt x="155366" y="192664"/>
                  </a:lnTo>
                  <a:lnTo>
                    <a:pt x="162254" y="177815"/>
                  </a:lnTo>
                  <a:lnTo>
                    <a:pt x="176157" y="139289"/>
                  </a:lnTo>
                  <a:lnTo>
                    <a:pt x="182817" y="109887"/>
                  </a:lnTo>
                  <a:lnTo>
                    <a:pt x="177940" y="68140"/>
                  </a:lnTo>
                  <a:lnTo>
                    <a:pt x="164777" y="33436"/>
                  </a:lnTo>
                  <a:lnTo>
                    <a:pt x="159819" y="22834"/>
                  </a:lnTo>
                  <a:lnTo>
                    <a:pt x="146374" y="8408"/>
                  </a:lnTo>
                  <a:lnTo>
                    <a:pt x="132461" y="674"/>
                  </a:lnTo>
                  <a:lnTo>
                    <a:pt x="127361" y="0"/>
                  </a:lnTo>
                  <a:lnTo>
                    <a:pt x="122970" y="544"/>
                  </a:lnTo>
                  <a:lnTo>
                    <a:pt x="96327" y="194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431"/>
            <p:cNvSpPr/>
            <p:nvPr/>
          </p:nvSpPr>
          <p:spPr>
            <a:xfrm>
              <a:off x="7922027" y="2312789"/>
              <a:ext cx="206158" cy="227277"/>
            </a:xfrm>
            <a:custGeom>
              <a:avLst/>
              <a:gdLst/>
              <a:ahLst/>
              <a:cxnLst/>
              <a:rect l="0" t="0" r="0" b="0"/>
              <a:pathLst>
                <a:path w="206158" h="227277">
                  <a:moveTo>
                    <a:pt x="123621" y="0"/>
                  </a:moveTo>
                  <a:lnTo>
                    <a:pt x="115499" y="7129"/>
                  </a:lnTo>
                  <a:lnTo>
                    <a:pt x="73380" y="39217"/>
                  </a:lnTo>
                  <a:lnTo>
                    <a:pt x="34983" y="72129"/>
                  </a:lnTo>
                  <a:lnTo>
                    <a:pt x="17212" y="93691"/>
                  </a:lnTo>
                  <a:lnTo>
                    <a:pt x="5663" y="117388"/>
                  </a:lnTo>
                  <a:lnTo>
                    <a:pt x="0" y="153054"/>
                  </a:lnTo>
                  <a:lnTo>
                    <a:pt x="11" y="181830"/>
                  </a:lnTo>
                  <a:lnTo>
                    <a:pt x="1527" y="186705"/>
                  </a:lnTo>
                  <a:lnTo>
                    <a:pt x="15830" y="204009"/>
                  </a:lnTo>
                  <a:lnTo>
                    <a:pt x="21002" y="206451"/>
                  </a:lnTo>
                  <a:lnTo>
                    <a:pt x="37764" y="208125"/>
                  </a:lnTo>
                  <a:lnTo>
                    <a:pt x="56289" y="217881"/>
                  </a:lnTo>
                  <a:lnTo>
                    <a:pt x="92633" y="227276"/>
                  </a:lnTo>
                  <a:lnTo>
                    <a:pt x="110510" y="224705"/>
                  </a:lnTo>
                  <a:lnTo>
                    <a:pt x="142888" y="209454"/>
                  </a:lnTo>
                  <a:lnTo>
                    <a:pt x="163934" y="193302"/>
                  </a:lnTo>
                  <a:lnTo>
                    <a:pt x="195309" y="153313"/>
                  </a:lnTo>
                  <a:lnTo>
                    <a:pt x="206157" y="131746"/>
                  </a:lnTo>
                  <a:lnTo>
                    <a:pt x="204621" y="112463"/>
                  </a:lnTo>
                  <a:lnTo>
                    <a:pt x="195247" y="87231"/>
                  </a:lnTo>
                  <a:lnTo>
                    <a:pt x="174234" y="44556"/>
                  </a:lnTo>
                  <a:lnTo>
                    <a:pt x="169269" y="41610"/>
                  </a:lnTo>
                  <a:lnTo>
                    <a:pt x="142561" y="36883"/>
                  </a:lnTo>
                  <a:lnTo>
                    <a:pt x="129062" y="37228"/>
                  </a:lnTo>
                  <a:lnTo>
                    <a:pt x="87903"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432"/>
            <p:cNvSpPr/>
            <p:nvPr/>
          </p:nvSpPr>
          <p:spPr>
            <a:xfrm>
              <a:off x="8161734" y="2295508"/>
              <a:ext cx="203729" cy="210539"/>
            </a:xfrm>
            <a:custGeom>
              <a:avLst/>
              <a:gdLst/>
              <a:ahLst/>
              <a:cxnLst/>
              <a:rect l="0" t="0" r="0" b="0"/>
              <a:pathLst>
                <a:path w="203729" h="210539">
                  <a:moveTo>
                    <a:pt x="0" y="44070"/>
                  </a:moveTo>
                  <a:lnTo>
                    <a:pt x="0" y="88381"/>
                  </a:lnTo>
                  <a:lnTo>
                    <a:pt x="0" y="128582"/>
                  </a:lnTo>
                  <a:lnTo>
                    <a:pt x="0" y="166986"/>
                  </a:lnTo>
                  <a:lnTo>
                    <a:pt x="993" y="179067"/>
                  </a:lnTo>
                  <a:lnTo>
                    <a:pt x="7068" y="197552"/>
                  </a:lnTo>
                  <a:lnTo>
                    <a:pt x="8563" y="210538"/>
                  </a:lnTo>
                  <a:lnTo>
                    <a:pt x="8821" y="198566"/>
                  </a:lnTo>
                  <a:lnTo>
                    <a:pt x="1848" y="161111"/>
                  </a:lnTo>
                  <a:lnTo>
                    <a:pt x="365" y="117460"/>
                  </a:lnTo>
                  <a:lnTo>
                    <a:pt x="1013" y="76448"/>
                  </a:lnTo>
                  <a:lnTo>
                    <a:pt x="8105" y="41062"/>
                  </a:lnTo>
                  <a:lnTo>
                    <a:pt x="13562" y="6583"/>
                  </a:lnTo>
                  <a:lnTo>
                    <a:pt x="15987" y="2212"/>
                  </a:lnTo>
                  <a:lnTo>
                    <a:pt x="18595" y="290"/>
                  </a:lnTo>
                  <a:lnTo>
                    <a:pt x="21326" y="0"/>
                  </a:lnTo>
                  <a:lnTo>
                    <a:pt x="27007" y="2325"/>
                  </a:lnTo>
                  <a:lnTo>
                    <a:pt x="29912" y="4334"/>
                  </a:lnTo>
                  <a:lnTo>
                    <a:pt x="47838" y="9542"/>
                  </a:lnTo>
                  <a:lnTo>
                    <a:pt x="58712" y="22374"/>
                  </a:lnTo>
                  <a:lnTo>
                    <a:pt x="79047" y="59783"/>
                  </a:lnTo>
                  <a:lnTo>
                    <a:pt x="90593" y="99227"/>
                  </a:lnTo>
                  <a:lnTo>
                    <a:pt x="97221" y="135376"/>
                  </a:lnTo>
                  <a:lnTo>
                    <a:pt x="98029" y="152027"/>
                  </a:lnTo>
                  <a:lnTo>
                    <a:pt x="98094" y="151760"/>
                  </a:lnTo>
                  <a:lnTo>
                    <a:pt x="98187" y="156125"/>
                  </a:lnTo>
                  <a:lnTo>
                    <a:pt x="95564" y="161010"/>
                  </a:lnTo>
                  <a:lnTo>
                    <a:pt x="93475" y="163702"/>
                  </a:lnTo>
                  <a:lnTo>
                    <a:pt x="92082" y="163512"/>
                  </a:lnTo>
                  <a:lnTo>
                    <a:pt x="91154" y="161401"/>
                  </a:lnTo>
                  <a:lnTo>
                    <a:pt x="82392" y="117687"/>
                  </a:lnTo>
                  <a:lnTo>
                    <a:pt x="82260" y="95640"/>
                  </a:lnTo>
                  <a:lnTo>
                    <a:pt x="95678" y="51778"/>
                  </a:lnTo>
                  <a:lnTo>
                    <a:pt x="107241" y="22331"/>
                  </a:lnTo>
                  <a:lnTo>
                    <a:pt x="114139" y="13573"/>
                  </a:lnTo>
                  <a:lnTo>
                    <a:pt x="123819" y="6372"/>
                  </a:lnTo>
                  <a:lnTo>
                    <a:pt x="129179" y="5048"/>
                  </a:lnTo>
                  <a:lnTo>
                    <a:pt x="140427" y="6222"/>
                  </a:lnTo>
                  <a:lnTo>
                    <a:pt x="149394" y="10051"/>
                  </a:lnTo>
                  <a:lnTo>
                    <a:pt x="153174" y="12461"/>
                  </a:lnTo>
                  <a:lnTo>
                    <a:pt x="178531" y="56363"/>
                  </a:lnTo>
                  <a:lnTo>
                    <a:pt x="181529" y="58218"/>
                  </a:lnTo>
                  <a:lnTo>
                    <a:pt x="184860" y="70863"/>
                  </a:lnTo>
                  <a:lnTo>
                    <a:pt x="189380" y="102941"/>
                  </a:lnTo>
                  <a:lnTo>
                    <a:pt x="197004" y="133282"/>
                  </a:lnTo>
                  <a:lnTo>
                    <a:pt x="201659" y="145235"/>
                  </a:lnTo>
                  <a:lnTo>
                    <a:pt x="203728" y="157163"/>
                  </a:lnTo>
                  <a:lnTo>
                    <a:pt x="196454" y="195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433"/>
            <p:cNvSpPr/>
            <p:nvPr/>
          </p:nvSpPr>
          <p:spPr>
            <a:xfrm>
              <a:off x="8394557" y="2298831"/>
              <a:ext cx="123342" cy="207149"/>
            </a:xfrm>
            <a:custGeom>
              <a:avLst/>
              <a:gdLst/>
              <a:ahLst/>
              <a:cxnLst/>
              <a:rect l="0" t="0" r="0" b="0"/>
              <a:pathLst>
                <a:path w="123342" h="207149">
                  <a:moveTo>
                    <a:pt x="17209" y="147903"/>
                  </a:moveTo>
                  <a:lnTo>
                    <a:pt x="21949" y="152644"/>
                  </a:lnTo>
                  <a:lnTo>
                    <a:pt x="39119" y="160332"/>
                  </a:lnTo>
                  <a:lnTo>
                    <a:pt x="46698" y="160158"/>
                  </a:lnTo>
                  <a:lnTo>
                    <a:pt x="63057" y="154673"/>
                  </a:lnTo>
                  <a:lnTo>
                    <a:pt x="74958" y="145620"/>
                  </a:lnTo>
                  <a:lnTo>
                    <a:pt x="101102" y="105563"/>
                  </a:lnTo>
                  <a:lnTo>
                    <a:pt x="116590" y="83985"/>
                  </a:lnTo>
                  <a:lnTo>
                    <a:pt x="122061" y="65024"/>
                  </a:lnTo>
                  <a:lnTo>
                    <a:pt x="123341" y="52860"/>
                  </a:lnTo>
                  <a:lnTo>
                    <a:pt x="118618" y="38193"/>
                  </a:lnTo>
                  <a:lnTo>
                    <a:pt x="99418" y="9265"/>
                  </a:lnTo>
                  <a:lnTo>
                    <a:pt x="90787" y="1950"/>
                  </a:lnTo>
                  <a:lnTo>
                    <a:pt x="87097" y="0"/>
                  </a:lnTo>
                  <a:lnTo>
                    <a:pt x="75059" y="478"/>
                  </a:lnTo>
                  <a:lnTo>
                    <a:pt x="59787" y="4990"/>
                  </a:lnTo>
                  <a:lnTo>
                    <a:pt x="36439" y="18687"/>
                  </a:lnTo>
                  <a:lnTo>
                    <a:pt x="10456" y="46931"/>
                  </a:lnTo>
                  <a:lnTo>
                    <a:pt x="4286" y="64001"/>
                  </a:lnTo>
                  <a:lnTo>
                    <a:pt x="0" y="107567"/>
                  </a:lnTo>
                  <a:lnTo>
                    <a:pt x="1526" y="143007"/>
                  </a:lnTo>
                  <a:lnTo>
                    <a:pt x="8916" y="163587"/>
                  </a:lnTo>
                  <a:lnTo>
                    <a:pt x="12672" y="169273"/>
                  </a:lnTo>
                  <a:lnTo>
                    <a:pt x="16169" y="172072"/>
                  </a:lnTo>
                  <a:lnTo>
                    <a:pt x="24684" y="175512"/>
                  </a:lnTo>
                  <a:lnTo>
                    <a:pt x="64314" y="203068"/>
                  </a:lnTo>
                  <a:lnTo>
                    <a:pt x="76509" y="207148"/>
                  </a:lnTo>
                  <a:lnTo>
                    <a:pt x="83531" y="205259"/>
                  </a:lnTo>
                  <a:lnTo>
                    <a:pt x="99272" y="195223"/>
                  </a:lnTo>
                  <a:lnTo>
                    <a:pt x="115435" y="1746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434"/>
            <p:cNvSpPr/>
            <p:nvPr/>
          </p:nvSpPr>
          <p:spPr>
            <a:xfrm>
              <a:off x="8599291" y="2265339"/>
              <a:ext cx="142874" cy="219563"/>
            </a:xfrm>
            <a:custGeom>
              <a:avLst/>
              <a:gdLst/>
              <a:ahLst/>
              <a:cxnLst/>
              <a:rect l="0" t="0" r="0" b="0"/>
              <a:pathLst>
                <a:path w="142874" h="219563">
                  <a:moveTo>
                    <a:pt x="17857" y="2802"/>
                  </a:moveTo>
                  <a:lnTo>
                    <a:pt x="17857" y="41656"/>
                  </a:lnTo>
                  <a:lnTo>
                    <a:pt x="13117" y="82024"/>
                  </a:lnTo>
                  <a:lnTo>
                    <a:pt x="10168" y="119100"/>
                  </a:lnTo>
                  <a:lnTo>
                    <a:pt x="15310" y="161814"/>
                  </a:lnTo>
                  <a:lnTo>
                    <a:pt x="17522" y="198477"/>
                  </a:lnTo>
                  <a:lnTo>
                    <a:pt x="16642" y="201713"/>
                  </a:lnTo>
                  <a:lnTo>
                    <a:pt x="15063" y="203870"/>
                  </a:lnTo>
                  <a:lnTo>
                    <a:pt x="13018" y="205308"/>
                  </a:lnTo>
                  <a:lnTo>
                    <a:pt x="8099" y="206906"/>
                  </a:lnTo>
                  <a:lnTo>
                    <a:pt x="5399" y="207332"/>
                  </a:lnTo>
                  <a:lnTo>
                    <a:pt x="3599" y="209601"/>
                  </a:lnTo>
                  <a:lnTo>
                    <a:pt x="1065" y="219298"/>
                  </a:lnTo>
                  <a:lnTo>
                    <a:pt x="709" y="219562"/>
                  </a:lnTo>
                  <a:lnTo>
                    <a:pt x="472" y="218746"/>
                  </a:lnTo>
                  <a:lnTo>
                    <a:pt x="60" y="179344"/>
                  </a:lnTo>
                  <a:lnTo>
                    <a:pt x="10" y="142956"/>
                  </a:lnTo>
                  <a:lnTo>
                    <a:pt x="0" y="99091"/>
                  </a:lnTo>
                  <a:lnTo>
                    <a:pt x="12427" y="54968"/>
                  </a:lnTo>
                  <a:lnTo>
                    <a:pt x="37497" y="15106"/>
                  </a:lnTo>
                  <a:lnTo>
                    <a:pt x="49407" y="5625"/>
                  </a:lnTo>
                  <a:lnTo>
                    <a:pt x="62638" y="87"/>
                  </a:lnTo>
                  <a:lnTo>
                    <a:pt x="67554" y="0"/>
                  </a:lnTo>
                  <a:lnTo>
                    <a:pt x="112162" y="10326"/>
                  </a:lnTo>
                  <a:lnTo>
                    <a:pt x="116445" y="11787"/>
                  </a:lnTo>
                  <a:lnTo>
                    <a:pt x="119302" y="13753"/>
                  </a:lnTo>
                  <a:lnTo>
                    <a:pt x="128626" y="24037"/>
                  </a:lnTo>
                  <a:lnTo>
                    <a:pt x="131580" y="32414"/>
                  </a:lnTo>
                  <a:lnTo>
                    <a:pt x="132368" y="37426"/>
                  </a:lnTo>
                  <a:lnTo>
                    <a:pt x="133885" y="40767"/>
                  </a:lnTo>
                  <a:lnTo>
                    <a:pt x="135889" y="42995"/>
                  </a:lnTo>
                  <a:lnTo>
                    <a:pt x="142873" y="47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435"/>
            <p:cNvSpPr/>
            <p:nvPr/>
          </p:nvSpPr>
          <p:spPr>
            <a:xfrm>
              <a:off x="6045711" y="2398216"/>
              <a:ext cx="174221" cy="575371"/>
            </a:xfrm>
            <a:custGeom>
              <a:avLst/>
              <a:gdLst/>
              <a:ahLst/>
              <a:cxnLst/>
              <a:rect l="0" t="0" r="0" b="0"/>
              <a:pathLst>
                <a:path w="174221" h="575371">
                  <a:moveTo>
                    <a:pt x="142562" y="12800"/>
                  </a:moveTo>
                  <a:lnTo>
                    <a:pt x="134874" y="12800"/>
                  </a:lnTo>
                  <a:lnTo>
                    <a:pt x="104144" y="371"/>
                  </a:lnTo>
                  <a:lnTo>
                    <a:pt x="93076" y="0"/>
                  </a:lnTo>
                  <a:lnTo>
                    <a:pt x="75975" y="8015"/>
                  </a:lnTo>
                  <a:lnTo>
                    <a:pt x="35832" y="39952"/>
                  </a:lnTo>
                  <a:lnTo>
                    <a:pt x="11677" y="68214"/>
                  </a:lnTo>
                  <a:lnTo>
                    <a:pt x="3240" y="84230"/>
                  </a:lnTo>
                  <a:lnTo>
                    <a:pt x="389" y="119918"/>
                  </a:lnTo>
                  <a:lnTo>
                    <a:pt x="0" y="142098"/>
                  </a:lnTo>
                  <a:lnTo>
                    <a:pt x="1880" y="150592"/>
                  </a:lnTo>
                  <a:lnTo>
                    <a:pt x="9260" y="162676"/>
                  </a:lnTo>
                  <a:lnTo>
                    <a:pt x="13015" y="165303"/>
                  </a:lnTo>
                  <a:lnTo>
                    <a:pt x="16510" y="166063"/>
                  </a:lnTo>
                  <a:lnTo>
                    <a:pt x="24031" y="164260"/>
                  </a:lnTo>
                  <a:lnTo>
                    <a:pt x="45029" y="157665"/>
                  </a:lnTo>
                  <a:lnTo>
                    <a:pt x="50751" y="157001"/>
                  </a:lnTo>
                  <a:lnTo>
                    <a:pt x="73026" y="146587"/>
                  </a:lnTo>
                  <a:lnTo>
                    <a:pt x="78345" y="140686"/>
                  </a:lnTo>
                  <a:lnTo>
                    <a:pt x="92324" y="96558"/>
                  </a:lnTo>
                  <a:lnTo>
                    <a:pt x="103724" y="54191"/>
                  </a:lnTo>
                  <a:lnTo>
                    <a:pt x="106808" y="23277"/>
                  </a:lnTo>
                  <a:lnTo>
                    <a:pt x="107834" y="58438"/>
                  </a:lnTo>
                  <a:lnTo>
                    <a:pt x="116557" y="102880"/>
                  </a:lnTo>
                  <a:lnTo>
                    <a:pt x="124935" y="130110"/>
                  </a:lnTo>
                  <a:lnTo>
                    <a:pt x="139617" y="171086"/>
                  </a:lnTo>
                  <a:lnTo>
                    <a:pt x="154473" y="215043"/>
                  </a:lnTo>
                  <a:lnTo>
                    <a:pt x="160239" y="252289"/>
                  </a:lnTo>
                  <a:lnTo>
                    <a:pt x="167257" y="287721"/>
                  </a:lnTo>
                  <a:lnTo>
                    <a:pt x="171377" y="324776"/>
                  </a:lnTo>
                  <a:lnTo>
                    <a:pt x="174220" y="349893"/>
                  </a:lnTo>
                  <a:lnTo>
                    <a:pt x="170243" y="392917"/>
                  </a:lnTo>
                  <a:lnTo>
                    <a:pt x="165448" y="425819"/>
                  </a:lnTo>
                  <a:lnTo>
                    <a:pt x="157171" y="458849"/>
                  </a:lnTo>
                  <a:lnTo>
                    <a:pt x="138953" y="485944"/>
                  </a:lnTo>
                  <a:lnTo>
                    <a:pt x="100986" y="525919"/>
                  </a:lnTo>
                  <a:lnTo>
                    <a:pt x="59750" y="559727"/>
                  </a:lnTo>
                  <a:lnTo>
                    <a:pt x="35406" y="5753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436"/>
            <p:cNvSpPr/>
            <p:nvPr/>
          </p:nvSpPr>
          <p:spPr>
            <a:xfrm>
              <a:off x="5850411" y="2396941"/>
              <a:ext cx="167037" cy="228526"/>
            </a:xfrm>
            <a:custGeom>
              <a:avLst/>
              <a:gdLst/>
              <a:ahLst/>
              <a:cxnLst/>
              <a:rect l="0" t="0" r="0" b="0"/>
              <a:pathLst>
                <a:path w="167037" h="228526">
                  <a:moveTo>
                    <a:pt x="132480" y="5145"/>
                  </a:moveTo>
                  <a:lnTo>
                    <a:pt x="120051" y="5145"/>
                  </a:lnTo>
                  <a:lnTo>
                    <a:pt x="114388" y="2499"/>
                  </a:lnTo>
                  <a:lnTo>
                    <a:pt x="111489" y="404"/>
                  </a:lnTo>
                  <a:lnTo>
                    <a:pt x="108564" y="0"/>
                  </a:lnTo>
                  <a:lnTo>
                    <a:pt x="77533" y="6547"/>
                  </a:lnTo>
                  <a:lnTo>
                    <a:pt x="64733" y="14367"/>
                  </a:lnTo>
                  <a:lnTo>
                    <a:pt x="51111" y="29926"/>
                  </a:lnTo>
                  <a:lnTo>
                    <a:pt x="25346" y="73356"/>
                  </a:lnTo>
                  <a:lnTo>
                    <a:pt x="11291" y="113244"/>
                  </a:lnTo>
                  <a:lnTo>
                    <a:pt x="0" y="156976"/>
                  </a:lnTo>
                  <a:lnTo>
                    <a:pt x="15509" y="198270"/>
                  </a:lnTo>
                  <a:lnTo>
                    <a:pt x="23938" y="212025"/>
                  </a:lnTo>
                  <a:lnTo>
                    <a:pt x="37606" y="224753"/>
                  </a:lnTo>
                  <a:lnTo>
                    <a:pt x="45418" y="227949"/>
                  </a:lnTo>
                  <a:lnTo>
                    <a:pt x="83385" y="228525"/>
                  </a:lnTo>
                  <a:lnTo>
                    <a:pt x="107019" y="228428"/>
                  </a:lnTo>
                  <a:lnTo>
                    <a:pt x="132873" y="218919"/>
                  </a:lnTo>
                  <a:lnTo>
                    <a:pt x="138695" y="214137"/>
                  </a:lnTo>
                  <a:lnTo>
                    <a:pt x="145164" y="203533"/>
                  </a:lnTo>
                  <a:lnTo>
                    <a:pt x="156446" y="166298"/>
                  </a:lnTo>
                  <a:lnTo>
                    <a:pt x="167036" y="122733"/>
                  </a:lnTo>
                  <a:lnTo>
                    <a:pt x="166862" y="103155"/>
                  </a:lnTo>
                  <a:lnTo>
                    <a:pt x="152937" y="65805"/>
                  </a:lnTo>
                  <a:lnTo>
                    <a:pt x="147194" y="48972"/>
                  </a:lnTo>
                  <a:lnTo>
                    <a:pt x="143281" y="43293"/>
                  </a:lnTo>
                  <a:lnTo>
                    <a:pt x="138689" y="39506"/>
                  </a:lnTo>
                  <a:lnTo>
                    <a:pt x="133642" y="36982"/>
                  </a:lnTo>
                  <a:lnTo>
                    <a:pt x="125389" y="28886"/>
                  </a:lnTo>
                  <a:lnTo>
                    <a:pt x="112007" y="12260"/>
                  </a:lnTo>
                  <a:lnTo>
                    <a:pt x="96761" y="51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437"/>
            <p:cNvSpPr/>
            <p:nvPr/>
          </p:nvSpPr>
          <p:spPr>
            <a:xfrm>
              <a:off x="5564496" y="2125266"/>
              <a:ext cx="284450" cy="525395"/>
            </a:xfrm>
            <a:custGeom>
              <a:avLst/>
              <a:gdLst/>
              <a:ahLst/>
              <a:cxnLst/>
              <a:rect l="0" t="0" r="0" b="0"/>
              <a:pathLst>
                <a:path w="284450" h="525395">
                  <a:moveTo>
                    <a:pt x="284449" y="258961"/>
                  </a:moveTo>
                  <a:lnTo>
                    <a:pt x="243418" y="220576"/>
                  </a:lnTo>
                  <a:lnTo>
                    <a:pt x="229503" y="212135"/>
                  </a:lnTo>
                  <a:lnTo>
                    <a:pt x="210511" y="207383"/>
                  </a:lnTo>
                  <a:lnTo>
                    <a:pt x="198341" y="206272"/>
                  </a:lnTo>
                  <a:lnTo>
                    <a:pt x="183671" y="211069"/>
                  </a:lnTo>
                  <a:lnTo>
                    <a:pt x="161323" y="219635"/>
                  </a:lnTo>
                  <a:lnTo>
                    <a:pt x="116813" y="232639"/>
                  </a:lnTo>
                  <a:lnTo>
                    <a:pt x="103780" y="239325"/>
                  </a:lnTo>
                  <a:lnTo>
                    <a:pt x="77972" y="260723"/>
                  </a:lnTo>
                  <a:lnTo>
                    <a:pt x="51741" y="300509"/>
                  </a:lnTo>
                  <a:lnTo>
                    <a:pt x="36905" y="323196"/>
                  </a:lnTo>
                  <a:lnTo>
                    <a:pt x="13522" y="362269"/>
                  </a:lnTo>
                  <a:lnTo>
                    <a:pt x="3091" y="391766"/>
                  </a:lnTo>
                  <a:lnTo>
                    <a:pt x="0" y="414617"/>
                  </a:lnTo>
                  <a:lnTo>
                    <a:pt x="8565" y="443436"/>
                  </a:lnTo>
                  <a:lnTo>
                    <a:pt x="34382" y="480608"/>
                  </a:lnTo>
                  <a:lnTo>
                    <a:pt x="49511" y="500692"/>
                  </a:lnTo>
                  <a:lnTo>
                    <a:pt x="63946" y="509603"/>
                  </a:lnTo>
                  <a:lnTo>
                    <a:pt x="98459" y="517270"/>
                  </a:lnTo>
                  <a:lnTo>
                    <a:pt x="139853" y="525394"/>
                  </a:lnTo>
                  <a:lnTo>
                    <a:pt x="148416" y="523558"/>
                  </a:lnTo>
                  <a:lnTo>
                    <a:pt x="157514" y="517450"/>
                  </a:lnTo>
                  <a:lnTo>
                    <a:pt x="178378" y="496284"/>
                  </a:lnTo>
                  <a:lnTo>
                    <a:pt x="201063" y="456725"/>
                  </a:lnTo>
                  <a:lnTo>
                    <a:pt x="215392" y="419954"/>
                  </a:lnTo>
                  <a:lnTo>
                    <a:pt x="221640" y="384027"/>
                  </a:lnTo>
                  <a:lnTo>
                    <a:pt x="228754" y="345622"/>
                  </a:lnTo>
                  <a:lnTo>
                    <a:pt x="232890" y="306466"/>
                  </a:lnTo>
                  <a:lnTo>
                    <a:pt x="237753" y="267745"/>
                  </a:lnTo>
                  <a:lnTo>
                    <a:pt x="239195" y="235766"/>
                  </a:lnTo>
                  <a:lnTo>
                    <a:pt x="239621" y="192226"/>
                  </a:lnTo>
                  <a:lnTo>
                    <a:pt x="237102" y="152206"/>
                  </a:lnTo>
                  <a:lnTo>
                    <a:pt x="232102" y="111424"/>
                  </a:lnTo>
                  <a:lnTo>
                    <a:pt x="223986" y="73272"/>
                  </a:lnTo>
                  <a:lnTo>
                    <a:pt x="209913" y="34588"/>
                  </a:lnTo>
                  <a:lnTo>
                    <a:pt x="20408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549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453" t="26172" r="50417" b="12271"/>
          <a:stretch/>
        </p:blipFill>
        <p:spPr>
          <a:xfrm>
            <a:off x="4572000" y="525407"/>
            <a:ext cx="4005943" cy="5832019"/>
          </a:xfrm>
        </p:spPr>
      </p:pic>
      <p:sp>
        <p:nvSpPr>
          <p:cNvPr id="5" name="TextBox 4"/>
          <p:cNvSpPr txBox="1"/>
          <p:nvPr/>
        </p:nvSpPr>
        <p:spPr>
          <a:xfrm rot="16200000">
            <a:off x="-2052476" y="2979753"/>
            <a:ext cx="5288627"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Cause and Effect</a:t>
            </a:r>
            <a:endParaRPr lang="en-US" sz="5400" dirty="0">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1371600" y="1981200"/>
            <a:ext cx="3189514" cy="267765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In the morning, we noticed that the trees were uprooted and homes were missing their rooftops.</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274" y="5029200"/>
            <a:ext cx="2657044" cy="1233096"/>
          </a:xfrm>
          <a:prstGeom prst="rect">
            <a:avLst/>
          </a:prstGeom>
        </p:spPr>
      </p:pic>
      <p:grpSp>
        <p:nvGrpSpPr>
          <p:cNvPr id="77" name="SMARTInkShape-Group20"/>
          <p:cNvGrpSpPr/>
          <p:nvPr/>
        </p:nvGrpSpPr>
        <p:grpSpPr>
          <a:xfrm>
            <a:off x="5768578" y="3616523"/>
            <a:ext cx="2786064" cy="1160861"/>
            <a:chOff x="5768578" y="3616523"/>
            <a:chExt cx="2786064" cy="1160861"/>
          </a:xfrm>
        </p:grpSpPr>
        <p:sp>
          <p:nvSpPr>
            <p:cNvPr id="61" name="SMARTInkShape-77"/>
            <p:cNvSpPr/>
            <p:nvPr/>
          </p:nvSpPr>
          <p:spPr>
            <a:xfrm>
              <a:off x="6340078" y="4330898"/>
              <a:ext cx="62509" cy="437556"/>
            </a:xfrm>
            <a:custGeom>
              <a:avLst/>
              <a:gdLst/>
              <a:ahLst/>
              <a:cxnLst/>
              <a:rect l="0" t="0" r="0" b="0"/>
              <a:pathLst>
                <a:path w="62509" h="437556">
                  <a:moveTo>
                    <a:pt x="62508" y="0"/>
                  </a:moveTo>
                  <a:lnTo>
                    <a:pt x="62508" y="36132"/>
                  </a:lnTo>
                  <a:lnTo>
                    <a:pt x="57768" y="73655"/>
                  </a:lnTo>
                  <a:lnTo>
                    <a:pt x="50079" y="109908"/>
                  </a:lnTo>
                  <a:lnTo>
                    <a:pt x="36776" y="145785"/>
                  </a:lnTo>
                  <a:lnTo>
                    <a:pt x="22625" y="188319"/>
                  </a:lnTo>
                  <a:lnTo>
                    <a:pt x="18279" y="226234"/>
                  </a:lnTo>
                  <a:lnTo>
                    <a:pt x="8425" y="269364"/>
                  </a:lnTo>
                  <a:lnTo>
                    <a:pt x="1664" y="311066"/>
                  </a:lnTo>
                  <a:lnTo>
                    <a:pt x="329" y="354104"/>
                  </a:lnTo>
                  <a:lnTo>
                    <a:pt x="0" y="4375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78"/>
            <p:cNvSpPr/>
            <p:nvPr/>
          </p:nvSpPr>
          <p:spPr>
            <a:xfrm>
              <a:off x="6241852" y="4519785"/>
              <a:ext cx="214313" cy="34357"/>
            </a:xfrm>
            <a:custGeom>
              <a:avLst/>
              <a:gdLst/>
              <a:ahLst/>
              <a:cxnLst/>
              <a:rect l="0" t="0" r="0" b="0"/>
              <a:pathLst>
                <a:path w="214313" h="34357">
                  <a:moveTo>
                    <a:pt x="0" y="34356"/>
                  </a:moveTo>
                  <a:lnTo>
                    <a:pt x="4740" y="29615"/>
                  </a:lnTo>
                  <a:lnTo>
                    <a:pt x="21909" y="21927"/>
                  </a:lnTo>
                  <a:lnTo>
                    <a:pt x="55330" y="18105"/>
                  </a:lnTo>
                  <a:lnTo>
                    <a:pt x="95816" y="10677"/>
                  </a:lnTo>
                  <a:lnTo>
                    <a:pt x="134999" y="3236"/>
                  </a:lnTo>
                  <a:lnTo>
                    <a:pt x="161046" y="0"/>
                  </a:lnTo>
                  <a:lnTo>
                    <a:pt x="214312" y="164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79"/>
            <p:cNvSpPr/>
            <p:nvPr/>
          </p:nvSpPr>
          <p:spPr>
            <a:xfrm>
              <a:off x="6179345" y="4330898"/>
              <a:ext cx="1" cy="17861"/>
            </a:xfrm>
            <a:custGeom>
              <a:avLst/>
              <a:gdLst/>
              <a:ahLst/>
              <a:cxnLst/>
              <a:rect l="0" t="0" r="0" b="0"/>
              <a:pathLst>
                <a:path w="1" h="17861">
                  <a:moveTo>
                    <a:pt x="0" y="0"/>
                  </a:moveTo>
                  <a:lnTo>
                    <a:pt x="0" y="17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80"/>
            <p:cNvSpPr/>
            <p:nvPr/>
          </p:nvSpPr>
          <p:spPr>
            <a:xfrm>
              <a:off x="6197203" y="4464844"/>
              <a:ext cx="8931" cy="312540"/>
            </a:xfrm>
            <a:custGeom>
              <a:avLst/>
              <a:gdLst/>
              <a:ahLst/>
              <a:cxnLst/>
              <a:rect l="0" t="0" r="0" b="0"/>
              <a:pathLst>
                <a:path w="8931" h="312540">
                  <a:moveTo>
                    <a:pt x="8930" y="0"/>
                  </a:moveTo>
                  <a:lnTo>
                    <a:pt x="7938" y="9113"/>
                  </a:lnTo>
                  <a:lnTo>
                    <a:pt x="1241" y="50589"/>
                  </a:lnTo>
                  <a:lnTo>
                    <a:pt x="245" y="85546"/>
                  </a:lnTo>
                  <a:lnTo>
                    <a:pt x="73" y="129196"/>
                  </a:lnTo>
                  <a:lnTo>
                    <a:pt x="33" y="162592"/>
                  </a:lnTo>
                  <a:lnTo>
                    <a:pt x="15" y="197279"/>
                  </a:lnTo>
                  <a:lnTo>
                    <a:pt x="6" y="230554"/>
                  </a:lnTo>
                  <a:lnTo>
                    <a:pt x="0" y="3125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81"/>
            <p:cNvSpPr/>
            <p:nvPr/>
          </p:nvSpPr>
          <p:spPr>
            <a:xfrm>
              <a:off x="8341570" y="3679031"/>
              <a:ext cx="213072" cy="553642"/>
            </a:xfrm>
            <a:custGeom>
              <a:avLst/>
              <a:gdLst/>
              <a:ahLst/>
              <a:cxnLst/>
              <a:rect l="0" t="0" r="0" b="0"/>
              <a:pathLst>
                <a:path w="213072" h="553642">
                  <a:moveTo>
                    <a:pt x="52336" y="0"/>
                  </a:moveTo>
                  <a:lnTo>
                    <a:pt x="51344" y="9114"/>
                  </a:lnTo>
                  <a:lnTo>
                    <a:pt x="39908" y="50589"/>
                  </a:lnTo>
                  <a:lnTo>
                    <a:pt x="36086" y="84222"/>
                  </a:lnTo>
                  <a:lnTo>
                    <a:pt x="34954" y="124063"/>
                  </a:lnTo>
                  <a:lnTo>
                    <a:pt x="29878" y="162547"/>
                  </a:lnTo>
                  <a:lnTo>
                    <a:pt x="26830" y="199085"/>
                  </a:lnTo>
                  <a:lnTo>
                    <a:pt x="21187" y="235046"/>
                  </a:lnTo>
                  <a:lnTo>
                    <a:pt x="17972" y="270837"/>
                  </a:lnTo>
                  <a:lnTo>
                    <a:pt x="17219" y="302604"/>
                  </a:lnTo>
                  <a:lnTo>
                    <a:pt x="15893" y="335905"/>
                  </a:lnTo>
                  <a:lnTo>
                    <a:pt x="10560" y="372379"/>
                  </a:lnTo>
                  <a:lnTo>
                    <a:pt x="8254" y="414465"/>
                  </a:lnTo>
                  <a:lnTo>
                    <a:pt x="7737" y="456731"/>
                  </a:lnTo>
                  <a:lnTo>
                    <a:pt x="7721" y="459269"/>
                  </a:lnTo>
                  <a:lnTo>
                    <a:pt x="5044" y="415604"/>
                  </a:lnTo>
                  <a:lnTo>
                    <a:pt x="0" y="380743"/>
                  </a:lnTo>
                  <a:lnTo>
                    <a:pt x="3866" y="346749"/>
                  </a:lnTo>
                  <a:lnTo>
                    <a:pt x="11296" y="305257"/>
                  </a:lnTo>
                  <a:lnTo>
                    <a:pt x="19782" y="266284"/>
                  </a:lnTo>
                  <a:lnTo>
                    <a:pt x="28580" y="243823"/>
                  </a:lnTo>
                  <a:lnTo>
                    <a:pt x="33522" y="239939"/>
                  </a:lnTo>
                  <a:lnTo>
                    <a:pt x="46951" y="235624"/>
                  </a:lnTo>
                  <a:lnTo>
                    <a:pt x="57549" y="236352"/>
                  </a:lnTo>
                  <a:lnTo>
                    <a:pt x="61765" y="237935"/>
                  </a:lnTo>
                  <a:lnTo>
                    <a:pt x="69094" y="244986"/>
                  </a:lnTo>
                  <a:lnTo>
                    <a:pt x="77643" y="254734"/>
                  </a:lnTo>
                  <a:lnTo>
                    <a:pt x="98199" y="273363"/>
                  </a:lnTo>
                  <a:lnTo>
                    <a:pt x="129495" y="316077"/>
                  </a:lnTo>
                  <a:lnTo>
                    <a:pt x="146365" y="355094"/>
                  </a:lnTo>
                  <a:lnTo>
                    <a:pt x="159251" y="392493"/>
                  </a:lnTo>
                  <a:lnTo>
                    <a:pt x="174344" y="436508"/>
                  </a:lnTo>
                  <a:lnTo>
                    <a:pt x="189253" y="474508"/>
                  </a:lnTo>
                  <a:lnTo>
                    <a:pt x="213071" y="553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82"/>
            <p:cNvSpPr/>
            <p:nvPr/>
          </p:nvSpPr>
          <p:spPr>
            <a:xfrm>
              <a:off x="8113699" y="3922616"/>
              <a:ext cx="199319" cy="628095"/>
            </a:xfrm>
            <a:custGeom>
              <a:avLst/>
              <a:gdLst/>
              <a:ahLst/>
              <a:cxnLst/>
              <a:rect l="0" t="0" r="0" b="0"/>
              <a:pathLst>
                <a:path w="199319" h="628095">
                  <a:moveTo>
                    <a:pt x="181981" y="15376"/>
                  </a:moveTo>
                  <a:lnTo>
                    <a:pt x="177240" y="5895"/>
                  </a:lnTo>
                  <a:lnTo>
                    <a:pt x="172867" y="3103"/>
                  </a:lnTo>
                  <a:lnTo>
                    <a:pt x="160070" y="0"/>
                  </a:lnTo>
                  <a:lnTo>
                    <a:pt x="144461" y="3912"/>
                  </a:lnTo>
                  <a:lnTo>
                    <a:pt x="107513" y="21988"/>
                  </a:lnTo>
                  <a:lnTo>
                    <a:pt x="65496" y="53337"/>
                  </a:lnTo>
                  <a:lnTo>
                    <a:pt x="24710" y="89493"/>
                  </a:lnTo>
                  <a:lnTo>
                    <a:pt x="7636" y="110788"/>
                  </a:lnTo>
                  <a:lnTo>
                    <a:pt x="975" y="125250"/>
                  </a:lnTo>
                  <a:lnTo>
                    <a:pt x="0" y="141599"/>
                  </a:lnTo>
                  <a:lnTo>
                    <a:pt x="1130" y="150127"/>
                  </a:lnTo>
                  <a:lnTo>
                    <a:pt x="4858" y="156804"/>
                  </a:lnTo>
                  <a:lnTo>
                    <a:pt x="16939" y="166868"/>
                  </a:lnTo>
                  <a:lnTo>
                    <a:pt x="26313" y="167965"/>
                  </a:lnTo>
                  <a:lnTo>
                    <a:pt x="59238" y="161019"/>
                  </a:lnTo>
                  <a:lnTo>
                    <a:pt x="72197" y="155182"/>
                  </a:lnTo>
                  <a:lnTo>
                    <a:pt x="113540" y="116244"/>
                  </a:lnTo>
                  <a:lnTo>
                    <a:pt x="138548" y="86537"/>
                  </a:lnTo>
                  <a:lnTo>
                    <a:pt x="142833" y="76438"/>
                  </a:lnTo>
                  <a:lnTo>
                    <a:pt x="143976" y="70967"/>
                  </a:lnTo>
                  <a:lnTo>
                    <a:pt x="142600" y="59596"/>
                  </a:lnTo>
                  <a:lnTo>
                    <a:pt x="138372" y="40868"/>
                  </a:lnTo>
                  <a:lnTo>
                    <a:pt x="137034" y="39316"/>
                  </a:lnTo>
                  <a:lnTo>
                    <a:pt x="135149" y="39274"/>
                  </a:lnTo>
                  <a:lnTo>
                    <a:pt x="132901" y="40237"/>
                  </a:lnTo>
                  <a:lnTo>
                    <a:pt x="130401" y="49246"/>
                  </a:lnTo>
                  <a:lnTo>
                    <a:pt x="128797" y="88764"/>
                  </a:lnTo>
                  <a:lnTo>
                    <a:pt x="135610" y="125931"/>
                  </a:lnTo>
                  <a:lnTo>
                    <a:pt x="143657" y="163006"/>
                  </a:lnTo>
                  <a:lnTo>
                    <a:pt x="152325" y="198576"/>
                  </a:lnTo>
                  <a:lnTo>
                    <a:pt x="164143" y="243056"/>
                  </a:lnTo>
                  <a:lnTo>
                    <a:pt x="173058" y="281936"/>
                  </a:lnTo>
                  <a:lnTo>
                    <a:pt x="181982" y="321237"/>
                  </a:lnTo>
                  <a:lnTo>
                    <a:pt x="187935" y="350744"/>
                  </a:lnTo>
                  <a:lnTo>
                    <a:pt x="193888" y="383702"/>
                  </a:lnTo>
                  <a:lnTo>
                    <a:pt x="198077" y="426245"/>
                  </a:lnTo>
                  <a:lnTo>
                    <a:pt x="199318" y="463986"/>
                  </a:lnTo>
                  <a:lnTo>
                    <a:pt x="196963" y="496209"/>
                  </a:lnTo>
                  <a:lnTo>
                    <a:pt x="191616" y="530704"/>
                  </a:lnTo>
                  <a:lnTo>
                    <a:pt x="177449" y="572438"/>
                  </a:lnTo>
                  <a:lnTo>
                    <a:pt x="160684" y="606962"/>
                  </a:lnTo>
                  <a:lnTo>
                    <a:pt x="149034" y="619946"/>
                  </a:lnTo>
                  <a:lnTo>
                    <a:pt x="131950" y="626379"/>
                  </a:lnTo>
                  <a:lnTo>
                    <a:pt x="121838" y="628094"/>
                  </a:lnTo>
                  <a:lnTo>
                    <a:pt x="100019" y="624708"/>
                  </a:lnTo>
                  <a:lnTo>
                    <a:pt x="79077" y="615597"/>
                  </a:lnTo>
                  <a:lnTo>
                    <a:pt x="12317" y="5600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83"/>
            <p:cNvSpPr/>
            <p:nvPr/>
          </p:nvSpPr>
          <p:spPr>
            <a:xfrm>
              <a:off x="7837115" y="3914643"/>
              <a:ext cx="235324" cy="255522"/>
            </a:xfrm>
            <a:custGeom>
              <a:avLst/>
              <a:gdLst/>
              <a:ahLst/>
              <a:cxnLst/>
              <a:rect l="0" t="0" r="0" b="0"/>
              <a:pathLst>
                <a:path w="235324" h="255522">
                  <a:moveTo>
                    <a:pt x="47799" y="23349"/>
                  </a:moveTo>
                  <a:lnTo>
                    <a:pt x="32568" y="67078"/>
                  </a:lnTo>
                  <a:lnTo>
                    <a:pt x="18295" y="108826"/>
                  </a:lnTo>
                  <a:lnTo>
                    <a:pt x="4992" y="149879"/>
                  </a:lnTo>
                  <a:lnTo>
                    <a:pt x="0" y="174835"/>
                  </a:lnTo>
                  <a:lnTo>
                    <a:pt x="2768" y="196446"/>
                  </a:lnTo>
                  <a:lnTo>
                    <a:pt x="12593" y="224118"/>
                  </a:lnTo>
                  <a:lnTo>
                    <a:pt x="28828" y="244467"/>
                  </a:lnTo>
                  <a:lnTo>
                    <a:pt x="35152" y="247160"/>
                  </a:lnTo>
                  <a:lnTo>
                    <a:pt x="50115" y="247505"/>
                  </a:lnTo>
                  <a:lnTo>
                    <a:pt x="64042" y="241706"/>
                  </a:lnTo>
                  <a:lnTo>
                    <a:pt x="77838" y="230530"/>
                  </a:lnTo>
                  <a:lnTo>
                    <a:pt x="114924" y="189257"/>
                  </a:lnTo>
                  <a:lnTo>
                    <a:pt x="136136" y="150516"/>
                  </a:lnTo>
                  <a:lnTo>
                    <a:pt x="151852" y="112745"/>
                  </a:lnTo>
                  <a:lnTo>
                    <a:pt x="166845" y="75568"/>
                  </a:lnTo>
                  <a:lnTo>
                    <a:pt x="172029" y="34746"/>
                  </a:lnTo>
                  <a:lnTo>
                    <a:pt x="173704" y="4822"/>
                  </a:lnTo>
                  <a:lnTo>
                    <a:pt x="175392" y="2068"/>
                  </a:lnTo>
                  <a:lnTo>
                    <a:pt x="177510" y="232"/>
                  </a:lnTo>
                  <a:lnTo>
                    <a:pt x="178921" y="0"/>
                  </a:lnTo>
                  <a:lnTo>
                    <a:pt x="179862" y="838"/>
                  </a:lnTo>
                  <a:lnTo>
                    <a:pt x="180489" y="2388"/>
                  </a:lnTo>
                  <a:lnTo>
                    <a:pt x="181695" y="46844"/>
                  </a:lnTo>
                  <a:lnTo>
                    <a:pt x="182715" y="64549"/>
                  </a:lnTo>
                  <a:lnTo>
                    <a:pt x="196974" y="105243"/>
                  </a:lnTo>
                  <a:lnTo>
                    <a:pt x="211556" y="148566"/>
                  </a:lnTo>
                  <a:lnTo>
                    <a:pt x="219331" y="190394"/>
                  </a:lnTo>
                  <a:lnTo>
                    <a:pt x="231599" y="233715"/>
                  </a:lnTo>
                  <a:lnTo>
                    <a:pt x="235323" y="2555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84"/>
            <p:cNvSpPr/>
            <p:nvPr/>
          </p:nvSpPr>
          <p:spPr>
            <a:xfrm>
              <a:off x="7605967" y="3929063"/>
              <a:ext cx="179981" cy="249370"/>
            </a:xfrm>
            <a:custGeom>
              <a:avLst/>
              <a:gdLst/>
              <a:ahLst/>
              <a:cxnLst/>
              <a:rect l="0" t="0" r="0" b="0"/>
              <a:pathLst>
                <a:path w="179981" h="249370">
                  <a:moveTo>
                    <a:pt x="171791" y="17859"/>
                  </a:moveTo>
                  <a:lnTo>
                    <a:pt x="167050" y="8378"/>
                  </a:lnTo>
                  <a:lnTo>
                    <a:pt x="164662" y="5585"/>
                  </a:lnTo>
                  <a:lnTo>
                    <a:pt x="159362" y="2482"/>
                  </a:lnTo>
                  <a:lnTo>
                    <a:pt x="151054" y="3749"/>
                  </a:lnTo>
                  <a:lnTo>
                    <a:pt x="115329" y="22127"/>
                  </a:lnTo>
                  <a:lnTo>
                    <a:pt x="75144" y="60424"/>
                  </a:lnTo>
                  <a:lnTo>
                    <a:pt x="36878" y="101112"/>
                  </a:lnTo>
                  <a:lnTo>
                    <a:pt x="7227" y="145613"/>
                  </a:lnTo>
                  <a:lnTo>
                    <a:pt x="2551" y="153630"/>
                  </a:lnTo>
                  <a:lnTo>
                    <a:pt x="0" y="175766"/>
                  </a:lnTo>
                  <a:lnTo>
                    <a:pt x="4158" y="201149"/>
                  </a:lnTo>
                  <a:lnTo>
                    <a:pt x="15928" y="225660"/>
                  </a:lnTo>
                  <a:lnTo>
                    <a:pt x="33726" y="241845"/>
                  </a:lnTo>
                  <a:lnTo>
                    <a:pt x="44030" y="247550"/>
                  </a:lnTo>
                  <a:lnTo>
                    <a:pt x="52882" y="249369"/>
                  </a:lnTo>
                  <a:lnTo>
                    <a:pt x="60768" y="248598"/>
                  </a:lnTo>
                  <a:lnTo>
                    <a:pt x="101905" y="233101"/>
                  </a:lnTo>
                  <a:lnTo>
                    <a:pt x="142552" y="205786"/>
                  </a:lnTo>
                  <a:lnTo>
                    <a:pt x="157473" y="196301"/>
                  </a:lnTo>
                  <a:lnTo>
                    <a:pt x="168073" y="178196"/>
                  </a:lnTo>
                  <a:lnTo>
                    <a:pt x="176973" y="140111"/>
                  </a:lnTo>
                  <a:lnTo>
                    <a:pt x="179980" y="97018"/>
                  </a:lnTo>
                  <a:lnTo>
                    <a:pt x="175761" y="61598"/>
                  </a:lnTo>
                  <a:lnTo>
                    <a:pt x="168264" y="41929"/>
                  </a:lnTo>
                  <a:lnTo>
                    <a:pt x="13607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85"/>
            <p:cNvSpPr/>
            <p:nvPr/>
          </p:nvSpPr>
          <p:spPr>
            <a:xfrm>
              <a:off x="7438642" y="3902273"/>
              <a:ext cx="160523" cy="261294"/>
            </a:xfrm>
            <a:custGeom>
              <a:avLst/>
              <a:gdLst/>
              <a:ahLst/>
              <a:cxnLst/>
              <a:rect l="0" t="0" r="0" b="0"/>
              <a:pathLst>
                <a:path w="160523" h="261294">
                  <a:moveTo>
                    <a:pt x="44436" y="0"/>
                  </a:moveTo>
                  <a:lnTo>
                    <a:pt x="39695" y="34339"/>
                  </a:lnTo>
                  <a:lnTo>
                    <a:pt x="36334" y="77302"/>
                  </a:lnTo>
                  <a:lnTo>
                    <a:pt x="33024" y="120773"/>
                  </a:lnTo>
                  <a:lnTo>
                    <a:pt x="25841" y="162123"/>
                  </a:lnTo>
                  <a:lnTo>
                    <a:pt x="20076" y="203149"/>
                  </a:lnTo>
                  <a:lnTo>
                    <a:pt x="18128" y="243086"/>
                  </a:lnTo>
                  <a:lnTo>
                    <a:pt x="17710" y="261293"/>
                  </a:lnTo>
                  <a:lnTo>
                    <a:pt x="17689" y="260516"/>
                  </a:lnTo>
                  <a:lnTo>
                    <a:pt x="3411" y="219496"/>
                  </a:lnTo>
                  <a:lnTo>
                    <a:pt x="504" y="181492"/>
                  </a:lnTo>
                  <a:lnTo>
                    <a:pt x="0" y="143734"/>
                  </a:lnTo>
                  <a:lnTo>
                    <a:pt x="1867" y="118453"/>
                  </a:lnTo>
                  <a:lnTo>
                    <a:pt x="14074" y="77321"/>
                  </a:lnTo>
                  <a:lnTo>
                    <a:pt x="33331" y="35301"/>
                  </a:lnTo>
                  <a:lnTo>
                    <a:pt x="37032" y="29487"/>
                  </a:lnTo>
                  <a:lnTo>
                    <a:pt x="41484" y="25611"/>
                  </a:lnTo>
                  <a:lnTo>
                    <a:pt x="82976" y="8600"/>
                  </a:lnTo>
                  <a:lnTo>
                    <a:pt x="97284" y="4815"/>
                  </a:lnTo>
                  <a:lnTo>
                    <a:pt x="106950" y="6440"/>
                  </a:lnTo>
                  <a:lnTo>
                    <a:pt x="127451" y="12933"/>
                  </a:lnTo>
                  <a:lnTo>
                    <a:pt x="160522" y="44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86"/>
            <p:cNvSpPr/>
            <p:nvPr/>
          </p:nvSpPr>
          <p:spPr>
            <a:xfrm>
              <a:off x="7215287" y="3616523"/>
              <a:ext cx="176651" cy="553642"/>
            </a:xfrm>
            <a:custGeom>
              <a:avLst/>
              <a:gdLst/>
              <a:ahLst/>
              <a:cxnLst/>
              <a:rect l="0" t="0" r="0" b="0"/>
              <a:pathLst>
                <a:path w="176651" h="553642">
                  <a:moveTo>
                    <a:pt x="35619" y="0"/>
                  </a:moveTo>
                  <a:lnTo>
                    <a:pt x="32973" y="29141"/>
                  </a:lnTo>
                  <a:lnTo>
                    <a:pt x="23191" y="62973"/>
                  </a:lnTo>
                  <a:lnTo>
                    <a:pt x="17527" y="91157"/>
                  </a:lnTo>
                  <a:lnTo>
                    <a:pt x="12696" y="123858"/>
                  </a:lnTo>
                  <a:lnTo>
                    <a:pt x="9976" y="165573"/>
                  </a:lnTo>
                  <a:lnTo>
                    <a:pt x="9170" y="208912"/>
                  </a:lnTo>
                  <a:lnTo>
                    <a:pt x="8931" y="253172"/>
                  </a:lnTo>
                  <a:lnTo>
                    <a:pt x="8860" y="296713"/>
                  </a:lnTo>
                  <a:lnTo>
                    <a:pt x="8839" y="335190"/>
                  </a:lnTo>
                  <a:lnTo>
                    <a:pt x="7841" y="371727"/>
                  </a:lnTo>
                  <a:lnTo>
                    <a:pt x="2694" y="406695"/>
                  </a:lnTo>
                  <a:lnTo>
                    <a:pt x="728" y="439326"/>
                  </a:lnTo>
                  <a:lnTo>
                    <a:pt x="145" y="482397"/>
                  </a:lnTo>
                  <a:lnTo>
                    <a:pt x="2595" y="525126"/>
                  </a:lnTo>
                  <a:lnTo>
                    <a:pt x="6982" y="542546"/>
                  </a:lnTo>
                  <a:lnTo>
                    <a:pt x="7598" y="543268"/>
                  </a:lnTo>
                  <a:lnTo>
                    <a:pt x="1600" y="525094"/>
                  </a:lnTo>
                  <a:lnTo>
                    <a:pt x="237" y="488471"/>
                  </a:lnTo>
                  <a:lnTo>
                    <a:pt x="0" y="447791"/>
                  </a:lnTo>
                  <a:lnTo>
                    <a:pt x="7049" y="409995"/>
                  </a:lnTo>
                  <a:lnTo>
                    <a:pt x="16154" y="370756"/>
                  </a:lnTo>
                  <a:lnTo>
                    <a:pt x="24572" y="334328"/>
                  </a:lnTo>
                  <a:lnTo>
                    <a:pt x="33143" y="311846"/>
                  </a:lnTo>
                  <a:lnTo>
                    <a:pt x="35511" y="301317"/>
                  </a:lnTo>
                  <a:lnTo>
                    <a:pt x="39870" y="293331"/>
                  </a:lnTo>
                  <a:lnTo>
                    <a:pt x="45116" y="289119"/>
                  </a:lnTo>
                  <a:lnTo>
                    <a:pt x="47904" y="287996"/>
                  </a:lnTo>
                  <a:lnTo>
                    <a:pt x="56292" y="289395"/>
                  </a:lnTo>
                  <a:lnTo>
                    <a:pt x="92367" y="303852"/>
                  </a:lnTo>
                  <a:lnTo>
                    <a:pt x="112185" y="319446"/>
                  </a:lnTo>
                  <a:lnTo>
                    <a:pt x="141804" y="361896"/>
                  </a:lnTo>
                  <a:lnTo>
                    <a:pt x="159267" y="406294"/>
                  </a:lnTo>
                  <a:lnTo>
                    <a:pt x="169159" y="445160"/>
                  </a:lnTo>
                  <a:lnTo>
                    <a:pt x="176650" y="484367"/>
                  </a:lnTo>
                  <a:lnTo>
                    <a:pt x="171000" y="523494"/>
                  </a:lnTo>
                  <a:lnTo>
                    <a:pt x="160635" y="553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87"/>
            <p:cNvSpPr/>
            <p:nvPr/>
          </p:nvSpPr>
          <p:spPr>
            <a:xfrm>
              <a:off x="6888574" y="3920133"/>
              <a:ext cx="273036" cy="41799"/>
            </a:xfrm>
            <a:custGeom>
              <a:avLst/>
              <a:gdLst/>
              <a:ahLst/>
              <a:cxnLst/>
              <a:rect l="0" t="0" r="0" b="0"/>
              <a:pathLst>
                <a:path w="273036" h="41799">
                  <a:moveTo>
                    <a:pt x="5145" y="17859"/>
                  </a:moveTo>
                  <a:lnTo>
                    <a:pt x="404" y="17859"/>
                  </a:lnTo>
                  <a:lnTo>
                    <a:pt x="0" y="18851"/>
                  </a:lnTo>
                  <a:lnTo>
                    <a:pt x="2197" y="22600"/>
                  </a:lnTo>
                  <a:lnTo>
                    <a:pt x="31094" y="38235"/>
                  </a:lnTo>
                  <a:lnTo>
                    <a:pt x="45121" y="41798"/>
                  </a:lnTo>
                  <a:lnTo>
                    <a:pt x="86072" y="37205"/>
                  </a:lnTo>
                  <a:lnTo>
                    <a:pt x="103621" y="34395"/>
                  </a:lnTo>
                  <a:lnTo>
                    <a:pt x="139140" y="21713"/>
                  </a:lnTo>
                  <a:lnTo>
                    <a:pt x="168540" y="13709"/>
                  </a:lnTo>
                  <a:lnTo>
                    <a:pt x="199741" y="4062"/>
                  </a:lnTo>
                  <a:lnTo>
                    <a:pt x="27303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88"/>
            <p:cNvSpPr/>
            <p:nvPr/>
          </p:nvSpPr>
          <p:spPr>
            <a:xfrm>
              <a:off x="7090649" y="3754658"/>
              <a:ext cx="26313" cy="406577"/>
            </a:xfrm>
            <a:custGeom>
              <a:avLst/>
              <a:gdLst/>
              <a:ahLst/>
              <a:cxnLst/>
              <a:rect l="0" t="0" r="0" b="0"/>
              <a:pathLst>
                <a:path w="26313" h="406577">
                  <a:moveTo>
                    <a:pt x="17382" y="4740"/>
                  </a:moveTo>
                  <a:lnTo>
                    <a:pt x="17382" y="0"/>
                  </a:lnTo>
                  <a:lnTo>
                    <a:pt x="12641" y="42946"/>
                  </a:lnTo>
                  <a:lnTo>
                    <a:pt x="7669" y="72322"/>
                  </a:lnTo>
                  <a:lnTo>
                    <a:pt x="1937" y="111746"/>
                  </a:lnTo>
                  <a:lnTo>
                    <a:pt x="0" y="152326"/>
                  </a:lnTo>
                  <a:lnTo>
                    <a:pt x="2232" y="196216"/>
                  </a:lnTo>
                  <a:lnTo>
                    <a:pt x="7224" y="235929"/>
                  </a:lnTo>
                  <a:lnTo>
                    <a:pt x="14347" y="279566"/>
                  </a:lnTo>
                  <a:lnTo>
                    <a:pt x="16782" y="323757"/>
                  </a:lnTo>
                  <a:lnTo>
                    <a:pt x="17264" y="366184"/>
                  </a:lnTo>
                  <a:lnTo>
                    <a:pt x="26312" y="4065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89"/>
            <p:cNvSpPr/>
            <p:nvPr/>
          </p:nvSpPr>
          <p:spPr>
            <a:xfrm>
              <a:off x="6522861" y="3933252"/>
              <a:ext cx="201195" cy="245843"/>
            </a:xfrm>
            <a:custGeom>
              <a:avLst/>
              <a:gdLst/>
              <a:ahLst/>
              <a:cxnLst/>
              <a:rect l="0" t="0" r="0" b="0"/>
              <a:pathLst>
                <a:path w="201195" h="245843">
                  <a:moveTo>
                    <a:pt x="4741" y="4740"/>
                  </a:moveTo>
                  <a:lnTo>
                    <a:pt x="4741" y="0"/>
                  </a:lnTo>
                  <a:lnTo>
                    <a:pt x="2095" y="36993"/>
                  </a:lnTo>
                  <a:lnTo>
                    <a:pt x="0" y="44101"/>
                  </a:lnTo>
                  <a:lnTo>
                    <a:pt x="1793" y="73068"/>
                  </a:lnTo>
                  <a:lnTo>
                    <a:pt x="16910" y="117054"/>
                  </a:lnTo>
                  <a:lnTo>
                    <a:pt x="31565" y="157224"/>
                  </a:lnTo>
                  <a:lnTo>
                    <a:pt x="38703" y="178177"/>
                  </a:lnTo>
                  <a:lnTo>
                    <a:pt x="39288" y="177911"/>
                  </a:lnTo>
                  <a:lnTo>
                    <a:pt x="39938" y="172325"/>
                  </a:lnTo>
                  <a:lnTo>
                    <a:pt x="29415" y="133980"/>
                  </a:lnTo>
                  <a:lnTo>
                    <a:pt x="27144" y="126619"/>
                  </a:lnTo>
                  <a:lnTo>
                    <a:pt x="29634" y="88273"/>
                  </a:lnTo>
                  <a:lnTo>
                    <a:pt x="31280" y="48434"/>
                  </a:lnTo>
                  <a:lnTo>
                    <a:pt x="36196" y="22317"/>
                  </a:lnTo>
                  <a:lnTo>
                    <a:pt x="39601" y="16458"/>
                  </a:lnTo>
                  <a:lnTo>
                    <a:pt x="43856" y="12552"/>
                  </a:lnTo>
                  <a:lnTo>
                    <a:pt x="56679" y="7055"/>
                  </a:lnTo>
                  <a:lnTo>
                    <a:pt x="60202" y="6283"/>
                  </a:lnTo>
                  <a:lnTo>
                    <a:pt x="79382" y="9938"/>
                  </a:lnTo>
                  <a:lnTo>
                    <a:pt x="99176" y="22045"/>
                  </a:lnTo>
                  <a:lnTo>
                    <a:pt x="132689" y="52606"/>
                  </a:lnTo>
                  <a:lnTo>
                    <a:pt x="151796" y="90888"/>
                  </a:lnTo>
                  <a:lnTo>
                    <a:pt x="168217" y="130713"/>
                  </a:lnTo>
                  <a:lnTo>
                    <a:pt x="180312" y="171801"/>
                  </a:lnTo>
                  <a:lnTo>
                    <a:pt x="189609" y="209608"/>
                  </a:lnTo>
                  <a:lnTo>
                    <a:pt x="192076" y="225769"/>
                  </a:lnTo>
                  <a:lnTo>
                    <a:pt x="201194" y="2458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90"/>
            <p:cNvSpPr/>
            <p:nvPr/>
          </p:nvSpPr>
          <p:spPr>
            <a:xfrm>
              <a:off x="6309492" y="3900463"/>
              <a:ext cx="163543" cy="287561"/>
            </a:xfrm>
            <a:custGeom>
              <a:avLst/>
              <a:gdLst/>
              <a:ahLst/>
              <a:cxnLst/>
              <a:rect l="0" t="0" r="0" b="0"/>
              <a:pathLst>
                <a:path w="163543" h="287561">
                  <a:moveTo>
                    <a:pt x="30586" y="126826"/>
                  </a:moveTo>
                  <a:lnTo>
                    <a:pt x="30586" y="136307"/>
                  </a:lnTo>
                  <a:lnTo>
                    <a:pt x="32571" y="140092"/>
                  </a:lnTo>
                  <a:lnTo>
                    <a:pt x="40067" y="146943"/>
                  </a:lnTo>
                  <a:lnTo>
                    <a:pt x="44845" y="148175"/>
                  </a:lnTo>
                  <a:lnTo>
                    <a:pt x="55444" y="146898"/>
                  </a:lnTo>
                  <a:lnTo>
                    <a:pt x="91684" y="129872"/>
                  </a:lnTo>
                  <a:lnTo>
                    <a:pt x="117481" y="107223"/>
                  </a:lnTo>
                  <a:lnTo>
                    <a:pt x="133282" y="84638"/>
                  </a:lnTo>
                  <a:lnTo>
                    <a:pt x="153252" y="70206"/>
                  </a:lnTo>
                  <a:lnTo>
                    <a:pt x="159519" y="59990"/>
                  </a:lnTo>
                  <a:lnTo>
                    <a:pt x="163542" y="37262"/>
                  </a:lnTo>
                  <a:lnTo>
                    <a:pt x="163099" y="25504"/>
                  </a:lnTo>
                  <a:lnTo>
                    <a:pt x="159595" y="13664"/>
                  </a:lnTo>
                  <a:lnTo>
                    <a:pt x="152085" y="4433"/>
                  </a:lnTo>
                  <a:lnTo>
                    <a:pt x="147304" y="582"/>
                  </a:lnTo>
                  <a:lnTo>
                    <a:pt x="140148" y="0"/>
                  </a:lnTo>
                  <a:lnTo>
                    <a:pt x="121614" y="4644"/>
                  </a:lnTo>
                  <a:lnTo>
                    <a:pt x="79361" y="35075"/>
                  </a:lnTo>
                  <a:lnTo>
                    <a:pt x="38155" y="66741"/>
                  </a:lnTo>
                  <a:lnTo>
                    <a:pt x="10963" y="93958"/>
                  </a:lnTo>
                  <a:lnTo>
                    <a:pt x="6981" y="101635"/>
                  </a:lnTo>
                  <a:lnTo>
                    <a:pt x="0" y="125756"/>
                  </a:lnTo>
                  <a:lnTo>
                    <a:pt x="1129" y="153298"/>
                  </a:lnTo>
                  <a:lnTo>
                    <a:pt x="10399" y="193424"/>
                  </a:lnTo>
                  <a:lnTo>
                    <a:pt x="15992" y="205373"/>
                  </a:lnTo>
                  <a:lnTo>
                    <a:pt x="34199" y="222419"/>
                  </a:lnTo>
                  <a:lnTo>
                    <a:pt x="78300" y="238827"/>
                  </a:lnTo>
                  <a:lnTo>
                    <a:pt x="95118" y="245396"/>
                  </a:lnTo>
                  <a:lnTo>
                    <a:pt x="146672" y="2875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91"/>
            <p:cNvSpPr/>
            <p:nvPr/>
          </p:nvSpPr>
          <p:spPr>
            <a:xfrm>
              <a:off x="5768578" y="3683221"/>
              <a:ext cx="239080" cy="452585"/>
            </a:xfrm>
            <a:custGeom>
              <a:avLst/>
              <a:gdLst/>
              <a:ahLst/>
              <a:cxnLst/>
              <a:rect l="0" t="0" r="0" b="0"/>
              <a:pathLst>
                <a:path w="239080" h="452585">
                  <a:moveTo>
                    <a:pt x="53577" y="4740"/>
                  </a:moveTo>
                  <a:lnTo>
                    <a:pt x="53577" y="0"/>
                  </a:lnTo>
                  <a:lnTo>
                    <a:pt x="48838" y="35257"/>
                  </a:lnTo>
                  <a:lnTo>
                    <a:pt x="45476" y="70005"/>
                  </a:lnTo>
                  <a:lnTo>
                    <a:pt x="44812" y="110383"/>
                  </a:lnTo>
                  <a:lnTo>
                    <a:pt x="44697" y="143528"/>
                  </a:lnTo>
                  <a:lnTo>
                    <a:pt x="47309" y="179477"/>
                  </a:lnTo>
                  <a:lnTo>
                    <a:pt x="52340" y="223031"/>
                  </a:lnTo>
                  <a:lnTo>
                    <a:pt x="53212" y="258045"/>
                  </a:lnTo>
                  <a:lnTo>
                    <a:pt x="53505" y="298302"/>
                  </a:lnTo>
                  <a:lnTo>
                    <a:pt x="53564" y="337563"/>
                  </a:lnTo>
                  <a:lnTo>
                    <a:pt x="53575" y="378502"/>
                  </a:lnTo>
                  <a:lnTo>
                    <a:pt x="52586" y="423038"/>
                  </a:lnTo>
                  <a:lnTo>
                    <a:pt x="50932" y="426481"/>
                  </a:lnTo>
                  <a:lnTo>
                    <a:pt x="48838" y="428775"/>
                  </a:lnTo>
                  <a:lnTo>
                    <a:pt x="47441" y="429313"/>
                  </a:lnTo>
                  <a:lnTo>
                    <a:pt x="46510" y="428679"/>
                  </a:lnTo>
                  <a:lnTo>
                    <a:pt x="40276" y="406312"/>
                  </a:lnTo>
                  <a:lnTo>
                    <a:pt x="37611" y="364668"/>
                  </a:lnTo>
                  <a:lnTo>
                    <a:pt x="45610" y="329396"/>
                  </a:lnTo>
                  <a:lnTo>
                    <a:pt x="61486" y="293545"/>
                  </a:lnTo>
                  <a:lnTo>
                    <a:pt x="82710" y="255125"/>
                  </a:lnTo>
                  <a:lnTo>
                    <a:pt x="93977" y="240046"/>
                  </a:lnTo>
                  <a:lnTo>
                    <a:pt x="126502" y="205623"/>
                  </a:lnTo>
                  <a:lnTo>
                    <a:pt x="141221" y="205808"/>
                  </a:lnTo>
                  <a:lnTo>
                    <a:pt x="163882" y="211490"/>
                  </a:lnTo>
                  <a:lnTo>
                    <a:pt x="207331" y="235779"/>
                  </a:lnTo>
                  <a:lnTo>
                    <a:pt x="218817" y="249307"/>
                  </a:lnTo>
                  <a:lnTo>
                    <a:pt x="234273" y="277504"/>
                  </a:lnTo>
                  <a:lnTo>
                    <a:pt x="239079" y="310345"/>
                  </a:lnTo>
                  <a:lnTo>
                    <a:pt x="237557" y="339994"/>
                  </a:lnTo>
                  <a:lnTo>
                    <a:pt x="231122" y="376926"/>
                  </a:lnTo>
                  <a:lnTo>
                    <a:pt x="224760" y="390422"/>
                  </a:lnTo>
                  <a:lnTo>
                    <a:pt x="211014" y="407191"/>
                  </a:lnTo>
                  <a:lnTo>
                    <a:pt x="183604" y="427049"/>
                  </a:lnTo>
                  <a:lnTo>
                    <a:pt x="145769" y="440932"/>
                  </a:lnTo>
                  <a:lnTo>
                    <a:pt x="110549" y="452584"/>
                  </a:lnTo>
                  <a:lnTo>
                    <a:pt x="67881" y="451787"/>
                  </a:lnTo>
                  <a:lnTo>
                    <a:pt x="60137" y="451599"/>
                  </a:lnTo>
                  <a:lnTo>
                    <a:pt x="52990" y="448498"/>
                  </a:lnTo>
                  <a:lnTo>
                    <a:pt x="0" y="4065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92"/>
            <p:cNvSpPr/>
            <p:nvPr/>
          </p:nvSpPr>
          <p:spPr>
            <a:xfrm>
              <a:off x="6042080" y="3941509"/>
              <a:ext cx="136290" cy="184008"/>
            </a:xfrm>
            <a:custGeom>
              <a:avLst/>
              <a:gdLst/>
              <a:ahLst/>
              <a:cxnLst/>
              <a:rect l="0" t="0" r="0" b="0"/>
              <a:pathLst>
                <a:path w="136290" h="184008">
                  <a:moveTo>
                    <a:pt x="39037" y="103639"/>
                  </a:moveTo>
                  <a:lnTo>
                    <a:pt x="43778" y="98899"/>
                  </a:lnTo>
                  <a:lnTo>
                    <a:pt x="81792" y="82271"/>
                  </a:lnTo>
                  <a:lnTo>
                    <a:pt x="113772" y="70629"/>
                  </a:lnTo>
                  <a:lnTo>
                    <a:pt x="126161" y="60525"/>
                  </a:lnTo>
                  <a:lnTo>
                    <a:pt x="132329" y="49420"/>
                  </a:lnTo>
                  <a:lnTo>
                    <a:pt x="136289" y="26122"/>
                  </a:lnTo>
                  <a:lnTo>
                    <a:pt x="132235" y="8352"/>
                  </a:lnTo>
                  <a:lnTo>
                    <a:pt x="127958" y="4396"/>
                  </a:lnTo>
                  <a:lnTo>
                    <a:pt x="115269" y="0"/>
                  </a:lnTo>
                  <a:lnTo>
                    <a:pt x="99707" y="3338"/>
                  </a:lnTo>
                  <a:lnTo>
                    <a:pt x="59295" y="16022"/>
                  </a:lnTo>
                  <a:lnTo>
                    <a:pt x="41094" y="22034"/>
                  </a:lnTo>
                  <a:lnTo>
                    <a:pt x="26392" y="31321"/>
                  </a:lnTo>
                  <a:lnTo>
                    <a:pt x="15889" y="47355"/>
                  </a:lnTo>
                  <a:lnTo>
                    <a:pt x="1061" y="80505"/>
                  </a:lnTo>
                  <a:lnTo>
                    <a:pt x="0" y="96334"/>
                  </a:lnTo>
                  <a:lnTo>
                    <a:pt x="4866" y="132443"/>
                  </a:lnTo>
                  <a:lnTo>
                    <a:pt x="23378" y="158304"/>
                  </a:lnTo>
                  <a:lnTo>
                    <a:pt x="42335" y="168563"/>
                  </a:lnTo>
                  <a:lnTo>
                    <a:pt x="110475" y="1840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SMARTInkShape-93"/>
          <p:cNvSpPr/>
          <p:nvPr/>
        </p:nvSpPr>
        <p:spPr>
          <a:xfrm>
            <a:off x="5716361" y="2348508"/>
            <a:ext cx="364757" cy="340987"/>
          </a:xfrm>
          <a:custGeom>
            <a:avLst/>
            <a:gdLst/>
            <a:ahLst/>
            <a:cxnLst/>
            <a:rect l="0" t="0" r="0" b="0"/>
            <a:pathLst>
              <a:path w="364757" h="340987">
                <a:moveTo>
                  <a:pt x="34359" y="0"/>
                </a:moveTo>
                <a:lnTo>
                  <a:pt x="34359" y="4740"/>
                </a:lnTo>
                <a:lnTo>
                  <a:pt x="31712" y="9713"/>
                </a:lnTo>
                <a:lnTo>
                  <a:pt x="29617" y="12429"/>
                </a:lnTo>
                <a:lnTo>
                  <a:pt x="28221" y="13247"/>
                </a:lnTo>
                <a:lnTo>
                  <a:pt x="27290" y="12800"/>
                </a:lnTo>
                <a:lnTo>
                  <a:pt x="26669" y="11510"/>
                </a:lnTo>
                <a:lnTo>
                  <a:pt x="21055" y="23915"/>
                </a:lnTo>
                <a:lnTo>
                  <a:pt x="12158" y="64281"/>
                </a:lnTo>
                <a:lnTo>
                  <a:pt x="5527" y="107389"/>
                </a:lnTo>
                <a:lnTo>
                  <a:pt x="0" y="147661"/>
                </a:lnTo>
                <a:lnTo>
                  <a:pt x="5045" y="186705"/>
                </a:lnTo>
                <a:lnTo>
                  <a:pt x="7070" y="223080"/>
                </a:lnTo>
                <a:lnTo>
                  <a:pt x="10067" y="255275"/>
                </a:lnTo>
                <a:lnTo>
                  <a:pt x="12209" y="268410"/>
                </a:lnTo>
                <a:lnTo>
                  <a:pt x="22530" y="288296"/>
                </a:lnTo>
                <a:lnTo>
                  <a:pt x="48675" y="316475"/>
                </a:lnTo>
                <a:lnTo>
                  <a:pt x="81087" y="337850"/>
                </a:lnTo>
                <a:lnTo>
                  <a:pt x="87339" y="340327"/>
                </a:lnTo>
                <a:lnTo>
                  <a:pt x="92499" y="340986"/>
                </a:lnTo>
                <a:lnTo>
                  <a:pt x="96931" y="340433"/>
                </a:lnTo>
                <a:lnTo>
                  <a:pt x="107147" y="334528"/>
                </a:lnTo>
                <a:lnTo>
                  <a:pt x="112650" y="330175"/>
                </a:lnTo>
                <a:lnTo>
                  <a:pt x="118763" y="320046"/>
                </a:lnTo>
                <a:lnTo>
                  <a:pt x="127497" y="300542"/>
                </a:lnTo>
                <a:lnTo>
                  <a:pt x="143486" y="267285"/>
                </a:lnTo>
                <a:lnTo>
                  <a:pt x="149527" y="223162"/>
                </a:lnTo>
                <a:lnTo>
                  <a:pt x="150172" y="191138"/>
                </a:lnTo>
                <a:lnTo>
                  <a:pt x="153009" y="158167"/>
                </a:lnTo>
                <a:lnTo>
                  <a:pt x="158116" y="138730"/>
                </a:lnTo>
                <a:lnTo>
                  <a:pt x="151575" y="118988"/>
                </a:lnTo>
                <a:lnTo>
                  <a:pt x="151198" y="119013"/>
                </a:lnTo>
                <a:lnTo>
                  <a:pt x="150667" y="124780"/>
                </a:lnTo>
                <a:lnTo>
                  <a:pt x="150463" y="167557"/>
                </a:lnTo>
                <a:lnTo>
                  <a:pt x="150446" y="211218"/>
                </a:lnTo>
                <a:lnTo>
                  <a:pt x="151436" y="248428"/>
                </a:lnTo>
                <a:lnTo>
                  <a:pt x="167613" y="291651"/>
                </a:lnTo>
                <a:lnTo>
                  <a:pt x="183864" y="315831"/>
                </a:lnTo>
                <a:lnTo>
                  <a:pt x="192747" y="323924"/>
                </a:lnTo>
                <a:lnTo>
                  <a:pt x="196505" y="326082"/>
                </a:lnTo>
                <a:lnTo>
                  <a:pt x="208618" y="325834"/>
                </a:lnTo>
                <a:lnTo>
                  <a:pt x="248283" y="321051"/>
                </a:lnTo>
                <a:lnTo>
                  <a:pt x="280969" y="309115"/>
                </a:lnTo>
                <a:lnTo>
                  <a:pt x="293122" y="295473"/>
                </a:lnTo>
                <a:lnTo>
                  <a:pt x="315930" y="255280"/>
                </a:lnTo>
                <a:lnTo>
                  <a:pt x="328799" y="212998"/>
                </a:lnTo>
                <a:lnTo>
                  <a:pt x="340896" y="175908"/>
                </a:lnTo>
                <a:lnTo>
                  <a:pt x="349859" y="141528"/>
                </a:lnTo>
                <a:lnTo>
                  <a:pt x="360785" y="100716"/>
                </a:lnTo>
                <a:lnTo>
                  <a:pt x="364756"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 name="SMARTInkShape-Group22"/>
          <p:cNvGrpSpPr/>
          <p:nvPr/>
        </p:nvGrpSpPr>
        <p:grpSpPr>
          <a:xfrm>
            <a:off x="5893597" y="1580555"/>
            <a:ext cx="2491381" cy="1169790"/>
            <a:chOff x="5893597" y="1580555"/>
            <a:chExt cx="2491381" cy="1169790"/>
          </a:xfrm>
        </p:grpSpPr>
        <p:sp>
          <p:nvSpPr>
            <p:cNvPr id="79" name="SMARTInkShape-94"/>
            <p:cNvSpPr/>
            <p:nvPr/>
          </p:nvSpPr>
          <p:spPr>
            <a:xfrm>
              <a:off x="8072602" y="2279494"/>
              <a:ext cx="312376" cy="301187"/>
            </a:xfrm>
            <a:custGeom>
              <a:avLst/>
              <a:gdLst/>
              <a:ahLst/>
              <a:cxnLst/>
              <a:rect l="0" t="0" r="0" b="0"/>
              <a:pathLst>
                <a:path w="312376" h="301187">
                  <a:moveTo>
                    <a:pt x="26625" y="113662"/>
                  </a:moveTo>
                  <a:lnTo>
                    <a:pt x="26625" y="108922"/>
                  </a:lnTo>
                  <a:lnTo>
                    <a:pt x="25632" y="109510"/>
                  </a:lnTo>
                  <a:lnTo>
                    <a:pt x="21884" y="115455"/>
                  </a:lnTo>
                  <a:lnTo>
                    <a:pt x="18935" y="129958"/>
                  </a:lnTo>
                  <a:lnTo>
                    <a:pt x="18062" y="161045"/>
                  </a:lnTo>
                  <a:lnTo>
                    <a:pt x="17859" y="190284"/>
                  </a:lnTo>
                  <a:lnTo>
                    <a:pt x="17743" y="229630"/>
                  </a:lnTo>
                  <a:lnTo>
                    <a:pt x="15063" y="253857"/>
                  </a:lnTo>
                  <a:lnTo>
                    <a:pt x="8874" y="274040"/>
                  </a:lnTo>
                  <a:lnTo>
                    <a:pt x="2650" y="252939"/>
                  </a:lnTo>
                  <a:lnTo>
                    <a:pt x="392" y="212170"/>
                  </a:lnTo>
                  <a:lnTo>
                    <a:pt x="0" y="169970"/>
                  </a:lnTo>
                  <a:lnTo>
                    <a:pt x="2530" y="137622"/>
                  </a:lnTo>
                  <a:lnTo>
                    <a:pt x="12274" y="99433"/>
                  </a:lnTo>
                  <a:lnTo>
                    <a:pt x="20829" y="60609"/>
                  </a:lnTo>
                  <a:lnTo>
                    <a:pt x="29648" y="36648"/>
                  </a:lnTo>
                  <a:lnTo>
                    <a:pt x="38221" y="27178"/>
                  </a:lnTo>
                  <a:lnTo>
                    <a:pt x="43286" y="23264"/>
                  </a:lnTo>
                  <a:lnTo>
                    <a:pt x="49638" y="22639"/>
                  </a:lnTo>
                  <a:lnTo>
                    <a:pt x="64634" y="27236"/>
                  </a:lnTo>
                  <a:lnTo>
                    <a:pt x="97580" y="51925"/>
                  </a:lnTo>
                  <a:lnTo>
                    <a:pt x="107770" y="63403"/>
                  </a:lnTo>
                  <a:lnTo>
                    <a:pt x="119589" y="97612"/>
                  </a:lnTo>
                  <a:lnTo>
                    <a:pt x="124804" y="133863"/>
                  </a:lnTo>
                  <a:lnTo>
                    <a:pt x="132403" y="177373"/>
                  </a:lnTo>
                  <a:lnTo>
                    <a:pt x="136244" y="203509"/>
                  </a:lnTo>
                  <a:lnTo>
                    <a:pt x="142332" y="227494"/>
                  </a:lnTo>
                  <a:lnTo>
                    <a:pt x="147339" y="210118"/>
                  </a:lnTo>
                  <a:lnTo>
                    <a:pt x="147082" y="198534"/>
                  </a:lnTo>
                  <a:lnTo>
                    <a:pt x="145625" y="194056"/>
                  </a:lnTo>
                  <a:lnTo>
                    <a:pt x="148315" y="173532"/>
                  </a:lnTo>
                  <a:lnTo>
                    <a:pt x="163777" y="132997"/>
                  </a:lnTo>
                  <a:lnTo>
                    <a:pt x="172544" y="90948"/>
                  </a:lnTo>
                  <a:lnTo>
                    <a:pt x="187367" y="46497"/>
                  </a:lnTo>
                  <a:lnTo>
                    <a:pt x="196292" y="21993"/>
                  </a:lnTo>
                  <a:lnTo>
                    <a:pt x="208196" y="4825"/>
                  </a:lnTo>
                  <a:lnTo>
                    <a:pt x="219440" y="798"/>
                  </a:lnTo>
                  <a:lnTo>
                    <a:pt x="232376" y="0"/>
                  </a:lnTo>
                  <a:lnTo>
                    <a:pt x="241432" y="2953"/>
                  </a:lnTo>
                  <a:lnTo>
                    <a:pt x="269244" y="21571"/>
                  </a:lnTo>
                  <a:lnTo>
                    <a:pt x="276008" y="33707"/>
                  </a:lnTo>
                  <a:lnTo>
                    <a:pt x="282747" y="62852"/>
                  </a:lnTo>
                  <a:lnTo>
                    <a:pt x="284744" y="99269"/>
                  </a:lnTo>
                  <a:lnTo>
                    <a:pt x="287982" y="138832"/>
                  </a:lnTo>
                  <a:lnTo>
                    <a:pt x="293225" y="183016"/>
                  </a:lnTo>
                  <a:lnTo>
                    <a:pt x="295252" y="221399"/>
                  </a:lnTo>
                  <a:lnTo>
                    <a:pt x="301532" y="260878"/>
                  </a:lnTo>
                  <a:lnTo>
                    <a:pt x="305525" y="281967"/>
                  </a:lnTo>
                  <a:lnTo>
                    <a:pt x="312375" y="3011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95"/>
            <p:cNvSpPr/>
            <p:nvPr/>
          </p:nvSpPr>
          <p:spPr>
            <a:xfrm>
              <a:off x="7876008" y="2320447"/>
              <a:ext cx="98204" cy="279811"/>
            </a:xfrm>
            <a:custGeom>
              <a:avLst/>
              <a:gdLst/>
              <a:ahLst/>
              <a:cxnLst/>
              <a:rect l="0" t="0" r="0" b="0"/>
              <a:pathLst>
                <a:path w="98204" h="279811">
                  <a:moveTo>
                    <a:pt x="26765" y="63780"/>
                  </a:moveTo>
                  <a:lnTo>
                    <a:pt x="26765" y="103478"/>
                  </a:lnTo>
                  <a:lnTo>
                    <a:pt x="29412" y="140034"/>
                  </a:lnTo>
                  <a:lnTo>
                    <a:pt x="39194" y="179053"/>
                  </a:lnTo>
                  <a:lnTo>
                    <a:pt x="43910" y="217339"/>
                  </a:lnTo>
                  <a:lnTo>
                    <a:pt x="43315" y="233231"/>
                  </a:lnTo>
                  <a:lnTo>
                    <a:pt x="36228" y="275260"/>
                  </a:lnTo>
                  <a:lnTo>
                    <a:pt x="36050" y="279180"/>
                  </a:lnTo>
                  <a:lnTo>
                    <a:pt x="34940" y="279810"/>
                  </a:lnTo>
                  <a:lnTo>
                    <a:pt x="23297" y="266216"/>
                  </a:lnTo>
                  <a:lnTo>
                    <a:pt x="11487" y="230104"/>
                  </a:lnTo>
                  <a:lnTo>
                    <a:pt x="2065" y="190364"/>
                  </a:lnTo>
                  <a:lnTo>
                    <a:pt x="252" y="156260"/>
                  </a:lnTo>
                  <a:lnTo>
                    <a:pt x="58" y="119844"/>
                  </a:lnTo>
                  <a:lnTo>
                    <a:pt x="0" y="79620"/>
                  </a:lnTo>
                  <a:lnTo>
                    <a:pt x="1969" y="48960"/>
                  </a:lnTo>
                  <a:lnTo>
                    <a:pt x="9460" y="33711"/>
                  </a:lnTo>
                  <a:lnTo>
                    <a:pt x="14237" y="28851"/>
                  </a:lnTo>
                  <a:lnTo>
                    <a:pt x="37218" y="15671"/>
                  </a:lnTo>
                  <a:lnTo>
                    <a:pt x="47170" y="2341"/>
                  </a:lnTo>
                  <a:lnTo>
                    <a:pt x="52275" y="0"/>
                  </a:lnTo>
                  <a:lnTo>
                    <a:pt x="65885" y="45"/>
                  </a:lnTo>
                  <a:lnTo>
                    <a:pt x="71696" y="2438"/>
                  </a:lnTo>
                  <a:lnTo>
                    <a:pt x="80799" y="10389"/>
                  </a:lnTo>
                  <a:lnTo>
                    <a:pt x="98203" y="54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96"/>
            <p:cNvSpPr/>
            <p:nvPr/>
          </p:nvSpPr>
          <p:spPr>
            <a:xfrm>
              <a:off x="7322344" y="2384227"/>
              <a:ext cx="497708" cy="215357"/>
            </a:xfrm>
            <a:custGeom>
              <a:avLst/>
              <a:gdLst/>
              <a:ahLst/>
              <a:cxnLst/>
              <a:rect l="0" t="0" r="0" b="0"/>
              <a:pathLst>
                <a:path w="497708" h="215357">
                  <a:moveTo>
                    <a:pt x="0" y="53578"/>
                  </a:moveTo>
                  <a:lnTo>
                    <a:pt x="37519" y="53578"/>
                  </a:lnTo>
                  <a:lnTo>
                    <a:pt x="63041" y="50932"/>
                  </a:lnTo>
                  <a:lnTo>
                    <a:pt x="98332" y="45889"/>
                  </a:lnTo>
                  <a:lnTo>
                    <a:pt x="140103" y="39749"/>
                  </a:lnTo>
                  <a:lnTo>
                    <a:pt x="180693" y="40740"/>
                  </a:lnTo>
                  <a:lnTo>
                    <a:pt x="202347" y="38943"/>
                  </a:lnTo>
                  <a:lnTo>
                    <a:pt x="243148" y="43227"/>
                  </a:lnTo>
                  <a:lnTo>
                    <a:pt x="282718" y="41581"/>
                  </a:lnTo>
                  <a:lnTo>
                    <a:pt x="321563" y="34810"/>
                  </a:lnTo>
                  <a:lnTo>
                    <a:pt x="364145" y="22700"/>
                  </a:lnTo>
                  <a:lnTo>
                    <a:pt x="374501" y="24310"/>
                  </a:lnTo>
                  <a:lnTo>
                    <a:pt x="377659" y="26129"/>
                  </a:lnTo>
                  <a:lnTo>
                    <a:pt x="379766" y="28333"/>
                  </a:lnTo>
                  <a:lnTo>
                    <a:pt x="381169" y="30795"/>
                  </a:lnTo>
                  <a:lnTo>
                    <a:pt x="381113" y="31444"/>
                  </a:lnTo>
                  <a:lnTo>
                    <a:pt x="375301" y="28609"/>
                  </a:lnTo>
                  <a:lnTo>
                    <a:pt x="355224" y="27028"/>
                  </a:lnTo>
                  <a:lnTo>
                    <a:pt x="346062" y="34833"/>
                  </a:lnTo>
                  <a:lnTo>
                    <a:pt x="311198" y="77338"/>
                  </a:lnTo>
                  <a:lnTo>
                    <a:pt x="291846" y="117845"/>
                  </a:lnTo>
                  <a:lnTo>
                    <a:pt x="291105" y="134727"/>
                  </a:lnTo>
                  <a:lnTo>
                    <a:pt x="298714" y="165077"/>
                  </a:lnTo>
                  <a:lnTo>
                    <a:pt x="311640" y="193551"/>
                  </a:lnTo>
                  <a:lnTo>
                    <a:pt x="327684" y="207730"/>
                  </a:lnTo>
                  <a:lnTo>
                    <a:pt x="346059" y="215356"/>
                  </a:lnTo>
                  <a:lnTo>
                    <a:pt x="389799" y="214645"/>
                  </a:lnTo>
                  <a:lnTo>
                    <a:pt x="427019" y="213386"/>
                  </a:lnTo>
                  <a:lnTo>
                    <a:pt x="441471" y="209601"/>
                  </a:lnTo>
                  <a:lnTo>
                    <a:pt x="465504" y="192411"/>
                  </a:lnTo>
                  <a:lnTo>
                    <a:pt x="477427" y="174151"/>
                  </a:lnTo>
                  <a:lnTo>
                    <a:pt x="496997" y="130615"/>
                  </a:lnTo>
                  <a:lnTo>
                    <a:pt x="497707" y="113614"/>
                  </a:lnTo>
                  <a:lnTo>
                    <a:pt x="492529" y="84705"/>
                  </a:lnTo>
                  <a:lnTo>
                    <a:pt x="476111" y="45184"/>
                  </a:lnTo>
                  <a:lnTo>
                    <a:pt x="461671" y="25425"/>
                  </a:lnTo>
                  <a:lnTo>
                    <a:pt x="452241" y="16261"/>
                  </a:lnTo>
                  <a:lnTo>
                    <a:pt x="444743" y="12188"/>
                  </a:lnTo>
                  <a:lnTo>
                    <a:pt x="41076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97"/>
            <p:cNvSpPr/>
            <p:nvPr/>
          </p:nvSpPr>
          <p:spPr>
            <a:xfrm>
              <a:off x="7510418" y="2196703"/>
              <a:ext cx="8380" cy="553642"/>
            </a:xfrm>
            <a:custGeom>
              <a:avLst/>
              <a:gdLst/>
              <a:ahLst/>
              <a:cxnLst/>
              <a:rect l="0" t="0" r="0" b="0"/>
              <a:pathLst>
                <a:path w="8380" h="553642">
                  <a:moveTo>
                    <a:pt x="8379" y="0"/>
                  </a:moveTo>
                  <a:lnTo>
                    <a:pt x="8379" y="39576"/>
                  </a:lnTo>
                  <a:lnTo>
                    <a:pt x="8379" y="77321"/>
                  </a:lnTo>
                  <a:lnTo>
                    <a:pt x="8379" y="116947"/>
                  </a:lnTo>
                  <a:lnTo>
                    <a:pt x="8379" y="157561"/>
                  </a:lnTo>
                  <a:lnTo>
                    <a:pt x="8379" y="192867"/>
                  </a:lnTo>
                  <a:lnTo>
                    <a:pt x="8379" y="227472"/>
                  </a:lnTo>
                  <a:lnTo>
                    <a:pt x="8379" y="266498"/>
                  </a:lnTo>
                  <a:lnTo>
                    <a:pt x="8379" y="310500"/>
                  </a:lnTo>
                  <a:lnTo>
                    <a:pt x="8379" y="348205"/>
                  </a:lnTo>
                  <a:lnTo>
                    <a:pt x="2242" y="385987"/>
                  </a:lnTo>
                  <a:lnTo>
                    <a:pt x="0" y="424319"/>
                  </a:lnTo>
                  <a:lnTo>
                    <a:pt x="4299" y="461068"/>
                  </a:lnTo>
                  <a:lnTo>
                    <a:pt x="7170" y="499643"/>
                  </a:lnTo>
                  <a:lnTo>
                    <a:pt x="8379" y="553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98"/>
            <p:cNvSpPr/>
            <p:nvPr/>
          </p:nvSpPr>
          <p:spPr>
            <a:xfrm>
              <a:off x="7099102" y="2363807"/>
              <a:ext cx="265967" cy="306171"/>
            </a:xfrm>
            <a:custGeom>
              <a:avLst/>
              <a:gdLst/>
              <a:ahLst/>
              <a:cxnLst/>
              <a:rect l="0" t="0" r="0" b="0"/>
              <a:pathLst>
                <a:path w="265967" h="306171">
                  <a:moveTo>
                    <a:pt x="241101" y="11490"/>
                  </a:moveTo>
                  <a:lnTo>
                    <a:pt x="236360" y="11490"/>
                  </a:lnTo>
                  <a:lnTo>
                    <a:pt x="223932" y="2009"/>
                  </a:lnTo>
                  <a:lnTo>
                    <a:pt x="208004" y="0"/>
                  </a:lnTo>
                  <a:lnTo>
                    <a:pt x="170181" y="6795"/>
                  </a:lnTo>
                  <a:lnTo>
                    <a:pt x="133547" y="19580"/>
                  </a:lnTo>
                  <a:lnTo>
                    <a:pt x="92966" y="29404"/>
                  </a:lnTo>
                  <a:lnTo>
                    <a:pt x="81667" y="37972"/>
                  </a:lnTo>
                  <a:lnTo>
                    <a:pt x="69728" y="53953"/>
                  </a:lnTo>
                  <a:lnTo>
                    <a:pt x="69305" y="59642"/>
                  </a:lnTo>
                  <a:lnTo>
                    <a:pt x="74128" y="71256"/>
                  </a:lnTo>
                  <a:lnTo>
                    <a:pt x="87999" y="88950"/>
                  </a:lnTo>
                  <a:lnTo>
                    <a:pt x="124722" y="112707"/>
                  </a:lnTo>
                  <a:lnTo>
                    <a:pt x="167547" y="136508"/>
                  </a:lnTo>
                  <a:lnTo>
                    <a:pt x="200224" y="160319"/>
                  </a:lnTo>
                  <a:lnTo>
                    <a:pt x="237932" y="203725"/>
                  </a:lnTo>
                  <a:lnTo>
                    <a:pt x="258151" y="229277"/>
                  </a:lnTo>
                  <a:lnTo>
                    <a:pt x="261398" y="231095"/>
                  </a:lnTo>
                  <a:lnTo>
                    <a:pt x="263562" y="234292"/>
                  </a:lnTo>
                  <a:lnTo>
                    <a:pt x="265966" y="243135"/>
                  </a:lnTo>
                  <a:lnTo>
                    <a:pt x="261743" y="256326"/>
                  </a:lnTo>
                  <a:lnTo>
                    <a:pt x="247605" y="279567"/>
                  </a:lnTo>
                  <a:lnTo>
                    <a:pt x="224067" y="295200"/>
                  </a:lnTo>
                  <a:lnTo>
                    <a:pt x="182475" y="302919"/>
                  </a:lnTo>
                  <a:lnTo>
                    <a:pt x="149561" y="302079"/>
                  </a:lnTo>
                  <a:lnTo>
                    <a:pt x="105499" y="298674"/>
                  </a:lnTo>
                  <a:lnTo>
                    <a:pt x="68301" y="297665"/>
                  </a:lnTo>
                  <a:lnTo>
                    <a:pt x="31150" y="300011"/>
                  </a:lnTo>
                  <a:lnTo>
                    <a:pt x="0" y="3061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99"/>
            <p:cNvSpPr/>
            <p:nvPr/>
          </p:nvSpPr>
          <p:spPr>
            <a:xfrm>
              <a:off x="6582622" y="2205633"/>
              <a:ext cx="230731" cy="479237"/>
            </a:xfrm>
            <a:custGeom>
              <a:avLst/>
              <a:gdLst/>
              <a:ahLst/>
              <a:cxnLst/>
              <a:rect l="0" t="0" r="0" b="0"/>
              <a:pathLst>
                <a:path w="230731" h="479237">
                  <a:moveTo>
                    <a:pt x="230730" y="232172"/>
                  </a:moveTo>
                  <a:lnTo>
                    <a:pt x="230730" y="236912"/>
                  </a:lnTo>
                  <a:lnTo>
                    <a:pt x="228745" y="238309"/>
                  </a:lnTo>
                  <a:lnTo>
                    <a:pt x="221249" y="239860"/>
                  </a:lnTo>
                  <a:lnTo>
                    <a:pt x="181436" y="230029"/>
                  </a:lnTo>
                  <a:lnTo>
                    <a:pt x="174055" y="227767"/>
                  </a:lnTo>
                  <a:lnTo>
                    <a:pt x="155271" y="230545"/>
                  </a:lnTo>
                  <a:lnTo>
                    <a:pt x="135676" y="238394"/>
                  </a:lnTo>
                  <a:lnTo>
                    <a:pt x="93355" y="271152"/>
                  </a:lnTo>
                  <a:lnTo>
                    <a:pt x="55096" y="300027"/>
                  </a:lnTo>
                  <a:lnTo>
                    <a:pt x="19317" y="329140"/>
                  </a:lnTo>
                  <a:lnTo>
                    <a:pt x="6252" y="350530"/>
                  </a:lnTo>
                  <a:lnTo>
                    <a:pt x="77" y="377296"/>
                  </a:lnTo>
                  <a:lnTo>
                    <a:pt x="0" y="397652"/>
                  </a:lnTo>
                  <a:lnTo>
                    <a:pt x="6812" y="425952"/>
                  </a:lnTo>
                  <a:lnTo>
                    <a:pt x="15786" y="440997"/>
                  </a:lnTo>
                  <a:lnTo>
                    <a:pt x="26389" y="449007"/>
                  </a:lnTo>
                  <a:lnTo>
                    <a:pt x="63587" y="458889"/>
                  </a:lnTo>
                  <a:lnTo>
                    <a:pt x="99303" y="475540"/>
                  </a:lnTo>
                  <a:lnTo>
                    <a:pt x="130162" y="479236"/>
                  </a:lnTo>
                  <a:lnTo>
                    <a:pt x="167363" y="474255"/>
                  </a:lnTo>
                  <a:lnTo>
                    <a:pt x="171618" y="470951"/>
                  </a:lnTo>
                  <a:lnTo>
                    <a:pt x="194860" y="433172"/>
                  </a:lnTo>
                  <a:lnTo>
                    <a:pt x="201250" y="412113"/>
                  </a:lnTo>
                  <a:lnTo>
                    <a:pt x="208150" y="377738"/>
                  </a:lnTo>
                  <a:lnTo>
                    <a:pt x="211472" y="334834"/>
                  </a:lnTo>
                  <a:lnTo>
                    <a:pt x="212455" y="293899"/>
                  </a:lnTo>
                  <a:lnTo>
                    <a:pt x="212748" y="256635"/>
                  </a:lnTo>
                  <a:lnTo>
                    <a:pt x="208093" y="215718"/>
                  </a:lnTo>
                  <a:lnTo>
                    <a:pt x="205171" y="181656"/>
                  </a:lnTo>
                  <a:lnTo>
                    <a:pt x="199565" y="138491"/>
                  </a:lnTo>
                  <a:lnTo>
                    <a:pt x="196360" y="97478"/>
                  </a:lnTo>
                  <a:lnTo>
                    <a:pt x="188121" y="59861"/>
                  </a:lnTo>
                  <a:lnTo>
                    <a:pt x="1771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00"/>
            <p:cNvSpPr/>
            <p:nvPr/>
          </p:nvSpPr>
          <p:spPr>
            <a:xfrm>
              <a:off x="6366867" y="2403565"/>
              <a:ext cx="205384" cy="257483"/>
            </a:xfrm>
            <a:custGeom>
              <a:avLst/>
              <a:gdLst/>
              <a:ahLst/>
              <a:cxnLst/>
              <a:rect l="0" t="0" r="0" b="0"/>
              <a:pathLst>
                <a:path w="205384" h="257483">
                  <a:moveTo>
                    <a:pt x="0" y="25310"/>
                  </a:moveTo>
                  <a:lnTo>
                    <a:pt x="992" y="65449"/>
                  </a:lnTo>
                  <a:lnTo>
                    <a:pt x="7689" y="101519"/>
                  </a:lnTo>
                  <a:lnTo>
                    <a:pt x="8562" y="134431"/>
                  </a:lnTo>
                  <a:lnTo>
                    <a:pt x="13561" y="170862"/>
                  </a:lnTo>
                  <a:lnTo>
                    <a:pt x="22223" y="214767"/>
                  </a:lnTo>
                  <a:lnTo>
                    <a:pt x="26388" y="252360"/>
                  </a:lnTo>
                  <a:lnTo>
                    <a:pt x="25530" y="253075"/>
                  </a:lnTo>
                  <a:lnTo>
                    <a:pt x="23965" y="252560"/>
                  </a:lnTo>
                  <a:lnTo>
                    <a:pt x="21930" y="251224"/>
                  </a:lnTo>
                  <a:lnTo>
                    <a:pt x="12527" y="223540"/>
                  </a:lnTo>
                  <a:lnTo>
                    <a:pt x="9403" y="187724"/>
                  </a:lnTo>
                  <a:lnTo>
                    <a:pt x="9071" y="145531"/>
                  </a:lnTo>
                  <a:lnTo>
                    <a:pt x="8973" y="109548"/>
                  </a:lnTo>
                  <a:lnTo>
                    <a:pt x="15075" y="71715"/>
                  </a:lnTo>
                  <a:lnTo>
                    <a:pt x="19019" y="49533"/>
                  </a:lnTo>
                  <a:lnTo>
                    <a:pt x="31873" y="26534"/>
                  </a:lnTo>
                  <a:lnTo>
                    <a:pt x="47257" y="13546"/>
                  </a:lnTo>
                  <a:lnTo>
                    <a:pt x="80441" y="1849"/>
                  </a:lnTo>
                  <a:lnTo>
                    <a:pt x="89661" y="0"/>
                  </a:lnTo>
                  <a:lnTo>
                    <a:pt x="99711" y="4470"/>
                  </a:lnTo>
                  <a:lnTo>
                    <a:pt x="117592" y="18768"/>
                  </a:lnTo>
                  <a:lnTo>
                    <a:pt x="144481" y="57282"/>
                  </a:lnTo>
                  <a:lnTo>
                    <a:pt x="167622" y="93008"/>
                  </a:lnTo>
                  <a:lnTo>
                    <a:pt x="185907" y="136468"/>
                  </a:lnTo>
                  <a:lnTo>
                    <a:pt x="198069" y="176206"/>
                  </a:lnTo>
                  <a:lnTo>
                    <a:pt x="203938" y="214675"/>
                  </a:lnTo>
                  <a:lnTo>
                    <a:pt x="205383" y="257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01"/>
            <p:cNvSpPr/>
            <p:nvPr/>
          </p:nvSpPr>
          <p:spPr>
            <a:xfrm>
              <a:off x="6197203" y="2241352"/>
              <a:ext cx="8931" cy="17860"/>
            </a:xfrm>
            <a:custGeom>
              <a:avLst/>
              <a:gdLst/>
              <a:ahLst/>
              <a:cxnLst/>
              <a:rect l="0" t="0" r="0" b="0"/>
              <a:pathLst>
                <a:path w="8931" h="17860">
                  <a:moveTo>
                    <a:pt x="8930" y="0"/>
                  </a:moveTo>
                  <a:lnTo>
                    <a:pt x="0"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02"/>
            <p:cNvSpPr/>
            <p:nvPr/>
          </p:nvSpPr>
          <p:spPr>
            <a:xfrm>
              <a:off x="6232922" y="2437805"/>
              <a:ext cx="17859" cy="241102"/>
            </a:xfrm>
            <a:custGeom>
              <a:avLst/>
              <a:gdLst/>
              <a:ahLst/>
              <a:cxnLst/>
              <a:rect l="0" t="0" r="0" b="0"/>
              <a:pathLst>
                <a:path w="17859" h="241102">
                  <a:moveTo>
                    <a:pt x="17858" y="0"/>
                  </a:moveTo>
                  <a:lnTo>
                    <a:pt x="13119" y="9481"/>
                  </a:lnTo>
                  <a:lnTo>
                    <a:pt x="9757" y="52841"/>
                  </a:lnTo>
                  <a:lnTo>
                    <a:pt x="9298" y="84009"/>
                  </a:lnTo>
                  <a:lnTo>
                    <a:pt x="4298" y="120802"/>
                  </a:lnTo>
                  <a:lnTo>
                    <a:pt x="1273" y="155297"/>
                  </a:lnTo>
                  <a:lnTo>
                    <a:pt x="377" y="190653"/>
                  </a:lnTo>
                  <a:lnTo>
                    <a:pt x="0" y="241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103"/>
            <p:cNvSpPr/>
            <p:nvPr/>
          </p:nvSpPr>
          <p:spPr>
            <a:xfrm>
              <a:off x="6116556" y="2419945"/>
              <a:ext cx="27070" cy="65965"/>
            </a:xfrm>
            <a:custGeom>
              <a:avLst/>
              <a:gdLst/>
              <a:ahLst/>
              <a:cxnLst/>
              <a:rect l="0" t="0" r="0" b="0"/>
              <a:pathLst>
                <a:path w="27070" h="65965">
                  <a:moveTo>
                    <a:pt x="27069" y="0"/>
                  </a:moveTo>
                  <a:lnTo>
                    <a:pt x="27069" y="4741"/>
                  </a:lnTo>
                  <a:lnTo>
                    <a:pt x="24423" y="9714"/>
                  </a:lnTo>
                  <a:lnTo>
                    <a:pt x="19940" y="17216"/>
                  </a:lnTo>
                  <a:lnTo>
                    <a:pt x="3153" y="57099"/>
                  </a:lnTo>
                  <a:lnTo>
                    <a:pt x="0" y="659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104"/>
            <p:cNvSpPr/>
            <p:nvPr/>
          </p:nvSpPr>
          <p:spPr>
            <a:xfrm>
              <a:off x="5893597" y="1696641"/>
              <a:ext cx="196451" cy="376907"/>
            </a:xfrm>
            <a:custGeom>
              <a:avLst/>
              <a:gdLst/>
              <a:ahLst/>
              <a:cxnLst/>
              <a:rect l="0" t="0" r="0" b="0"/>
              <a:pathLst>
                <a:path w="196451" h="376907">
                  <a:moveTo>
                    <a:pt x="35716" y="0"/>
                  </a:moveTo>
                  <a:lnTo>
                    <a:pt x="35716" y="41108"/>
                  </a:lnTo>
                  <a:lnTo>
                    <a:pt x="30975" y="73585"/>
                  </a:lnTo>
                  <a:lnTo>
                    <a:pt x="28027" y="114627"/>
                  </a:lnTo>
                  <a:lnTo>
                    <a:pt x="22413" y="148726"/>
                  </a:lnTo>
                  <a:lnTo>
                    <a:pt x="19206" y="182422"/>
                  </a:lnTo>
                  <a:lnTo>
                    <a:pt x="18256" y="217541"/>
                  </a:lnTo>
                  <a:lnTo>
                    <a:pt x="15388" y="246505"/>
                  </a:lnTo>
                  <a:lnTo>
                    <a:pt x="10203" y="289904"/>
                  </a:lnTo>
                  <a:lnTo>
                    <a:pt x="1350" y="330212"/>
                  </a:lnTo>
                  <a:lnTo>
                    <a:pt x="115" y="374022"/>
                  </a:lnTo>
                  <a:lnTo>
                    <a:pt x="49" y="376906"/>
                  </a:lnTo>
                  <a:lnTo>
                    <a:pt x="0" y="355038"/>
                  </a:lnTo>
                  <a:lnTo>
                    <a:pt x="16779" y="317364"/>
                  </a:lnTo>
                  <a:lnTo>
                    <a:pt x="24809" y="277773"/>
                  </a:lnTo>
                  <a:lnTo>
                    <a:pt x="33524" y="241289"/>
                  </a:lnTo>
                  <a:lnTo>
                    <a:pt x="44800" y="205420"/>
                  </a:lnTo>
                  <a:lnTo>
                    <a:pt x="62518" y="161521"/>
                  </a:lnTo>
                  <a:lnTo>
                    <a:pt x="74084" y="143108"/>
                  </a:lnTo>
                  <a:lnTo>
                    <a:pt x="104740" y="105400"/>
                  </a:lnTo>
                  <a:lnTo>
                    <a:pt x="118583" y="94903"/>
                  </a:lnTo>
                  <a:lnTo>
                    <a:pt x="122710" y="96011"/>
                  </a:lnTo>
                  <a:lnTo>
                    <a:pt x="132588" y="105179"/>
                  </a:lnTo>
                  <a:lnTo>
                    <a:pt x="151231" y="142921"/>
                  </a:lnTo>
                  <a:lnTo>
                    <a:pt x="154398" y="145882"/>
                  </a:lnTo>
                  <a:lnTo>
                    <a:pt x="163595" y="164271"/>
                  </a:lnTo>
                  <a:lnTo>
                    <a:pt x="172604" y="198052"/>
                  </a:lnTo>
                  <a:lnTo>
                    <a:pt x="178401" y="241638"/>
                  </a:lnTo>
                  <a:lnTo>
                    <a:pt x="185369" y="280727"/>
                  </a:lnTo>
                  <a:lnTo>
                    <a:pt x="193967" y="324702"/>
                  </a:lnTo>
                  <a:lnTo>
                    <a:pt x="196450" y="3482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05"/>
            <p:cNvSpPr/>
            <p:nvPr/>
          </p:nvSpPr>
          <p:spPr>
            <a:xfrm>
              <a:off x="7974211" y="1749296"/>
              <a:ext cx="187524" cy="265326"/>
            </a:xfrm>
            <a:custGeom>
              <a:avLst/>
              <a:gdLst/>
              <a:ahLst/>
              <a:cxnLst/>
              <a:rect l="0" t="0" r="0" b="0"/>
              <a:pathLst>
                <a:path w="187524" h="265326">
                  <a:moveTo>
                    <a:pt x="0" y="215235"/>
                  </a:moveTo>
                  <a:lnTo>
                    <a:pt x="0" y="210495"/>
                  </a:lnTo>
                  <a:lnTo>
                    <a:pt x="2646" y="205522"/>
                  </a:lnTo>
                  <a:lnTo>
                    <a:pt x="23353" y="179046"/>
                  </a:lnTo>
                  <a:lnTo>
                    <a:pt x="38160" y="170047"/>
                  </a:lnTo>
                  <a:lnTo>
                    <a:pt x="77064" y="161330"/>
                  </a:lnTo>
                  <a:lnTo>
                    <a:pt x="92459" y="152913"/>
                  </a:lnTo>
                  <a:lnTo>
                    <a:pt x="119503" y="117082"/>
                  </a:lnTo>
                  <a:lnTo>
                    <a:pt x="151704" y="74293"/>
                  </a:lnTo>
                  <a:lnTo>
                    <a:pt x="156720" y="62967"/>
                  </a:lnTo>
                  <a:lnTo>
                    <a:pt x="158059" y="57168"/>
                  </a:lnTo>
                  <a:lnTo>
                    <a:pt x="155201" y="34786"/>
                  </a:lnTo>
                  <a:lnTo>
                    <a:pt x="148071" y="18784"/>
                  </a:lnTo>
                  <a:lnTo>
                    <a:pt x="134934" y="3018"/>
                  </a:lnTo>
                  <a:lnTo>
                    <a:pt x="127659" y="335"/>
                  </a:lnTo>
                  <a:lnTo>
                    <a:pt x="108993" y="0"/>
                  </a:lnTo>
                  <a:lnTo>
                    <a:pt x="80911" y="10130"/>
                  </a:lnTo>
                  <a:lnTo>
                    <a:pt x="68041" y="20229"/>
                  </a:lnTo>
                  <a:lnTo>
                    <a:pt x="23930" y="59050"/>
                  </a:lnTo>
                  <a:lnTo>
                    <a:pt x="18931" y="63487"/>
                  </a:lnTo>
                  <a:lnTo>
                    <a:pt x="7152" y="98174"/>
                  </a:lnTo>
                  <a:lnTo>
                    <a:pt x="5825" y="129473"/>
                  </a:lnTo>
                  <a:lnTo>
                    <a:pt x="10655" y="167335"/>
                  </a:lnTo>
                  <a:lnTo>
                    <a:pt x="25917" y="203238"/>
                  </a:lnTo>
                  <a:lnTo>
                    <a:pt x="39300" y="217510"/>
                  </a:lnTo>
                  <a:lnTo>
                    <a:pt x="75694" y="245300"/>
                  </a:lnTo>
                  <a:lnTo>
                    <a:pt x="105331" y="260965"/>
                  </a:lnTo>
                  <a:lnTo>
                    <a:pt x="124204" y="265325"/>
                  </a:lnTo>
                  <a:lnTo>
                    <a:pt x="151564" y="263039"/>
                  </a:lnTo>
                  <a:lnTo>
                    <a:pt x="187523" y="2420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06"/>
            <p:cNvSpPr/>
            <p:nvPr/>
          </p:nvSpPr>
          <p:spPr>
            <a:xfrm>
              <a:off x="7708188" y="1721170"/>
              <a:ext cx="158868" cy="305870"/>
            </a:xfrm>
            <a:custGeom>
              <a:avLst/>
              <a:gdLst/>
              <a:ahLst/>
              <a:cxnLst/>
              <a:rect l="0" t="0" r="0" b="0"/>
              <a:pathLst>
                <a:path w="158868" h="305870">
                  <a:moveTo>
                    <a:pt x="33851" y="29049"/>
                  </a:moveTo>
                  <a:lnTo>
                    <a:pt x="33851" y="24308"/>
                  </a:lnTo>
                  <a:lnTo>
                    <a:pt x="33851" y="67050"/>
                  </a:lnTo>
                  <a:lnTo>
                    <a:pt x="33851" y="104976"/>
                  </a:lnTo>
                  <a:lnTo>
                    <a:pt x="33851" y="144978"/>
                  </a:lnTo>
                  <a:lnTo>
                    <a:pt x="25748" y="187945"/>
                  </a:lnTo>
                  <a:lnTo>
                    <a:pt x="24994" y="229803"/>
                  </a:lnTo>
                  <a:lnTo>
                    <a:pt x="23951" y="246730"/>
                  </a:lnTo>
                  <a:lnTo>
                    <a:pt x="18791" y="261337"/>
                  </a:lnTo>
                  <a:lnTo>
                    <a:pt x="17858" y="262290"/>
                  </a:lnTo>
                  <a:lnTo>
                    <a:pt x="17236" y="261934"/>
                  </a:lnTo>
                  <a:lnTo>
                    <a:pt x="13899" y="264183"/>
                  </a:lnTo>
                  <a:lnTo>
                    <a:pt x="11620" y="266172"/>
                  </a:lnTo>
                  <a:lnTo>
                    <a:pt x="10101" y="266506"/>
                  </a:lnTo>
                  <a:lnTo>
                    <a:pt x="9088" y="265736"/>
                  </a:lnTo>
                  <a:lnTo>
                    <a:pt x="7463" y="262113"/>
                  </a:lnTo>
                  <a:lnTo>
                    <a:pt x="6093" y="221716"/>
                  </a:lnTo>
                  <a:lnTo>
                    <a:pt x="0" y="181098"/>
                  </a:lnTo>
                  <a:lnTo>
                    <a:pt x="1331" y="138923"/>
                  </a:lnTo>
                  <a:lnTo>
                    <a:pt x="8009" y="101292"/>
                  </a:lnTo>
                  <a:lnTo>
                    <a:pt x="19156" y="62501"/>
                  </a:lnTo>
                  <a:lnTo>
                    <a:pt x="41584" y="18679"/>
                  </a:lnTo>
                  <a:lnTo>
                    <a:pt x="55147" y="6911"/>
                  </a:lnTo>
                  <a:lnTo>
                    <a:pt x="68120" y="358"/>
                  </a:lnTo>
                  <a:lnTo>
                    <a:pt x="71581" y="0"/>
                  </a:lnTo>
                  <a:lnTo>
                    <a:pt x="73887" y="753"/>
                  </a:lnTo>
                  <a:lnTo>
                    <a:pt x="97984" y="23349"/>
                  </a:lnTo>
                  <a:lnTo>
                    <a:pt x="128923" y="65193"/>
                  </a:lnTo>
                  <a:lnTo>
                    <a:pt x="135637" y="82816"/>
                  </a:lnTo>
                  <a:lnTo>
                    <a:pt x="144687" y="123123"/>
                  </a:lnTo>
                  <a:lnTo>
                    <a:pt x="155037" y="159014"/>
                  </a:lnTo>
                  <a:lnTo>
                    <a:pt x="157732" y="201833"/>
                  </a:lnTo>
                  <a:lnTo>
                    <a:pt x="158530" y="241419"/>
                  </a:lnTo>
                  <a:lnTo>
                    <a:pt x="158867" y="3058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07"/>
            <p:cNvSpPr/>
            <p:nvPr/>
          </p:nvSpPr>
          <p:spPr>
            <a:xfrm>
              <a:off x="7344344" y="1737059"/>
              <a:ext cx="317329" cy="289981"/>
            </a:xfrm>
            <a:custGeom>
              <a:avLst/>
              <a:gdLst/>
              <a:ahLst/>
              <a:cxnLst/>
              <a:rect l="0" t="0" r="0" b="0"/>
              <a:pathLst>
                <a:path w="317329" h="289981">
                  <a:moveTo>
                    <a:pt x="210172" y="75668"/>
                  </a:moveTo>
                  <a:lnTo>
                    <a:pt x="210172" y="70927"/>
                  </a:lnTo>
                  <a:lnTo>
                    <a:pt x="193663" y="33752"/>
                  </a:lnTo>
                  <a:lnTo>
                    <a:pt x="187621" y="32234"/>
                  </a:lnTo>
                  <a:lnTo>
                    <a:pt x="183231" y="31829"/>
                  </a:lnTo>
                  <a:lnTo>
                    <a:pt x="180305" y="30567"/>
                  </a:lnTo>
                  <a:lnTo>
                    <a:pt x="178355" y="28733"/>
                  </a:lnTo>
                  <a:lnTo>
                    <a:pt x="177054" y="26519"/>
                  </a:lnTo>
                  <a:lnTo>
                    <a:pt x="154564" y="10049"/>
                  </a:lnTo>
                  <a:lnTo>
                    <a:pt x="145439" y="6816"/>
                  </a:lnTo>
                  <a:lnTo>
                    <a:pt x="135761" y="4387"/>
                  </a:lnTo>
                  <a:lnTo>
                    <a:pt x="128152" y="0"/>
                  </a:lnTo>
                  <a:lnTo>
                    <a:pt x="123742" y="418"/>
                  </a:lnTo>
                  <a:lnTo>
                    <a:pt x="87621" y="21953"/>
                  </a:lnTo>
                  <a:lnTo>
                    <a:pt x="47407" y="59899"/>
                  </a:lnTo>
                  <a:lnTo>
                    <a:pt x="26533" y="82705"/>
                  </a:lnTo>
                  <a:lnTo>
                    <a:pt x="8837" y="123727"/>
                  </a:lnTo>
                  <a:lnTo>
                    <a:pt x="0" y="168057"/>
                  </a:lnTo>
                  <a:lnTo>
                    <a:pt x="5230" y="210693"/>
                  </a:lnTo>
                  <a:lnTo>
                    <a:pt x="11754" y="223052"/>
                  </a:lnTo>
                  <a:lnTo>
                    <a:pt x="17145" y="229807"/>
                  </a:lnTo>
                  <a:lnTo>
                    <a:pt x="22849" y="233471"/>
                  </a:lnTo>
                  <a:lnTo>
                    <a:pt x="28690" y="236091"/>
                  </a:lnTo>
                  <a:lnTo>
                    <a:pt x="34594" y="240564"/>
                  </a:lnTo>
                  <a:lnTo>
                    <a:pt x="43171" y="243212"/>
                  </a:lnTo>
                  <a:lnTo>
                    <a:pt x="77595" y="245208"/>
                  </a:lnTo>
                  <a:lnTo>
                    <a:pt x="92396" y="240554"/>
                  </a:lnTo>
                  <a:lnTo>
                    <a:pt x="104609" y="232892"/>
                  </a:lnTo>
                  <a:lnTo>
                    <a:pt x="134849" y="194369"/>
                  </a:lnTo>
                  <a:lnTo>
                    <a:pt x="144418" y="175000"/>
                  </a:lnTo>
                  <a:lnTo>
                    <a:pt x="153537" y="164961"/>
                  </a:lnTo>
                  <a:lnTo>
                    <a:pt x="177426" y="122225"/>
                  </a:lnTo>
                  <a:lnTo>
                    <a:pt x="178419" y="117620"/>
                  </a:lnTo>
                  <a:lnTo>
                    <a:pt x="178089" y="113558"/>
                  </a:lnTo>
                  <a:lnTo>
                    <a:pt x="176878" y="109858"/>
                  </a:lnTo>
                  <a:lnTo>
                    <a:pt x="180077" y="85508"/>
                  </a:lnTo>
                  <a:lnTo>
                    <a:pt x="179194" y="82228"/>
                  </a:lnTo>
                  <a:lnTo>
                    <a:pt x="176560" y="77591"/>
                  </a:lnTo>
                  <a:lnTo>
                    <a:pt x="175078" y="71387"/>
                  </a:lnTo>
                  <a:lnTo>
                    <a:pt x="174870" y="71822"/>
                  </a:lnTo>
                  <a:lnTo>
                    <a:pt x="174730" y="73103"/>
                  </a:lnTo>
                  <a:lnTo>
                    <a:pt x="174638" y="72966"/>
                  </a:lnTo>
                  <a:lnTo>
                    <a:pt x="174507" y="70016"/>
                  </a:lnTo>
                  <a:lnTo>
                    <a:pt x="174458" y="80186"/>
                  </a:lnTo>
                  <a:lnTo>
                    <a:pt x="174454" y="78337"/>
                  </a:lnTo>
                  <a:lnTo>
                    <a:pt x="174453" y="91279"/>
                  </a:lnTo>
                  <a:lnTo>
                    <a:pt x="181582" y="106349"/>
                  </a:lnTo>
                  <a:lnTo>
                    <a:pt x="192545" y="125201"/>
                  </a:lnTo>
                  <a:lnTo>
                    <a:pt x="210192" y="167255"/>
                  </a:lnTo>
                  <a:lnTo>
                    <a:pt x="222082" y="196395"/>
                  </a:lnTo>
                  <a:lnTo>
                    <a:pt x="226049" y="200801"/>
                  </a:lnTo>
                  <a:lnTo>
                    <a:pt x="268630" y="227572"/>
                  </a:lnTo>
                  <a:lnTo>
                    <a:pt x="284043" y="243881"/>
                  </a:lnTo>
                  <a:lnTo>
                    <a:pt x="301162" y="256951"/>
                  </a:lnTo>
                  <a:lnTo>
                    <a:pt x="310995" y="270823"/>
                  </a:lnTo>
                  <a:lnTo>
                    <a:pt x="317328" y="289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08"/>
            <p:cNvSpPr/>
            <p:nvPr/>
          </p:nvSpPr>
          <p:spPr>
            <a:xfrm>
              <a:off x="7094894" y="1741289"/>
              <a:ext cx="164943" cy="267892"/>
            </a:xfrm>
            <a:custGeom>
              <a:avLst/>
              <a:gdLst/>
              <a:ahLst/>
              <a:cxnLst/>
              <a:rect l="0" t="0" r="0" b="0"/>
              <a:pathLst>
                <a:path w="164943" h="267892">
                  <a:moveTo>
                    <a:pt x="156012" y="0"/>
                  </a:moveTo>
                  <a:lnTo>
                    <a:pt x="143584" y="20117"/>
                  </a:lnTo>
                  <a:lnTo>
                    <a:pt x="135021" y="29553"/>
                  </a:lnTo>
                  <a:lnTo>
                    <a:pt x="130112" y="30616"/>
                  </a:lnTo>
                  <a:lnTo>
                    <a:pt x="116720" y="29151"/>
                  </a:lnTo>
                  <a:lnTo>
                    <a:pt x="106138" y="25193"/>
                  </a:lnTo>
                  <a:lnTo>
                    <a:pt x="101926" y="22748"/>
                  </a:lnTo>
                  <a:lnTo>
                    <a:pt x="98127" y="22111"/>
                  </a:lnTo>
                  <a:lnTo>
                    <a:pt x="94601" y="22678"/>
                  </a:lnTo>
                  <a:lnTo>
                    <a:pt x="77074" y="30718"/>
                  </a:lnTo>
                  <a:lnTo>
                    <a:pt x="68673" y="38788"/>
                  </a:lnTo>
                  <a:lnTo>
                    <a:pt x="41253" y="77570"/>
                  </a:lnTo>
                  <a:lnTo>
                    <a:pt x="13305" y="120601"/>
                  </a:lnTo>
                  <a:lnTo>
                    <a:pt x="0" y="163481"/>
                  </a:lnTo>
                  <a:lnTo>
                    <a:pt x="23" y="177169"/>
                  </a:lnTo>
                  <a:lnTo>
                    <a:pt x="13554" y="214187"/>
                  </a:lnTo>
                  <a:lnTo>
                    <a:pt x="16391" y="220182"/>
                  </a:lnTo>
                  <a:lnTo>
                    <a:pt x="20268" y="224179"/>
                  </a:lnTo>
                  <a:lnTo>
                    <a:pt x="56252" y="241418"/>
                  </a:lnTo>
                  <a:lnTo>
                    <a:pt x="95103" y="249889"/>
                  </a:lnTo>
                  <a:lnTo>
                    <a:pt x="132079" y="263179"/>
                  </a:lnTo>
                  <a:lnTo>
                    <a:pt x="149031" y="261644"/>
                  </a:lnTo>
                  <a:lnTo>
                    <a:pt x="164942" y="267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09"/>
            <p:cNvSpPr/>
            <p:nvPr/>
          </p:nvSpPr>
          <p:spPr>
            <a:xfrm>
              <a:off x="6884789" y="1580555"/>
              <a:ext cx="1" cy="26790"/>
            </a:xfrm>
            <a:custGeom>
              <a:avLst/>
              <a:gdLst/>
              <a:ahLst/>
              <a:cxnLst/>
              <a:rect l="0" t="0" r="0" b="0"/>
              <a:pathLst>
                <a:path w="1" h="26790">
                  <a:moveTo>
                    <a:pt x="0" y="0"/>
                  </a:moveTo>
                  <a:lnTo>
                    <a:pt x="0"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10"/>
            <p:cNvSpPr/>
            <p:nvPr/>
          </p:nvSpPr>
          <p:spPr>
            <a:xfrm>
              <a:off x="6929438" y="1798652"/>
              <a:ext cx="17860" cy="183740"/>
            </a:xfrm>
            <a:custGeom>
              <a:avLst/>
              <a:gdLst/>
              <a:ahLst/>
              <a:cxnLst/>
              <a:rect l="0" t="0" r="0" b="0"/>
              <a:pathLst>
                <a:path w="17860" h="183740">
                  <a:moveTo>
                    <a:pt x="17859" y="5145"/>
                  </a:moveTo>
                  <a:lnTo>
                    <a:pt x="13118" y="404"/>
                  </a:lnTo>
                  <a:lnTo>
                    <a:pt x="11722" y="0"/>
                  </a:lnTo>
                  <a:lnTo>
                    <a:pt x="10791" y="723"/>
                  </a:lnTo>
                  <a:lnTo>
                    <a:pt x="10170" y="2197"/>
                  </a:lnTo>
                  <a:lnTo>
                    <a:pt x="4298" y="43965"/>
                  </a:lnTo>
                  <a:lnTo>
                    <a:pt x="1273" y="79596"/>
                  </a:lnTo>
                  <a:lnTo>
                    <a:pt x="167" y="119668"/>
                  </a:lnTo>
                  <a:lnTo>
                    <a:pt x="0" y="1837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11"/>
            <p:cNvSpPr/>
            <p:nvPr/>
          </p:nvSpPr>
          <p:spPr>
            <a:xfrm>
              <a:off x="6679806" y="1752786"/>
              <a:ext cx="151406" cy="235291"/>
            </a:xfrm>
            <a:custGeom>
              <a:avLst/>
              <a:gdLst/>
              <a:ahLst/>
              <a:cxnLst/>
              <a:rect l="0" t="0" r="0" b="0"/>
              <a:pathLst>
                <a:path w="151406" h="235291">
                  <a:moveTo>
                    <a:pt x="26389" y="59941"/>
                  </a:moveTo>
                  <a:lnTo>
                    <a:pt x="20252" y="101685"/>
                  </a:lnTo>
                  <a:lnTo>
                    <a:pt x="18012" y="133928"/>
                  </a:lnTo>
                  <a:lnTo>
                    <a:pt x="17623" y="171490"/>
                  </a:lnTo>
                  <a:lnTo>
                    <a:pt x="17466" y="215851"/>
                  </a:lnTo>
                  <a:lnTo>
                    <a:pt x="17461" y="235155"/>
                  </a:lnTo>
                  <a:lnTo>
                    <a:pt x="16467" y="235290"/>
                  </a:lnTo>
                  <a:lnTo>
                    <a:pt x="12720" y="232793"/>
                  </a:lnTo>
                  <a:lnTo>
                    <a:pt x="2639" y="188269"/>
                  </a:lnTo>
                  <a:lnTo>
                    <a:pt x="0" y="143757"/>
                  </a:lnTo>
                  <a:lnTo>
                    <a:pt x="2299" y="103181"/>
                  </a:lnTo>
                  <a:lnTo>
                    <a:pt x="10629" y="65023"/>
                  </a:lnTo>
                  <a:lnTo>
                    <a:pt x="21800" y="26255"/>
                  </a:lnTo>
                  <a:lnTo>
                    <a:pt x="25314" y="22600"/>
                  </a:lnTo>
                  <a:lnTo>
                    <a:pt x="34511" y="18540"/>
                  </a:lnTo>
                  <a:lnTo>
                    <a:pt x="56584" y="13949"/>
                  </a:lnTo>
                  <a:lnTo>
                    <a:pt x="74141" y="3209"/>
                  </a:lnTo>
                  <a:lnTo>
                    <a:pt x="85977" y="0"/>
                  </a:lnTo>
                  <a:lnTo>
                    <a:pt x="91912" y="2121"/>
                  </a:lnTo>
                  <a:lnTo>
                    <a:pt x="151405" y="510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12"/>
            <p:cNvSpPr/>
            <p:nvPr/>
          </p:nvSpPr>
          <p:spPr>
            <a:xfrm>
              <a:off x="6456342" y="1766878"/>
              <a:ext cx="133768" cy="244172"/>
            </a:xfrm>
            <a:custGeom>
              <a:avLst/>
              <a:gdLst/>
              <a:ahLst/>
              <a:cxnLst/>
              <a:rect l="0" t="0" r="0" b="0"/>
              <a:pathLst>
                <a:path w="133768" h="244172">
                  <a:moveTo>
                    <a:pt x="17681" y="63708"/>
                  </a:moveTo>
                  <a:lnTo>
                    <a:pt x="17681" y="98047"/>
                  </a:lnTo>
                  <a:lnTo>
                    <a:pt x="22422" y="135288"/>
                  </a:lnTo>
                  <a:lnTo>
                    <a:pt x="24791" y="171921"/>
                  </a:lnTo>
                  <a:lnTo>
                    <a:pt x="18814" y="215652"/>
                  </a:lnTo>
                  <a:lnTo>
                    <a:pt x="17726" y="244171"/>
                  </a:lnTo>
                  <a:lnTo>
                    <a:pt x="17711" y="243548"/>
                  </a:lnTo>
                  <a:lnTo>
                    <a:pt x="9995" y="205124"/>
                  </a:lnTo>
                  <a:lnTo>
                    <a:pt x="1172" y="165306"/>
                  </a:lnTo>
                  <a:lnTo>
                    <a:pt x="222" y="132947"/>
                  </a:lnTo>
                  <a:lnTo>
                    <a:pt x="0" y="103411"/>
                  </a:lnTo>
                  <a:lnTo>
                    <a:pt x="1886" y="73416"/>
                  </a:lnTo>
                  <a:lnTo>
                    <a:pt x="15209" y="34559"/>
                  </a:lnTo>
                  <a:lnTo>
                    <a:pt x="37582" y="3708"/>
                  </a:lnTo>
                  <a:lnTo>
                    <a:pt x="40870" y="888"/>
                  </a:lnTo>
                  <a:lnTo>
                    <a:pt x="44055" y="0"/>
                  </a:lnTo>
                  <a:lnTo>
                    <a:pt x="72564" y="3026"/>
                  </a:lnTo>
                  <a:lnTo>
                    <a:pt x="85400" y="10611"/>
                  </a:lnTo>
                  <a:lnTo>
                    <a:pt x="133767" y="637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13"/>
            <p:cNvSpPr/>
            <p:nvPr/>
          </p:nvSpPr>
          <p:spPr>
            <a:xfrm>
              <a:off x="6179348" y="1779653"/>
              <a:ext cx="214308" cy="274176"/>
            </a:xfrm>
            <a:custGeom>
              <a:avLst/>
              <a:gdLst/>
              <a:ahLst/>
              <a:cxnLst/>
              <a:rect l="0" t="0" r="0" b="0"/>
              <a:pathLst>
                <a:path w="214308" h="274176">
                  <a:moveTo>
                    <a:pt x="8925" y="59863"/>
                  </a:moveTo>
                  <a:lnTo>
                    <a:pt x="4185" y="64603"/>
                  </a:lnTo>
                  <a:lnTo>
                    <a:pt x="1237" y="81772"/>
                  </a:lnTo>
                  <a:lnTo>
                    <a:pt x="159" y="118482"/>
                  </a:lnTo>
                  <a:lnTo>
                    <a:pt x="17" y="162354"/>
                  </a:lnTo>
                  <a:lnTo>
                    <a:pt x="0" y="205748"/>
                  </a:lnTo>
                  <a:lnTo>
                    <a:pt x="990" y="218958"/>
                  </a:lnTo>
                  <a:lnTo>
                    <a:pt x="2643" y="222481"/>
                  </a:lnTo>
                  <a:lnTo>
                    <a:pt x="8117" y="227388"/>
                  </a:lnTo>
                  <a:lnTo>
                    <a:pt x="22356" y="234736"/>
                  </a:lnTo>
                  <a:lnTo>
                    <a:pt x="33416" y="236803"/>
                  </a:lnTo>
                  <a:lnTo>
                    <a:pt x="42299" y="235076"/>
                  </a:lnTo>
                  <a:lnTo>
                    <a:pt x="46057" y="233226"/>
                  </a:lnTo>
                  <a:lnTo>
                    <a:pt x="66347" y="194612"/>
                  </a:lnTo>
                  <a:lnTo>
                    <a:pt x="82604" y="157556"/>
                  </a:lnTo>
                  <a:lnTo>
                    <a:pt x="103850" y="113341"/>
                  </a:lnTo>
                  <a:lnTo>
                    <a:pt x="116017" y="79283"/>
                  </a:lnTo>
                  <a:lnTo>
                    <a:pt x="124994" y="50403"/>
                  </a:lnTo>
                  <a:lnTo>
                    <a:pt x="129964" y="37799"/>
                  </a:lnTo>
                  <a:lnTo>
                    <a:pt x="135801" y="10746"/>
                  </a:lnTo>
                  <a:lnTo>
                    <a:pt x="141474" y="0"/>
                  </a:lnTo>
                  <a:lnTo>
                    <a:pt x="141940" y="1103"/>
                  </a:lnTo>
                  <a:lnTo>
                    <a:pt x="143839" y="44037"/>
                  </a:lnTo>
                  <a:lnTo>
                    <a:pt x="149001" y="76781"/>
                  </a:lnTo>
                  <a:lnTo>
                    <a:pt x="151962" y="114926"/>
                  </a:lnTo>
                  <a:lnTo>
                    <a:pt x="159676" y="141111"/>
                  </a:lnTo>
                  <a:lnTo>
                    <a:pt x="180448" y="184994"/>
                  </a:lnTo>
                  <a:lnTo>
                    <a:pt x="196302" y="222474"/>
                  </a:lnTo>
                  <a:lnTo>
                    <a:pt x="214307" y="274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0" name="SMARTInkShape-114"/>
          <p:cNvSpPr/>
          <p:nvPr/>
        </p:nvSpPr>
        <p:spPr>
          <a:xfrm>
            <a:off x="1607344" y="4598846"/>
            <a:ext cx="1491259" cy="80311"/>
          </a:xfrm>
          <a:custGeom>
            <a:avLst/>
            <a:gdLst/>
            <a:ahLst/>
            <a:cxnLst/>
            <a:rect l="0" t="0" r="0" b="0"/>
            <a:pathLst>
              <a:path w="1491259" h="80311">
                <a:moveTo>
                  <a:pt x="0" y="80310"/>
                </a:moveTo>
                <a:lnTo>
                  <a:pt x="4740" y="70829"/>
                </a:lnTo>
                <a:lnTo>
                  <a:pt x="15005" y="63529"/>
                </a:lnTo>
                <a:lnTo>
                  <a:pt x="45456" y="53841"/>
                </a:lnTo>
                <a:lnTo>
                  <a:pt x="76757" y="47710"/>
                </a:lnTo>
                <a:lnTo>
                  <a:pt x="113820" y="41678"/>
                </a:lnTo>
                <a:lnTo>
                  <a:pt x="148152" y="38335"/>
                </a:lnTo>
                <a:lnTo>
                  <a:pt x="192725" y="36454"/>
                </a:lnTo>
                <a:lnTo>
                  <a:pt x="233713" y="38542"/>
                </a:lnTo>
                <a:lnTo>
                  <a:pt x="274631" y="42799"/>
                </a:lnTo>
                <a:lnTo>
                  <a:pt x="314536" y="44061"/>
                </a:lnTo>
                <a:lnTo>
                  <a:pt x="357779" y="44434"/>
                </a:lnTo>
                <a:lnTo>
                  <a:pt x="388208" y="43530"/>
                </a:lnTo>
                <a:lnTo>
                  <a:pt x="421576" y="39820"/>
                </a:lnTo>
                <a:lnTo>
                  <a:pt x="453604" y="40156"/>
                </a:lnTo>
                <a:lnTo>
                  <a:pt x="484375" y="41628"/>
                </a:lnTo>
                <a:lnTo>
                  <a:pt x="514588" y="38975"/>
                </a:lnTo>
                <a:lnTo>
                  <a:pt x="547198" y="37134"/>
                </a:lnTo>
                <a:lnTo>
                  <a:pt x="580543" y="36316"/>
                </a:lnTo>
                <a:lnTo>
                  <a:pt x="611899" y="35952"/>
                </a:lnTo>
                <a:lnTo>
                  <a:pt x="645018" y="38437"/>
                </a:lnTo>
                <a:lnTo>
                  <a:pt x="679581" y="42848"/>
                </a:lnTo>
                <a:lnTo>
                  <a:pt x="714786" y="48116"/>
                </a:lnTo>
                <a:lnTo>
                  <a:pt x="747630" y="48473"/>
                </a:lnTo>
                <a:lnTo>
                  <a:pt x="779756" y="46317"/>
                </a:lnTo>
                <a:lnTo>
                  <a:pt x="813879" y="45358"/>
                </a:lnTo>
                <a:lnTo>
                  <a:pt x="848888" y="42286"/>
                </a:lnTo>
                <a:lnTo>
                  <a:pt x="883299" y="38606"/>
                </a:lnTo>
                <a:lnTo>
                  <a:pt x="915129" y="36970"/>
                </a:lnTo>
                <a:lnTo>
                  <a:pt x="948459" y="33598"/>
                </a:lnTo>
                <a:lnTo>
                  <a:pt x="982123" y="29783"/>
                </a:lnTo>
                <a:lnTo>
                  <a:pt x="1013621" y="28089"/>
                </a:lnTo>
                <a:lnTo>
                  <a:pt x="1044157" y="27335"/>
                </a:lnTo>
                <a:lnTo>
                  <a:pt x="1074265" y="27000"/>
                </a:lnTo>
                <a:lnTo>
                  <a:pt x="1118114" y="26812"/>
                </a:lnTo>
                <a:lnTo>
                  <a:pt x="1157675" y="26756"/>
                </a:lnTo>
                <a:lnTo>
                  <a:pt x="1185902" y="26743"/>
                </a:lnTo>
                <a:lnTo>
                  <a:pt x="1220276" y="21445"/>
                </a:lnTo>
                <a:lnTo>
                  <a:pt x="1255727" y="14460"/>
                </a:lnTo>
                <a:lnTo>
                  <a:pt x="1297007" y="9536"/>
                </a:lnTo>
                <a:lnTo>
                  <a:pt x="1338124" y="2132"/>
                </a:lnTo>
                <a:lnTo>
                  <a:pt x="1379650" y="376"/>
                </a:lnTo>
                <a:lnTo>
                  <a:pt x="1421096" y="0"/>
                </a:lnTo>
                <a:lnTo>
                  <a:pt x="1439239" y="1953"/>
                </a:lnTo>
                <a:lnTo>
                  <a:pt x="1491258" y="178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 name="SMARTInkShape-Group24"/>
          <p:cNvGrpSpPr/>
          <p:nvPr/>
        </p:nvGrpSpPr>
        <p:grpSpPr>
          <a:xfrm>
            <a:off x="1643063" y="3134320"/>
            <a:ext cx="1741290" cy="1116171"/>
            <a:chOff x="1643063" y="3134320"/>
            <a:chExt cx="1741290" cy="1116171"/>
          </a:xfrm>
        </p:grpSpPr>
        <p:sp>
          <p:nvSpPr>
            <p:cNvPr id="101" name="SMARTInkShape-115"/>
            <p:cNvSpPr/>
            <p:nvPr/>
          </p:nvSpPr>
          <p:spPr>
            <a:xfrm>
              <a:off x="1643063" y="4214813"/>
              <a:ext cx="1062633" cy="35678"/>
            </a:xfrm>
            <a:custGeom>
              <a:avLst/>
              <a:gdLst/>
              <a:ahLst/>
              <a:cxnLst/>
              <a:rect l="0" t="0" r="0" b="0"/>
              <a:pathLst>
                <a:path w="1062633" h="35678">
                  <a:moveTo>
                    <a:pt x="0" y="0"/>
                  </a:moveTo>
                  <a:lnTo>
                    <a:pt x="4740" y="9481"/>
                  </a:lnTo>
                  <a:lnTo>
                    <a:pt x="12359" y="16781"/>
                  </a:lnTo>
                  <a:lnTo>
                    <a:pt x="17169" y="20117"/>
                  </a:lnTo>
                  <a:lnTo>
                    <a:pt x="30451" y="21178"/>
                  </a:lnTo>
                  <a:lnTo>
                    <a:pt x="72712" y="13774"/>
                  </a:lnTo>
                  <a:lnTo>
                    <a:pt x="115566" y="16023"/>
                  </a:lnTo>
                  <a:lnTo>
                    <a:pt x="158573" y="17496"/>
                  </a:lnTo>
                  <a:lnTo>
                    <a:pt x="200766" y="22528"/>
                  </a:lnTo>
                  <a:lnTo>
                    <a:pt x="241181" y="25947"/>
                  </a:lnTo>
                  <a:lnTo>
                    <a:pt x="274749" y="26539"/>
                  </a:lnTo>
                  <a:lnTo>
                    <a:pt x="312807" y="25723"/>
                  </a:lnTo>
                  <a:lnTo>
                    <a:pt x="347715" y="22015"/>
                  </a:lnTo>
                  <a:lnTo>
                    <a:pt x="392194" y="19091"/>
                  </a:lnTo>
                  <a:lnTo>
                    <a:pt x="430508" y="18224"/>
                  </a:lnTo>
                  <a:lnTo>
                    <a:pt x="471737" y="22707"/>
                  </a:lnTo>
                  <a:lnTo>
                    <a:pt x="510631" y="30320"/>
                  </a:lnTo>
                  <a:lnTo>
                    <a:pt x="547291" y="34119"/>
                  </a:lnTo>
                  <a:lnTo>
                    <a:pt x="583288" y="35244"/>
                  </a:lnTo>
                  <a:lnTo>
                    <a:pt x="619090" y="35578"/>
                  </a:lnTo>
                  <a:lnTo>
                    <a:pt x="654833" y="35677"/>
                  </a:lnTo>
                  <a:lnTo>
                    <a:pt x="690559" y="30965"/>
                  </a:lnTo>
                  <a:lnTo>
                    <a:pt x="732050" y="26622"/>
                  </a:lnTo>
                  <a:lnTo>
                    <a:pt x="764811" y="21888"/>
                  </a:lnTo>
                  <a:lnTo>
                    <a:pt x="805697" y="25527"/>
                  </a:lnTo>
                  <a:lnTo>
                    <a:pt x="846956" y="31280"/>
                  </a:lnTo>
                  <a:lnTo>
                    <a:pt x="885754" y="34842"/>
                  </a:lnTo>
                  <a:lnTo>
                    <a:pt x="923022" y="34466"/>
                  </a:lnTo>
                  <a:lnTo>
                    <a:pt x="963287" y="25953"/>
                  </a:lnTo>
                  <a:lnTo>
                    <a:pt x="1004644" y="14717"/>
                  </a:lnTo>
                  <a:lnTo>
                    <a:pt x="1019662" y="14147"/>
                  </a:lnTo>
                  <a:lnTo>
                    <a:pt x="1062632"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16"/>
            <p:cNvSpPr/>
            <p:nvPr/>
          </p:nvSpPr>
          <p:spPr>
            <a:xfrm>
              <a:off x="1750219" y="3819509"/>
              <a:ext cx="1419821" cy="55976"/>
            </a:xfrm>
            <a:custGeom>
              <a:avLst/>
              <a:gdLst/>
              <a:ahLst/>
              <a:cxnLst/>
              <a:rect l="0" t="0" r="0" b="0"/>
              <a:pathLst>
                <a:path w="1419821" h="55976">
                  <a:moveTo>
                    <a:pt x="0" y="55975"/>
                  </a:moveTo>
                  <a:lnTo>
                    <a:pt x="9113" y="54983"/>
                  </a:lnTo>
                  <a:lnTo>
                    <a:pt x="42810" y="48908"/>
                  </a:lnTo>
                  <a:lnTo>
                    <a:pt x="87170" y="42673"/>
                  </a:lnTo>
                  <a:lnTo>
                    <a:pt x="116794" y="37496"/>
                  </a:lnTo>
                  <a:lnTo>
                    <a:pt x="150135" y="32879"/>
                  </a:lnTo>
                  <a:lnTo>
                    <a:pt x="191218" y="29288"/>
                  </a:lnTo>
                  <a:lnTo>
                    <a:pt x="229518" y="23373"/>
                  </a:lnTo>
                  <a:lnTo>
                    <a:pt x="270852" y="21180"/>
                  </a:lnTo>
                  <a:lnTo>
                    <a:pt x="309668" y="20530"/>
                  </a:lnTo>
                  <a:lnTo>
                    <a:pt x="352147" y="20338"/>
                  </a:lnTo>
                  <a:lnTo>
                    <a:pt x="396153" y="20281"/>
                  </a:lnTo>
                  <a:lnTo>
                    <a:pt x="440611" y="20264"/>
                  </a:lnTo>
                  <a:lnTo>
                    <a:pt x="485203" y="19267"/>
                  </a:lnTo>
                  <a:lnTo>
                    <a:pt x="529835" y="14121"/>
                  </a:lnTo>
                  <a:lnTo>
                    <a:pt x="574478" y="10170"/>
                  </a:lnTo>
                  <a:lnTo>
                    <a:pt x="604243" y="2214"/>
                  </a:lnTo>
                  <a:lnTo>
                    <a:pt x="636654" y="0"/>
                  </a:lnTo>
                  <a:lnTo>
                    <a:pt x="669910" y="1332"/>
                  </a:lnTo>
                  <a:lnTo>
                    <a:pt x="701227" y="1924"/>
                  </a:lnTo>
                  <a:lnTo>
                    <a:pt x="734328" y="4833"/>
                  </a:lnTo>
                  <a:lnTo>
                    <a:pt x="767892" y="8440"/>
                  </a:lnTo>
                  <a:lnTo>
                    <a:pt x="799345" y="10044"/>
                  </a:lnTo>
                  <a:lnTo>
                    <a:pt x="832506" y="10756"/>
                  </a:lnTo>
                  <a:lnTo>
                    <a:pt x="866096" y="11073"/>
                  </a:lnTo>
                  <a:lnTo>
                    <a:pt x="897562" y="11215"/>
                  </a:lnTo>
                  <a:lnTo>
                    <a:pt x="928083" y="11277"/>
                  </a:lnTo>
                  <a:lnTo>
                    <a:pt x="970511" y="11312"/>
                  </a:lnTo>
                  <a:lnTo>
                    <a:pt x="1010863" y="8677"/>
                  </a:lnTo>
                  <a:lnTo>
                    <a:pt x="1054239" y="6904"/>
                  </a:lnTo>
                  <a:lnTo>
                    <a:pt x="1095864" y="10017"/>
                  </a:lnTo>
                  <a:lnTo>
                    <a:pt x="1133333" y="13585"/>
                  </a:lnTo>
                  <a:lnTo>
                    <a:pt x="1169571" y="20926"/>
                  </a:lnTo>
                  <a:lnTo>
                    <a:pt x="1205443" y="26738"/>
                  </a:lnTo>
                  <a:lnTo>
                    <a:pt x="1246499" y="28461"/>
                  </a:lnTo>
                  <a:lnTo>
                    <a:pt x="1279288" y="27872"/>
                  </a:lnTo>
                  <a:lnTo>
                    <a:pt x="1313705" y="24303"/>
                  </a:lnTo>
                  <a:lnTo>
                    <a:pt x="1347589" y="26196"/>
                  </a:lnTo>
                  <a:lnTo>
                    <a:pt x="1384417" y="28300"/>
                  </a:lnTo>
                  <a:lnTo>
                    <a:pt x="1419820" y="381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117"/>
            <p:cNvSpPr/>
            <p:nvPr/>
          </p:nvSpPr>
          <p:spPr>
            <a:xfrm>
              <a:off x="1714500" y="3497497"/>
              <a:ext cx="1357314" cy="38660"/>
            </a:xfrm>
            <a:custGeom>
              <a:avLst/>
              <a:gdLst/>
              <a:ahLst/>
              <a:cxnLst/>
              <a:rect l="0" t="0" r="0" b="0"/>
              <a:pathLst>
                <a:path w="1357314" h="38660">
                  <a:moveTo>
                    <a:pt x="0" y="38659"/>
                  </a:moveTo>
                  <a:lnTo>
                    <a:pt x="4741" y="29178"/>
                  </a:lnTo>
                  <a:lnTo>
                    <a:pt x="17651" y="21878"/>
                  </a:lnTo>
                  <a:lnTo>
                    <a:pt x="35626" y="17310"/>
                  </a:lnTo>
                  <a:lnTo>
                    <a:pt x="79357" y="19817"/>
                  </a:lnTo>
                  <a:lnTo>
                    <a:pt x="122070" y="20508"/>
                  </a:lnTo>
                  <a:lnTo>
                    <a:pt x="157216" y="18068"/>
                  </a:lnTo>
                  <a:lnTo>
                    <a:pt x="200499" y="13095"/>
                  </a:lnTo>
                  <a:lnTo>
                    <a:pt x="235465" y="2752"/>
                  </a:lnTo>
                  <a:lnTo>
                    <a:pt x="259102" y="542"/>
                  </a:lnTo>
                  <a:lnTo>
                    <a:pt x="297367" y="2230"/>
                  </a:lnTo>
                  <a:lnTo>
                    <a:pt x="337479" y="2730"/>
                  </a:lnTo>
                  <a:lnTo>
                    <a:pt x="374499" y="5524"/>
                  </a:lnTo>
                  <a:lnTo>
                    <a:pt x="413249" y="9990"/>
                  </a:lnTo>
                  <a:lnTo>
                    <a:pt x="453504" y="11313"/>
                  </a:lnTo>
                  <a:lnTo>
                    <a:pt x="493213" y="9060"/>
                  </a:lnTo>
                  <a:lnTo>
                    <a:pt x="536397" y="7399"/>
                  </a:lnTo>
                  <a:lnTo>
                    <a:pt x="565821" y="7899"/>
                  </a:lnTo>
                  <a:lnTo>
                    <a:pt x="610277" y="0"/>
                  </a:lnTo>
                  <a:lnTo>
                    <a:pt x="654868" y="1628"/>
                  </a:lnTo>
                  <a:lnTo>
                    <a:pt x="699499" y="2551"/>
                  </a:lnTo>
                  <a:lnTo>
                    <a:pt x="743151" y="3818"/>
                  </a:lnTo>
                  <a:lnTo>
                    <a:pt x="782653" y="9043"/>
                  </a:lnTo>
                  <a:lnTo>
                    <a:pt x="824343" y="11033"/>
                  </a:lnTo>
                  <a:lnTo>
                    <a:pt x="863264" y="10630"/>
                  </a:lnTo>
                  <a:lnTo>
                    <a:pt x="904783" y="6652"/>
                  </a:lnTo>
                  <a:lnTo>
                    <a:pt x="942661" y="8891"/>
                  </a:lnTo>
                  <a:lnTo>
                    <a:pt x="979020" y="6137"/>
                  </a:lnTo>
                  <a:lnTo>
                    <a:pt x="1014928" y="9730"/>
                  </a:lnTo>
                  <a:lnTo>
                    <a:pt x="1049711" y="12228"/>
                  </a:lnTo>
                  <a:lnTo>
                    <a:pt x="1083278" y="16827"/>
                  </a:lnTo>
                  <a:lnTo>
                    <a:pt x="1116788" y="14734"/>
                  </a:lnTo>
                  <a:lnTo>
                    <a:pt x="1155738" y="17459"/>
                  </a:lnTo>
                  <a:lnTo>
                    <a:pt x="1197551" y="14003"/>
                  </a:lnTo>
                  <a:lnTo>
                    <a:pt x="1235341" y="12502"/>
                  </a:lnTo>
                  <a:lnTo>
                    <a:pt x="1268256" y="13050"/>
                  </a:lnTo>
                  <a:lnTo>
                    <a:pt x="1305570" y="18062"/>
                  </a:lnTo>
                  <a:lnTo>
                    <a:pt x="1357313" y="11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118"/>
            <p:cNvSpPr/>
            <p:nvPr/>
          </p:nvSpPr>
          <p:spPr>
            <a:xfrm>
              <a:off x="2232422" y="3134320"/>
              <a:ext cx="1151931" cy="35720"/>
            </a:xfrm>
            <a:custGeom>
              <a:avLst/>
              <a:gdLst/>
              <a:ahLst/>
              <a:cxnLst/>
              <a:rect l="0" t="0" r="0" b="0"/>
              <a:pathLst>
                <a:path w="1151931" h="35720">
                  <a:moveTo>
                    <a:pt x="0" y="0"/>
                  </a:moveTo>
                  <a:lnTo>
                    <a:pt x="9481" y="4741"/>
                  </a:lnTo>
                  <a:lnTo>
                    <a:pt x="51849" y="9095"/>
                  </a:lnTo>
                  <a:lnTo>
                    <a:pt x="92533" y="15814"/>
                  </a:lnTo>
                  <a:lnTo>
                    <a:pt x="133140" y="23096"/>
                  </a:lnTo>
                  <a:lnTo>
                    <a:pt x="168645" y="25148"/>
                  </a:lnTo>
                  <a:lnTo>
                    <a:pt x="199638" y="28706"/>
                  </a:lnTo>
                  <a:lnTo>
                    <a:pt x="239399" y="30995"/>
                  </a:lnTo>
                  <a:lnTo>
                    <a:pt x="276316" y="28036"/>
                  </a:lnTo>
                  <a:lnTo>
                    <a:pt x="312390" y="24513"/>
                  </a:lnTo>
                  <a:lnTo>
                    <a:pt x="336285" y="21809"/>
                  </a:lnTo>
                  <a:lnTo>
                    <a:pt x="373043" y="24873"/>
                  </a:lnTo>
                  <a:lnTo>
                    <a:pt x="413920" y="26221"/>
                  </a:lnTo>
                  <a:lnTo>
                    <a:pt x="452600" y="27613"/>
                  </a:lnTo>
                  <a:lnTo>
                    <a:pt x="495039" y="31884"/>
                  </a:lnTo>
                  <a:lnTo>
                    <a:pt x="539033" y="28740"/>
                  </a:lnTo>
                  <a:lnTo>
                    <a:pt x="583488" y="27367"/>
                  </a:lnTo>
                  <a:lnTo>
                    <a:pt x="627087" y="26961"/>
                  </a:lnTo>
                  <a:lnTo>
                    <a:pt x="667566" y="26840"/>
                  </a:lnTo>
                  <a:lnTo>
                    <a:pt x="699524" y="26812"/>
                  </a:lnTo>
                  <a:lnTo>
                    <a:pt x="730926" y="26799"/>
                  </a:lnTo>
                  <a:lnTo>
                    <a:pt x="761418" y="26794"/>
                  </a:lnTo>
                  <a:lnTo>
                    <a:pt x="805484" y="26791"/>
                  </a:lnTo>
                  <a:lnTo>
                    <a:pt x="845109" y="26790"/>
                  </a:lnTo>
                  <a:lnTo>
                    <a:pt x="887828" y="25797"/>
                  </a:lnTo>
                  <a:lnTo>
                    <a:pt x="930912" y="21645"/>
                  </a:lnTo>
                  <a:lnTo>
                    <a:pt x="969255" y="22840"/>
                  </a:lnTo>
                  <a:lnTo>
                    <a:pt x="1005751" y="14926"/>
                  </a:lnTo>
                  <a:lnTo>
                    <a:pt x="1041700" y="15557"/>
                  </a:lnTo>
                  <a:lnTo>
                    <a:pt x="1076495" y="12327"/>
                  </a:lnTo>
                  <a:lnTo>
                    <a:pt x="1107089" y="17764"/>
                  </a:lnTo>
                  <a:lnTo>
                    <a:pt x="1151930"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25"/>
          <p:cNvGrpSpPr/>
          <p:nvPr/>
        </p:nvGrpSpPr>
        <p:grpSpPr>
          <a:xfrm>
            <a:off x="5813227" y="982266"/>
            <a:ext cx="1900319" cy="580430"/>
            <a:chOff x="5813227" y="982266"/>
            <a:chExt cx="1900319" cy="580430"/>
          </a:xfrm>
        </p:grpSpPr>
        <p:sp>
          <p:nvSpPr>
            <p:cNvPr id="106" name="SMARTInkShape-119"/>
            <p:cNvSpPr/>
            <p:nvPr/>
          </p:nvSpPr>
          <p:spPr>
            <a:xfrm>
              <a:off x="7487800" y="1180030"/>
              <a:ext cx="225746" cy="232486"/>
            </a:xfrm>
            <a:custGeom>
              <a:avLst/>
              <a:gdLst/>
              <a:ahLst/>
              <a:cxnLst/>
              <a:rect l="0" t="0" r="0" b="0"/>
              <a:pathLst>
                <a:path w="225746" h="232486">
                  <a:moveTo>
                    <a:pt x="102434" y="16548"/>
                  </a:moveTo>
                  <a:lnTo>
                    <a:pt x="85653" y="23616"/>
                  </a:lnTo>
                  <a:lnTo>
                    <a:pt x="82318" y="24237"/>
                  </a:lnTo>
                  <a:lnTo>
                    <a:pt x="59742" y="42096"/>
                  </a:lnTo>
                  <a:lnTo>
                    <a:pt x="33031" y="70801"/>
                  </a:lnTo>
                  <a:lnTo>
                    <a:pt x="10280" y="108890"/>
                  </a:lnTo>
                  <a:lnTo>
                    <a:pt x="0" y="144314"/>
                  </a:lnTo>
                  <a:lnTo>
                    <a:pt x="24" y="155354"/>
                  </a:lnTo>
                  <a:lnTo>
                    <a:pt x="2968" y="172439"/>
                  </a:lnTo>
                  <a:lnTo>
                    <a:pt x="3382" y="180006"/>
                  </a:lnTo>
                  <a:lnTo>
                    <a:pt x="18184" y="209619"/>
                  </a:lnTo>
                  <a:lnTo>
                    <a:pt x="33240" y="224066"/>
                  </a:lnTo>
                  <a:lnTo>
                    <a:pt x="41422" y="229307"/>
                  </a:lnTo>
                  <a:lnTo>
                    <a:pt x="61097" y="232485"/>
                  </a:lnTo>
                  <a:lnTo>
                    <a:pt x="105479" y="231075"/>
                  </a:lnTo>
                  <a:lnTo>
                    <a:pt x="135969" y="228940"/>
                  </a:lnTo>
                  <a:lnTo>
                    <a:pt x="177773" y="210752"/>
                  </a:lnTo>
                  <a:lnTo>
                    <a:pt x="197077" y="196570"/>
                  </a:lnTo>
                  <a:lnTo>
                    <a:pt x="204029" y="185524"/>
                  </a:lnTo>
                  <a:lnTo>
                    <a:pt x="218816" y="146011"/>
                  </a:lnTo>
                  <a:lnTo>
                    <a:pt x="223612" y="136595"/>
                  </a:lnTo>
                  <a:lnTo>
                    <a:pt x="225745" y="125796"/>
                  </a:lnTo>
                  <a:lnTo>
                    <a:pt x="217512" y="87085"/>
                  </a:lnTo>
                  <a:lnTo>
                    <a:pt x="202513" y="49355"/>
                  </a:lnTo>
                  <a:lnTo>
                    <a:pt x="187539" y="26600"/>
                  </a:lnTo>
                  <a:lnTo>
                    <a:pt x="168310" y="10314"/>
                  </a:lnTo>
                  <a:lnTo>
                    <a:pt x="132529" y="0"/>
                  </a:lnTo>
                  <a:lnTo>
                    <a:pt x="130435" y="555"/>
                  </a:lnTo>
                  <a:lnTo>
                    <a:pt x="125462" y="3818"/>
                  </a:lnTo>
                  <a:lnTo>
                    <a:pt x="122591" y="8575"/>
                  </a:lnTo>
                  <a:lnTo>
                    <a:pt x="120748" y="19714"/>
                  </a:lnTo>
                  <a:lnTo>
                    <a:pt x="119604" y="20643"/>
                  </a:lnTo>
                  <a:lnTo>
                    <a:pt x="117850" y="20270"/>
                  </a:lnTo>
                  <a:lnTo>
                    <a:pt x="111364" y="165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20"/>
            <p:cNvSpPr/>
            <p:nvPr/>
          </p:nvSpPr>
          <p:spPr>
            <a:xfrm>
              <a:off x="7634883" y="1214438"/>
              <a:ext cx="8931" cy="8930"/>
            </a:xfrm>
            <a:custGeom>
              <a:avLst/>
              <a:gdLst/>
              <a:ahLst/>
              <a:cxnLst/>
              <a:rect l="0" t="0" r="0" b="0"/>
              <a:pathLst>
                <a:path w="8931" h="8930">
                  <a:moveTo>
                    <a:pt x="8930" y="0"/>
                  </a:moveTo>
                  <a:lnTo>
                    <a:pt x="8930" y="7688"/>
                  </a:lnTo>
                  <a:lnTo>
                    <a:pt x="7937" y="8102"/>
                  </a:lnTo>
                  <a:lnTo>
                    <a:pt x="0"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21"/>
            <p:cNvSpPr/>
            <p:nvPr/>
          </p:nvSpPr>
          <p:spPr>
            <a:xfrm>
              <a:off x="7202805" y="982266"/>
              <a:ext cx="226696" cy="471887"/>
            </a:xfrm>
            <a:custGeom>
              <a:avLst/>
              <a:gdLst/>
              <a:ahLst/>
              <a:cxnLst/>
              <a:rect l="0" t="0" r="0" b="0"/>
              <a:pathLst>
                <a:path w="226696" h="471887">
                  <a:moveTo>
                    <a:pt x="226695" y="241101"/>
                  </a:moveTo>
                  <a:lnTo>
                    <a:pt x="221954" y="241101"/>
                  </a:lnTo>
                  <a:lnTo>
                    <a:pt x="216982" y="238455"/>
                  </a:lnTo>
                  <a:lnTo>
                    <a:pt x="200964" y="228672"/>
                  </a:lnTo>
                  <a:lnTo>
                    <a:pt x="195650" y="227854"/>
                  </a:lnTo>
                  <a:lnTo>
                    <a:pt x="157515" y="231407"/>
                  </a:lnTo>
                  <a:lnTo>
                    <a:pt x="119657" y="236685"/>
                  </a:lnTo>
                  <a:lnTo>
                    <a:pt x="91241" y="239793"/>
                  </a:lnTo>
                  <a:lnTo>
                    <a:pt x="76865" y="248457"/>
                  </a:lnTo>
                  <a:lnTo>
                    <a:pt x="41992" y="281189"/>
                  </a:lnTo>
                  <a:lnTo>
                    <a:pt x="33480" y="294637"/>
                  </a:lnTo>
                  <a:lnTo>
                    <a:pt x="7367" y="319950"/>
                  </a:lnTo>
                  <a:lnTo>
                    <a:pt x="893" y="333692"/>
                  </a:lnTo>
                  <a:lnTo>
                    <a:pt x="0" y="349721"/>
                  </a:lnTo>
                  <a:lnTo>
                    <a:pt x="7511" y="379525"/>
                  </a:lnTo>
                  <a:lnTo>
                    <a:pt x="32072" y="416589"/>
                  </a:lnTo>
                  <a:lnTo>
                    <a:pt x="46600" y="425921"/>
                  </a:lnTo>
                  <a:lnTo>
                    <a:pt x="89188" y="443601"/>
                  </a:lnTo>
                  <a:lnTo>
                    <a:pt x="131654" y="460611"/>
                  </a:lnTo>
                  <a:lnTo>
                    <a:pt x="174338" y="471886"/>
                  </a:lnTo>
                  <a:lnTo>
                    <a:pt x="177900" y="470364"/>
                  </a:lnTo>
                  <a:lnTo>
                    <a:pt x="184504" y="463381"/>
                  </a:lnTo>
                  <a:lnTo>
                    <a:pt x="196826" y="444714"/>
                  </a:lnTo>
                  <a:lnTo>
                    <a:pt x="204837" y="438684"/>
                  </a:lnTo>
                  <a:lnTo>
                    <a:pt x="207057" y="433757"/>
                  </a:lnTo>
                  <a:lnTo>
                    <a:pt x="200991" y="393581"/>
                  </a:lnTo>
                  <a:lnTo>
                    <a:pt x="192992" y="351220"/>
                  </a:lnTo>
                  <a:lnTo>
                    <a:pt x="184503" y="308898"/>
                  </a:lnTo>
                  <a:lnTo>
                    <a:pt x="182532" y="271360"/>
                  </a:lnTo>
                  <a:lnTo>
                    <a:pt x="182191" y="232648"/>
                  </a:lnTo>
                  <a:lnTo>
                    <a:pt x="182089" y="194499"/>
                  </a:lnTo>
                  <a:lnTo>
                    <a:pt x="182050" y="149934"/>
                  </a:lnTo>
                  <a:lnTo>
                    <a:pt x="182048" y="106910"/>
                  </a:lnTo>
                  <a:lnTo>
                    <a:pt x="182047" y="71388"/>
                  </a:lnTo>
                  <a:lnTo>
                    <a:pt x="182047" y="27652"/>
                  </a:lnTo>
                  <a:lnTo>
                    <a:pt x="182047" y="24388"/>
                  </a:lnTo>
                  <a:lnTo>
                    <a:pt x="19097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22"/>
            <p:cNvSpPr/>
            <p:nvPr/>
          </p:nvSpPr>
          <p:spPr>
            <a:xfrm>
              <a:off x="6938918" y="1245533"/>
              <a:ext cx="267341" cy="216317"/>
            </a:xfrm>
            <a:custGeom>
              <a:avLst/>
              <a:gdLst/>
              <a:ahLst/>
              <a:cxnLst/>
              <a:rect l="0" t="0" r="0" b="0"/>
              <a:pathLst>
                <a:path w="267341" h="216317">
                  <a:moveTo>
                    <a:pt x="186973" y="67131"/>
                  </a:moveTo>
                  <a:lnTo>
                    <a:pt x="186973" y="62391"/>
                  </a:lnTo>
                  <a:lnTo>
                    <a:pt x="178851" y="43779"/>
                  </a:lnTo>
                  <a:lnTo>
                    <a:pt x="165604" y="23832"/>
                  </a:lnTo>
                  <a:lnTo>
                    <a:pt x="153962" y="15606"/>
                  </a:lnTo>
                  <a:lnTo>
                    <a:pt x="143859" y="10166"/>
                  </a:lnTo>
                  <a:lnTo>
                    <a:pt x="127462" y="9733"/>
                  </a:lnTo>
                  <a:lnTo>
                    <a:pt x="103855" y="15067"/>
                  </a:lnTo>
                  <a:lnTo>
                    <a:pt x="63212" y="30620"/>
                  </a:lnTo>
                  <a:lnTo>
                    <a:pt x="26954" y="58722"/>
                  </a:lnTo>
                  <a:lnTo>
                    <a:pt x="8866" y="99587"/>
                  </a:lnTo>
                  <a:lnTo>
                    <a:pt x="3634" y="116282"/>
                  </a:lnTo>
                  <a:lnTo>
                    <a:pt x="0" y="157915"/>
                  </a:lnTo>
                  <a:lnTo>
                    <a:pt x="4985" y="167342"/>
                  </a:lnTo>
                  <a:lnTo>
                    <a:pt x="44393" y="210094"/>
                  </a:lnTo>
                  <a:lnTo>
                    <a:pt x="59773" y="215006"/>
                  </a:lnTo>
                  <a:lnTo>
                    <a:pt x="69431" y="216316"/>
                  </a:lnTo>
                  <a:lnTo>
                    <a:pt x="77854" y="214213"/>
                  </a:lnTo>
                  <a:lnTo>
                    <a:pt x="111908" y="190900"/>
                  </a:lnTo>
                  <a:lnTo>
                    <a:pt x="121530" y="178694"/>
                  </a:lnTo>
                  <a:lnTo>
                    <a:pt x="129113" y="166324"/>
                  </a:lnTo>
                  <a:lnTo>
                    <a:pt x="139954" y="155391"/>
                  </a:lnTo>
                  <a:lnTo>
                    <a:pt x="155599" y="126090"/>
                  </a:lnTo>
                  <a:lnTo>
                    <a:pt x="166849" y="86541"/>
                  </a:lnTo>
                  <a:lnTo>
                    <a:pt x="173959" y="50284"/>
                  </a:lnTo>
                  <a:lnTo>
                    <a:pt x="171983" y="34468"/>
                  </a:lnTo>
                  <a:lnTo>
                    <a:pt x="177748" y="5962"/>
                  </a:lnTo>
                  <a:lnTo>
                    <a:pt x="176855" y="5516"/>
                  </a:lnTo>
                  <a:lnTo>
                    <a:pt x="173215" y="5020"/>
                  </a:lnTo>
                  <a:lnTo>
                    <a:pt x="171848" y="3896"/>
                  </a:lnTo>
                  <a:lnTo>
                    <a:pt x="170329" y="0"/>
                  </a:lnTo>
                  <a:lnTo>
                    <a:pt x="175490" y="17931"/>
                  </a:lnTo>
                  <a:lnTo>
                    <a:pt x="180184" y="52782"/>
                  </a:lnTo>
                  <a:lnTo>
                    <a:pt x="190372" y="92850"/>
                  </a:lnTo>
                  <a:lnTo>
                    <a:pt x="216378" y="135782"/>
                  </a:lnTo>
                  <a:lnTo>
                    <a:pt x="218482" y="142664"/>
                  </a:lnTo>
                  <a:lnTo>
                    <a:pt x="245986" y="181110"/>
                  </a:lnTo>
                  <a:lnTo>
                    <a:pt x="254729" y="197806"/>
                  </a:lnTo>
                  <a:lnTo>
                    <a:pt x="255956" y="201873"/>
                  </a:lnTo>
                  <a:lnTo>
                    <a:pt x="257767" y="203592"/>
                  </a:lnTo>
                  <a:lnTo>
                    <a:pt x="267340" y="2010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123"/>
            <p:cNvSpPr/>
            <p:nvPr/>
          </p:nvSpPr>
          <p:spPr>
            <a:xfrm>
              <a:off x="6697266" y="1223367"/>
              <a:ext cx="186185" cy="267892"/>
            </a:xfrm>
            <a:custGeom>
              <a:avLst/>
              <a:gdLst/>
              <a:ahLst/>
              <a:cxnLst/>
              <a:rect l="0" t="0" r="0" b="0"/>
              <a:pathLst>
                <a:path w="186185" h="267892">
                  <a:moveTo>
                    <a:pt x="8929" y="0"/>
                  </a:moveTo>
                  <a:lnTo>
                    <a:pt x="7937" y="9114"/>
                  </a:lnTo>
                  <a:lnTo>
                    <a:pt x="827" y="53386"/>
                  </a:lnTo>
                  <a:lnTo>
                    <a:pt x="163" y="87679"/>
                  </a:lnTo>
                  <a:lnTo>
                    <a:pt x="48" y="127182"/>
                  </a:lnTo>
                  <a:lnTo>
                    <a:pt x="14" y="167660"/>
                  </a:lnTo>
                  <a:lnTo>
                    <a:pt x="3" y="207413"/>
                  </a:lnTo>
                  <a:lnTo>
                    <a:pt x="0" y="249324"/>
                  </a:lnTo>
                  <a:lnTo>
                    <a:pt x="0" y="205269"/>
                  </a:lnTo>
                  <a:lnTo>
                    <a:pt x="2645" y="162770"/>
                  </a:lnTo>
                  <a:lnTo>
                    <a:pt x="12428" y="125418"/>
                  </a:lnTo>
                  <a:lnTo>
                    <a:pt x="20991" y="88865"/>
                  </a:lnTo>
                  <a:lnTo>
                    <a:pt x="29811" y="51356"/>
                  </a:lnTo>
                  <a:lnTo>
                    <a:pt x="38708" y="29328"/>
                  </a:lnTo>
                  <a:lnTo>
                    <a:pt x="52369" y="11777"/>
                  </a:lnTo>
                  <a:lnTo>
                    <a:pt x="63293" y="5234"/>
                  </a:lnTo>
                  <a:lnTo>
                    <a:pt x="81735" y="1034"/>
                  </a:lnTo>
                  <a:lnTo>
                    <a:pt x="96536" y="5047"/>
                  </a:lnTo>
                  <a:lnTo>
                    <a:pt x="136005" y="42123"/>
                  </a:lnTo>
                  <a:lnTo>
                    <a:pt x="146682" y="63413"/>
                  </a:lnTo>
                  <a:lnTo>
                    <a:pt x="158484" y="105174"/>
                  </a:lnTo>
                  <a:lnTo>
                    <a:pt x="166903" y="116822"/>
                  </a:lnTo>
                  <a:lnTo>
                    <a:pt x="178636" y="156948"/>
                  </a:lnTo>
                  <a:lnTo>
                    <a:pt x="184890" y="192686"/>
                  </a:lnTo>
                  <a:lnTo>
                    <a:pt x="186184" y="233476"/>
                  </a:lnTo>
                  <a:lnTo>
                    <a:pt x="178593" y="267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124"/>
            <p:cNvSpPr/>
            <p:nvPr/>
          </p:nvSpPr>
          <p:spPr>
            <a:xfrm>
              <a:off x="6456164" y="1214438"/>
              <a:ext cx="142876" cy="280357"/>
            </a:xfrm>
            <a:custGeom>
              <a:avLst/>
              <a:gdLst/>
              <a:ahLst/>
              <a:cxnLst/>
              <a:rect l="0" t="0" r="0" b="0"/>
              <a:pathLst>
                <a:path w="142876" h="280357">
                  <a:moveTo>
                    <a:pt x="8931" y="0"/>
                  </a:moveTo>
                  <a:lnTo>
                    <a:pt x="8931" y="42240"/>
                  </a:lnTo>
                  <a:lnTo>
                    <a:pt x="8931" y="78862"/>
                  </a:lnTo>
                  <a:lnTo>
                    <a:pt x="8931" y="120077"/>
                  </a:lnTo>
                  <a:lnTo>
                    <a:pt x="8931" y="160533"/>
                  </a:lnTo>
                  <a:lnTo>
                    <a:pt x="1862" y="202024"/>
                  </a:lnTo>
                  <a:lnTo>
                    <a:pt x="245" y="240843"/>
                  </a:lnTo>
                  <a:lnTo>
                    <a:pt x="6" y="280356"/>
                  </a:lnTo>
                  <a:lnTo>
                    <a:pt x="0" y="269189"/>
                  </a:lnTo>
                  <a:lnTo>
                    <a:pt x="6137" y="261018"/>
                  </a:lnTo>
                  <a:lnTo>
                    <a:pt x="7689" y="255575"/>
                  </a:lnTo>
                  <a:lnTo>
                    <a:pt x="7110" y="252735"/>
                  </a:lnTo>
                  <a:lnTo>
                    <a:pt x="2548" y="243005"/>
                  </a:lnTo>
                  <a:lnTo>
                    <a:pt x="150" y="199854"/>
                  </a:lnTo>
                  <a:lnTo>
                    <a:pt x="20" y="157397"/>
                  </a:lnTo>
                  <a:lnTo>
                    <a:pt x="2" y="117569"/>
                  </a:lnTo>
                  <a:lnTo>
                    <a:pt x="992" y="78295"/>
                  </a:lnTo>
                  <a:lnTo>
                    <a:pt x="7068" y="60628"/>
                  </a:lnTo>
                  <a:lnTo>
                    <a:pt x="9094" y="50758"/>
                  </a:lnTo>
                  <a:lnTo>
                    <a:pt x="24088" y="18759"/>
                  </a:lnTo>
                  <a:lnTo>
                    <a:pt x="38732" y="5483"/>
                  </a:lnTo>
                  <a:lnTo>
                    <a:pt x="44666" y="2437"/>
                  </a:lnTo>
                  <a:lnTo>
                    <a:pt x="47636" y="1624"/>
                  </a:lnTo>
                  <a:lnTo>
                    <a:pt x="56228" y="3368"/>
                  </a:lnTo>
                  <a:lnTo>
                    <a:pt x="61298" y="5221"/>
                  </a:lnTo>
                  <a:lnTo>
                    <a:pt x="65670" y="5465"/>
                  </a:lnTo>
                  <a:lnTo>
                    <a:pt x="76564" y="3052"/>
                  </a:lnTo>
                  <a:lnTo>
                    <a:pt x="105246" y="11144"/>
                  </a:lnTo>
                  <a:lnTo>
                    <a:pt x="108859" y="13382"/>
                  </a:lnTo>
                  <a:lnTo>
                    <a:pt x="142875"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125"/>
            <p:cNvSpPr/>
            <p:nvPr/>
          </p:nvSpPr>
          <p:spPr>
            <a:xfrm>
              <a:off x="6190448" y="1205508"/>
              <a:ext cx="194125" cy="294440"/>
            </a:xfrm>
            <a:custGeom>
              <a:avLst/>
              <a:gdLst/>
              <a:ahLst/>
              <a:cxnLst/>
              <a:rect l="0" t="0" r="0" b="0"/>
              <a:pathLst>
                <a:path w="194125" h="294440">
                  <a:moveTo>
                    <a:pt x="96052" y="0"/>
                  </a:moveTo>
                  <a:lnTo>
                    <a:pt x="88363" y="7688"/>
                  </a:lnTo>
                  <a:lnTo>
                    <a:pt x="79246" y="21950"/>
                  </a:lnTo>
                  <a:lnTo>
                    <a:pt x="62011" y="37997"/>
                  </a:lnTo>
                  <a:lnTo>
                    <a:pt x="28484" y="78288"/>
                  </a:lnTo>
                  <a:lnTo>
                    <a:pt x="6807" y="120210"/>
                  </a:lnTo>
                  <a:lnTo>
                    <a:pt x="487" y="144097"/>
                  </a:lnTo>
                  <a:lnTo>
                    <a:pt x="0" y="161277"/>
                  </a:lnTo>
                  <a:lnTo>
                    <a:pt x="5670" y="205454"/>
                  </a:lnTo>
                  <a:lnTo>
                    <a:pt x="8919" y="217982"/>
                  </a:lnTo>
                  <a:lnTo>
                    <a:pt x="21923" y="248714"/>
                  </a:lnTo>
                  <a:lnTo>
                    <a:pt x="41298" y="267092"/>
                  </a:lnTo>
                  <a:lnTo>
                    <a:pt x="52204" y="272497"/>
                  </a:lnTo>
                  <a:lnTo>
                    <a:pt x="63666" y="276883"/>
                  </a:lnTo>
                  <a:lnTo>
                    <a:pt x="82268" y="288524"/>
                  </a:lnTo>
                  <a:lnTo>
                    <a:pt x="118861" y="294139"/>
                  </a:lnTo>
                  <a:lnTo>
                    <a:pt x="129672" y="294439"/>
                  </a:lnTo>
                  <a:lnTo>
                    <a:pt x="134340" y="292535"/>
                  </a:lnTo>
                  <a:lnTo>
                    <a:pt x="152161" y="274541"/>
                  </a:lnTo>
                  <a:lnTo>
                    <a:pt x="176402" y="230656"/>
                  </a:lnTo>
                  <a:lnTo>
                    <a:pt x="190307" y="202206"/>
                  </a:lnTo>
                  <a:lnTo>
                    <a:pt x="194124" y="162462"/>
                  </a:lnTo>
                  <a:lnTo>
                    <a:pt x="184545" y="126713"/>
                  </a:lnTo>
                  <a:lnTo>
                    <a:pt x="167419" y="85024"/>
                  </a:lnTo>
                  <a:lnTo>
                    <a:pt x="152597" y="60953"/>
                  </a:lnTo>
                  <a:lnTo>
                    <a:pt x="146650" y="56856"/>
                  </a:lnTo>
                  <a:lnTo>
                    <a:pt x="124703" y="51364"/>
                  </a:lnTo>
                  <a:lnTo>
                    <a:pt x="117715" y="47633"/>
                  </a:lnTo>
                  <a:lnTo>
                    <a:pt x="105145" y="45238"/>
                  </a:lnTo>
                  <a:lnTo>
                    <a:pt x="96052"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26"/>
            <p:cNvSpPr/>
            <p:nvPr/>
          </p:nvSpPr>
          <p:spPr>
            <a:xfrm>
              <a:off x="5813227" y="1259086"/>
              <a:ext cx="410766" cy="15989"/>
            </a:xfrm>
            <a:custGeom>
              <a:avLst/>
              <a:gdLst/>
              <a:ahLst/>
              <a:cxnLst/>
              <a:rect l="0" t="0" r="0" b="0"/>
              <a:pathLst>
                <a:path w="410766" h="15989">
                  <a:moveTo>
                    <a:pt x="0" y="8930"/>
                  </a:moveTo>
                  <a:lnTo>
                    <a:pt x="4740" y="4189"/>
                  </a:lnTo>
                  <a:lnTo>
                    <a:pt x="6136" y="3785"/>
                  </a:lnTo>
                  <a:lnTo>
                    <a:pt x="7068" y="4508"/>
                  </a:lnTo>
                  <a:lnTo>
                    <a:pt x="7688" y="5982"/>
                  </a:lnTo>
                  <a:lnTo>
                    <a:pt x="13669" y="7619"/>
                  </a:lnTo>
                  <a:lnTo>
                    <a:pt x="22942" y="9339"/>
                  </a:lnTo>
                  <a:lnTo>
                    <a:pt x="47710" y="15882"/>
                  </a:lnTo>
                  <a:lnTo>
                    <a:pt x="63869" y="15988"/>
                  </a:lnTo>
                  <a:lnTo>
                    <a:pt x="107335" y="10055"/>
                  </a:lnTo>
                  <a:lnTo>
                    <a:pt x="150038" y="3015"/>
                  </a:lnTo>
                  <a:lnTo>
                    <a:pt x="184905" y="893"/>
                  </a:lnTo>
                  <a:lnTo>
                    <a:pt x="220371" y="265"/>
                  </a:lnTo>
                  <a:lnTo>
                    <a:pt x="256015" y="78"/>
                  </a:lnTo>
                  <a:lnTo>
                    <a:pt x="290720" y="1015"/>
                  </a:lnTo>
                  <a:lnTo>
                    <a:pt x="329615" y="7072"/>
                  </a:lnTo>
                  <a:lnTo>
                    <a:pt x="356955" y="5734"/>
                  </a:lnTo>
                  <a:lnTo>
                    <a:pt x="373951" y="3540"/>
                  </a:lnTo>
                  <a:lnTo>
                    <a:pt x="393684" y="5900"/>
                  </a:lnTo>
                  <a:lnTo>
                    <a:pt x="41076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27"/>
            <p:cNvSpPr/>
            <p:nvPr/>
          </p:nvSpPr>
          <p:spPr>
            <a:xfrm>
              <a:off x="6027539" y="1080492"/>
              <a:ext cx="35720" cy="482204"/>
            </a:xfrm>
            <a:custGeom>
              <a:avLst/>
              <a:gdLst/>
              <a:ahLst/>
              <a:cxnLst/>
              <a:rect l="0" t="0" r="0" b="0"/>
              <a:pathLst>
                <a:path w="35720" h="482204">
                  <a:moveTo>
                    <a:pt x="35719" y="0"/>
                  </a:moveTo>
                  <a:lnTo>
                    <a:pt x="35719" y="43729"/>
                  </a:lnTo>
                  <a:lnTo>
                    <a:pt x="33073" y="80186"/>
                  </a:lnTo>
                  <a:lnTo>
                    <a:pt x="26005" y="115040"/>
                  </a:lnTo>
                  <a:lnTo>
                    <a:pt x="21479" y="147371"/>
                  </a:lnTo>
                  <a:lnTo>
                    <a:pt x="19469" y="184892"/>
                  </a:lnTo>
                  <a:lnTo>
                    <a:pt x="18575" y="216781"/>
                  </a:lnTo>
                  <a:lnTo>
                    <a:pt x="15425" y="254401"/>
                  </a:lnTo>
                  <a:lnTo>
                    <a:pt x="10213" y="293779"/>
                  </a:lnTo>
                  <a:lnTo>
                    <a:pt x="4570" y="335424"/>
                  </a:lnTo>
                  <a:lnTo>
                    <a:pt x="903" y="371152"/>
                  </a:lnTo>
                  <a:lnTo>
                    <a:pt x="267" y="410053"/>
                  </a:lnTo>
                  <a:lnTo>
                    <a:pt x="0" y="4822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630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723328" y="2979753"/>
            <a:ext cx="2630335"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Literary</a:t>
            </a:r>
            <a:endParaRPr lang="en-US" sz="5400" dirty="0">
              <a:effectLst>
                <a:outerShdw blurRad="38100" dist="38100" dir="2700000" algn="tl">
                  <a:srgbClr val="000000">
                    <a:alpha val="43137"/>
                  </a:srgbClr>
                </a:outerShdw>
              </a:effectLst>
              <a:latin typeface="Georgia" pitchFamily="18" charset="0"/>
            </a:endParaRPr>
          </a:p>
        </p:txBody>
      </p:sp>
      <p:pic>
        <p:nvPicPr>
          <p:cNvPr id="5" name="Content Placeholder 3" descr="Gretchen-Courtney-Extended-Response-Part-Two.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50377" t="26487" r="13628" b="12270"/>
          <a:stretch/>
        </p:blipFill>
        <p:spPr>
          <a:xfrm>
            <a:off x="4267200" y="540373"/>
            <a:ext cx="4352302" cy="5802086"/>
          </a:xfrm>
          <a:prstGeom prst="rect">
            <a:avLst/>
          </a:prstGeom>
        </p:spPr>
      </p:pic>
      <p:sp>
        <p:nvSpPr>
          <p:cNvPr id="6" name="TextBox 5"/>
          <p:cNvSpPr txBox="1"/>
          <p:nvPr/>
        </p:nvSpPr>
        <p:spPr>
          <a:xfrm>
            <a:off x="1447800" y="2971800"/>
            <a:ext cx="2819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The tornado was a beast.</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sp>
        <p:nvSpPr>
          <p:cNvPr id="33" name="SMARTInkShape-154"/>
          <p:cNvSpPr/>
          <p:nvPr/>
        </p:nvSpPr>
        <p:spPr>
          <a:xfrm>
            <a:off x="2661047" y="3743042"/>
            <a:ext cx="928688" cy="59013"/>
          </a:xfrm>
          <a:custGeom>
            <a:avLst/>
            <a:gdLst/>
            <a:ahLst/>
            <a:cxnLst/>
            <a:rect l="0" t="0" r="0" b="0"/>
            <a:pathLst>
              <a:path w="928688" h="59013">
                <a:moveTo>
                  <a:pt x="0" y="43146"/>
                </a:moveTo>
                <a:lnTo>
                  <a:pt x="0" y="38405"/>
                </a:lnTo>
                <a:lnTo>
                  <a:pt x="992" y="38001"/>
                </a:lnTo>
                <a:lnTo>
                  <a:pt x="27805" y="49825"/>
                </a:lnTo>
                <a:lnTo>
                  <a:pt x="69665" y="51878"/>
                </a:lnTo>
                <a:lnTo>
                  <a:pt x="104381" y="47296"/>
                </a:lnTo>
                <a:lnTo>
                  <a:pt x="142604" y="49116"/>
                </a:lnTo>
                <a:lnTo>
                  <a:pt x="185348" y="55939"/>
                </a:lnTo>
                <a:lnTo>
                  <a:pt x="229978" y="59012"/>
                </a:lnTo>
                <a:lnTo>
                  <a:pt x="270103" y="53739"/>
                </a:lnTo>
                <a:lnTo>
                  <a:pt x="311212" y="47663"/>
                </a:lnTo>
                <a:lnTo>
                  <a:pt x="348988" y="43046"/>
                </a:lnTo>
                <a:lnTo>
                  <a:pt x="381106" y="38265"/>
                </a:lnTo>
                <a:lnTo>
                  <a:pt x="419128" y="41887"/>
                </a:lnTo>
                <a:lnTo>
                  <a:pt x="460042" y="47637"/>
                </a:lnTo>
                <a:lnTo>
                  <a:pt x="500205" y="50206"/>
                </a:lnTo>
                <a:lnTo>
                  <a:pt x="535713" y="44686"/>
                </a:lnTo>
                <a:lnTo>
                  <a:pt x="566509" y="39531"/>
                </a:lnTo>
                <a:lnTo>
                  <a:pt x="602685" y="33932"/>
                </a:lnTo>
                <a:lnTo>
                  <a:pt x="639930" y="29129"/>
                </a:lnTo>
                <a:lnTo>
                  <a:pt x="673020" y="26994"/>
                </a:lnTo>
                <a:lnTo>
                  <a:pt x="714800" y="25792"/>
                </a:lnTo>
                <a:lnTo>
                  <a:pt x="757054" y="25436"/>
                </a:lnTo>
                <a:lnTo>
                  <a:pt x="797031" y="22660"/>
                </a:lnTo>
                <a:lnTo>
                  <a:pt x="841454" y="14264"/>
                </a:lnTo>
                <a:lnTo>
                  <a:pt x="882326" y="8327"/>
                </a:lnTo>
                <a:lnTo>
                  <a:pt x="897642" y="8686"/>
                </a:lnTo>
                <a:lnTo>
                  <a:pt x="913315" y="12650"/>
                </a:lnTo>
                <a:lnTo>
                  <a:pt x="921194" y="10410"/>
                </a:lnTo>
                <a:lnTo>
                  <a:pt x="923692" y="8424"/>
                </a:lnTo>
                <a:lnTo>
                  <a:pt x="928030" y="0"/>
                </a:lnTo>
                <a:lnTo>
                  <a:pt x="928249" y="492"/>
                </a:lnTo>
                <a:lnTo>
                  <a:pt x="928687" y="252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SMARTInkShape-Group31"/>
          <p:cNvGrpSpPr/>
          <p:nvPr/>
        </p:nvGrpSpPr>
        <p:grpSpPr>
          <a:xfrm>
            <a:off x="5563732" y="1151930"/>
            <a:ext cx="2794457" cy="1832027"/>
            <a:chOff x="5563732" y="1151930"/>
            <a:chExt cx="2794457" cy="1832027"/>
          </a:xfrm>
        </p:grpSpPr>
        <p:sp>
          <p:nvSpPr>
            <p:cNvPr id="34" name="SMARTInkShape-155"/>
            <p:cNvSpPr/>
            <p:nvPr/>
          </p:nvSpPr>
          <p:spPr>
            <a:xfrm>
              <a:off x="7533218" y="1151930"/>
              <a:ext cx="208822" cy="489338"/>
            </a:xfrm>
            <a:custGeom>
              <a:avLst/>
              <a:gdLst/>
              <a:ahLst/>
              <a:cxnLst/>
              <a:rect l="0" t="0" r="0" b="0"/>
              <a:pathLst>
                <a:path w="208822" h="489338">
                  <a:moveTo>
                    <a:pt x="208821" y="276820"/>
                  </a:moveTo>
                  <a:lnTo>
                    <a:pt x="208821" y="262599"/>
                  </a:lnTo>
                  <a:lnTo>
                    <a:pt x="203530" y="250325"/>
                  </a:lnTo>
                  <a:lnTo>
                    <a:pt x="199340" y="244274"/>
                  </a:lnTo>
                  <a:lnTo>
                    <a:pt x="194563" y="241232"/>
                  </a:lnTo>
                  <a:lnTo>
                    <a:pt x="189394" y="240196"/>
                  </a:lnTo>
                  <a:lnTo>
                    <a:pt x="183964" y="240498"/>
                  </a:lnTo>
                  <a:lnTo>
                    <a:pt x="147724" y="255240"/>
                  </a:lnTo>
                  <a:lnTo>
                    <a:pt x="119942" y="269544"/>
                  </a:lnTo>
                  <a:lnTo>
                    <a:pt x="93851" y="276648"/>
                  </a:lnTo>
                  <a:lnTo>
                    <a:pt x="49255" y="300956"/>
                  </a:lnTo>
                  <a:lnTo>
                    <a:pt x="14647" y="339521"/>
                  </a:lnTo>
                  <a:lnTo>
                    <a:pt x="911" y="367919"/>
                  </a:lnTo>
                  <a:lnTo>
                    <a:pt x="0" y="387423"/>
                  </a:lnTo>
                  <a:lnTo>
                    <a:pt x="3895" y="408328"/>
                  </a:lnTo>
                  <a:lnTo>
                    <a:pt x="12240" y="427542"/>
                  </a:lnTo>
                  <a:lnTo>
                    <a:pt x="17244" y="433856"/>
                  </a:lnTo>
                  <a:lnTo>
                    <a:pt x="57128" y="462526"/>
                  </a:lnTo>
                  <a:lnTo>
                    <a:pt x="99813" y="482043"/>
                  </a:lnTo>
                  <a:lnTo>
                    <a:pt x="118976" y="488439"/>
                  </a:lnTo>
                  <a:lnTo>
                    <a:pt x="125111" y="489337"/>
                  </a:lnTo>
                  <a:lnTo>
                    <a:pt x="139867" y="485043"/>
                  </a:lnTo>
                  <a:lnTo>
                    <a:pt x="180375" y="462549"/>
                  </a:lnTo>
                  <a:lnTo>
                    <a:pt x="193668" y="456536"/>
                  </a:lnTo>
                  <a:lnTo>
                    <a:pt x="195742" y="454177"/>
                  </a:lnTo>
                  <a:lnTo>
                    <a:pt x="203812" y="433782"/>
                  </a:lnTo>
                  <a:lnTo>
                    <a:pt x="207337" y="400167"/>
                  </a:lnTo>
                  <a:lnTo>
                    <a:pt x="208381" y="363528"/>
                  </a:lnTo>
                  <a:lnTo>
                    <a:pt x="203950" y="322796"/>
                  </a:lnTo>
                  <a:lnTo>
                    <a:pt x="196354" y="279308"/>
                  </a:lnTo>
                  <a:lnTo>
                    <a:pt x="184898" y="240564"/>
                  </a:lnTo>
                  <a:lnTo>
                    <a:pt x="175726" y="202631"/>
                  </a:lnTo>
                  <a:lnTo>
                    <a:pt x="168588" y="163557"/>
                  </a:lnTo>
                  <a:lnTo>
                    <a:pt x="156551" y="124860"/>
                  </a:lnTo>
                  <a:lnTo>
                    <a:pt x="138855" y="84525"/>
                  </a:lnTo>
                  <a:lnTo>
                    <a:pt x="101561" y="44323"/>
                  </a:lnTo>
                  <a:lnTo>
                    <a:pt x="7487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56"/>
            <p:cNvSpPr/>
            <p:nvPr/>
          </p:nvSpPr>
          <p:spPr>
            <a:xfrm>
              <a:off x="7170906" y="1401603"/>
              <a:ext cx="258595" cy="277179"/>
            </a:xfrm>
            <a:custGeom>
              <a:avLst/>
              <a:gdLst/>
              <a:ahLst/>
              <a:cxnLst/>
              <a:rect l="0" t="0" r="0" b="0"/>
              <a:pathLst>
                <a:path w="258595" h="277179">
                  <a:moveTo>
                    <a:pt x="8563" y="45006"/>
                  </a:moveTo>
                  <a:lnTo>
                    <a:pt x="8563" y="37318"/>
                  </a:lnTo>
                  <a:lnTo>
                    <a:pt x="1495" y="75095"/>
                  </a:lnTo>
                  <a:lnTo>
                    <a:pt x="0" y="115332"/>
                  </a:lnTo>
                  <a:lnTo>
                    <a:pt x="4482" y="147644"/>
                  </a:lnTo>
                  <a:lnTo>
                    <a:pt x="21023" y="185997"/>
                  </a:lnTo>
                  <a:lnTo>
                    <a:pt x="37519" y="213710"/>
                  </a:lnTo>
                  <a:lnTo>
                    <a:pt x="53854" y="229599"/>
                  </a:lnTo>
                  <a:lnTo>
                    <a:pt x="81891" y="248598"/>
                  </a:lnTo>
                  <a:lnTo>
                    <a:pt x="88206" y="250187"/>
                  </a:lnTo>
                  <a:lnTo>
                    <a:pt x="93408" y="249262"/>
                  </a:lnTo>
                  <a:lnTo>
                    <a:pt x="132109" y="229785"/>
                  </a:lnTo>
                  <a:lnTo>
                    <a:pt x="152360" y="212916"/>
                  </a:lnTo>
                  <a:lnTo>
                    <a:pt x="162736" y="188905"/>
                  </a:lnTo>
                  <a:lnTo>
                    <a:pt x="172094" y="147174"/>
                  </a:lnTo>
                  <a:lnTo>
                    <a:pt x="178007" y="107264"/>
                  </a:lnTo>
                  <a:lnTo>
                    <a:pt x="185755" y="72314"/>
                  </a:lnTo>
                  <a:lnTo>
                    <a:pt x="179904" y="34969"/>
                  </a:lnTo>
                  <a:lnTo>
                    <a:pt x="178293" y="0"/>
                  </a:lnTo>
                  <a:lnTo>
                    <a:pt x="179238" y="8630"/>
                  </a:lnTo>
                  <a:lnTo>
                    <a:pt x="186606" y="50991"/>
                  </a:lnTo>
                  <a:lnTo>
                    <a:pt x="189639" y="67285"/>
                  </a:lnTo>
                  <a:lnTo>
                    <a:pt x="196822" y="85672"/>
                  </a:lnTo>
                  <a:lnTo>
                    <a:pt x="202366" y="97807"/>
                  </a:lnTo>
                  <a:lnTo>
                    <a:pt x="214011" y="140727"/>
                  </a:lnTo>
                  <a:lnTo>
                    <a:pt x="225864" y="178457"/>
                  </a:lnTo>
                  <a:lnTo>
                    <a:pt x="236024" y="220058"/>
                  </a:lnTo>
                  <a:lnTo>
                    <a:pt x="258594" y="2771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57"/>
            <p:cNvSpPr/>
            <p:nvPr/>
          </p:nvSpPr>
          <p:spPr>
            <a:xfrm>
              <a:off x="6989013" y="1428750"/>
              <a:ext cx="163596" cy="264300"/>
            </a:xfrm>
            <a:custGeom>
              <a:avLst/>
              <a:gdLst/>
              <a:ahLst/>
              <a:cxnLst/>
              <a:rect l="0" t="0" r="0" b="0"/>
              <a:pathLst>
                <a:path w="163596" h="264300">
                  <a:moveTo>
                    <a:pt x="136878" y="0"/>
                  </a:moveTo>
                  <a:lnTo>
                    <a:pt x="114095" y="0"/>
                  </a:lnTo>
                  <a:lnTo>
                    <a:pt x="98970" y="7938"/>
                  </a:lnTo>
                  <a:lnTo>
                    <a:pt x="84311" y="21387"/>
                  </a:lnTo>
                  <a:lnTo>
                    <a:pt x="52970" y="64618"/>
                  </a:lnTo>
                  <a:lnTo>
                    <a:pt x="36499" y="84079"/>
                  </a:lnTo>
                  <a:lnTo>
                    <a:pt x="15172" y="121997"/>
                  </a:lnTo>
                  <a:lnTo>
                    <a:pt x="2998" y="158264"/>
                  </a:lnTo>
                  <a:lnTo>
                    <a:pt x="0" y="170994"/>
                  </a:lnTo>
                  <a:lnTo>
                    <a:pt x="1960" y="198367"/>
                  </a:lnTo>
                  <a:lnTo>
                    <a:pt x="11574" y="231085"/>
                  </a:lnTo>
                  <a:lnTo>
                    <a:pt x="14646" y="237401"/>
                  </a:lnTo>
                  <a:lnTo>
                    <a:pt x="37933" y="255770"/>
                  </a:lnTo>
                  <a:lnTo>
                    <a:pt x="65228" y="264299"/>
                  </a:lnTo>
                  <a:lnTo>
                    <a:pt x="80559" y="263649"/>
                  </a:lnTo>
                  <a:lnTo>
                    <a:pt x="119834" y="257594"/>
                  </a:lnTo>
                  <a:lnTo>
                    <a:pt x="137240" y="249754"/>
                  </a:lnTo>
                  <a:lnTo>
                    <a:pt x="149606" y="237010"/>
                  </a:lnTo>
                  <a:lnTo>
                    <a:pt x="159500" y="218392"/>
                  </a:lnTo>
                  <a:lnTo>
                    <a:pt x="162433" y="201300"/>
                  </a:lnTo>
                  <a:lnTo>
                    <a:pt x="163423" y="164117"/>
                  </a:lnTo>
                  <a:lnTo>
                    <a:pt x="163595" y="139688"/>
                  </a:lnTo>
                  <a:lnTo>
                    <a:pt x="149395" y="99398"/>
                  </a:lnTo>
                  <a:lnTo>
                    <a:pt x="133200" y="67926"/>
                  </a:lnTo>
                  <a:lnTo>
                    <a:pt x="83300"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58"/>
            <p:cNvSpPr/>
            <p:nvPr/>
          </p:nvSpPr>
          <p:spPr>
            <a:xfrm>
              <a:off x="6904510" y="1245012"/>
              <a:ext cx="24929" cy="469489"/>
            </a:xfrm>
            <a:custGeom>
              <a:avLst/>
              <a:gdLst/>
              <a:ahLst/>
              <a:cxnLst/>
              <a:rect l="0" t="0" r="0" b="0"/>
              <a:pathLst>
                <a:path w="24929" h="469489">
                  <a:moveTo>
                    <a:pt x="7068" y="5144"/>
                  </a:moveTo>
                  <a:lnTo>
                    <a:pt x="7068" y="404"/>
                  </a:lnTo>
                  <a:lnTo>
                    <a:pt x="6076" y="0"/>
                  </a:lnTo>
                  <a:lnTo>
                    <a:pt x="2327" y="2196"/>
                  </a:lnTo>
                  <a:lnTo>
                    <a:pt x="0" y="11771"/>
                  </a:lnTo>
                  <a:lnTo>
                    <a:pt x="3247" y="56393"/>
                  </a:lnTo>
                  <a:lnTo>
                    <a:pt x="5936" y="95846"/>
                  </a:lnTo>
                  <a:lnTo>
                    <a:pt x="6844" y="138595"/>
                  </a:lnTo>
                  <a:lnTo>
                    <a:pt x="7994" y="173559"/>
                  </a:lnTo>
                  <a:lnTo>
                    <a:pt x="13186" y="215890"/>
                  </a:lnTo>
                  <a:lnTo>
                    <a:pt x="14748" y="248629"/>
                  </a:lnTo>
                  <a:lnTo>
                    <a:pt x="20368" y="286309"/>
                  </a:lnTo>
                  <a:lnTo>
                    <a:pt x="23576" y="330546"/>
                  </a:lnTo>
                  <a:lnTo>
                    <a:pt x="24328" y="364080"/>
                  </a:lnTo>
                  <a:lnTo>
                    <a:pt x="24749" y="403199"/>
                  </a:lnTo>
                  <a:lnTo>
                    <a:pt x="24928" y="469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59"/>
            <p:cNvSpPr/>
            <p:nvPr/>
          </p:nvSpPr>
          <p:spPr>
            <a:xfrm>
              <a:off x="8169168" y="2488082"/>
              <a:ext cx="189021" cy="266121"/>
            </a:xfrm>
            <a:custGeom>
              <a:avLst/>
              <a:gdLst/>
              <a:ahLst/>
              <a:cxnLst/>
              <a:rect l="0" t="0" r="0" b="0"/>
              <a:pathLst>
                <a:path w="189021" h="266121">
                  <a:moveTo>
                    <a:pt x="19355" y="137246"/>
                  </a:moveTo>
                  <a:lnTo>
                    <a:pt x="24096" y="132506"/>
                  </a:lnTo>
                  <a:lnTo>
                    <a:pt x="31715" y="130178"/>
                  </a:lnTo>
                  <a:lnTo>
                    <a:pt x="57516" y="123944"/>
                  </a:lnTo>
                  <a:lnTo>
                    <a:pt x="68728" y="116120"/>
                  </a:lnTo>
                  <a:lnTo>
                    <a:pt x="88749" y="85448"/>
                  </a:lnTo>
                  <a:lnTo>
                    <a:pt x="103691" y="44148"/>
                  </a:lnTo>
                  <a:lnTo>
                    <a:pt x="108000" y="24383"/>
                  </a:lnTo>
                  <a:lnTo>
                    <a:pt x="98978" y="12634"/>
                  </a:lnTo>
                  <a:lnTo>
                    <a:pt x="78997" y="1326"/>
                  </a:lnTo>
                  <a:lnTo>
                    <a:pt x="73006" y="0"/>
                  </a:lnTo>
                  <a:lnTo>
                    <a:pt x="63705" y="1172"/>
                  </a:lnTo>
                  <a:lnTo>
                    <a:pt x="43411" y="16891"/>
                  </a:lnTo>
                  <a:lnTo>
                    <a:pt x="12443" y="58529"/>
                  </a:lnTo>
                  <a:lnTo>
                    <a:pt x="0" y="84157"/>
                  </a:lnTo>
                  <a:lnTo>
                    <a:pt x="1162" y="107036"/>
                  </a:lnTo>
                  <a:lnTo>
                    <a:pt x="13336" y="147925"/>
                  </a:lnTo>
                  <a:lnTo>
                    <a:pt x="28277" y="188409"/>
                  </a:lnTo>
                  <a:lnTo>
                    <a:pt x="36219" y="202649"/>
                  </a:lnTo>
                  <a:lnTo>
                    <a:pt x="56433" y="224424"/>
                  </a:lnTo>
                  <a:lnTo>
                    <a:pt x="77415" y="233191"/>
                  </a:lnTo>
                  <a:lnTo>
                    <a:pt x="105901" y="242624"/>
                  </a:lnTo>
                  <a:lnTo>
                    <a:pt x="134310" y="257795"/>
                  </a:lnTo>
                  <a:lnTo>
                    <a:pt x="145852" y="261268"/>
                  </a:lnTo>
                  <a:lnTo>
                    <a:pt x="154290" y="266120"/>
                  </a:lnTo>
                  <a:lnTo>
                    <a:pt x="158921" y="265826"/>
                  </a:lnTo>
                  <a:lnTo>
                    <a:pt x="173928" y="256924"/>
                  </a:lnTo>
                  <a:lnTo>
                    <a:pt x="189020" y="2444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160"/>
            <p:cNvSpPr/>
            <p:nvPr/>
          </p:nvSpPr>
          <p:spPr>
            <a:xfrm>
              <a:off x="7951611" y="2464594"/>
              <a:ext cx="147617" cy="298639"/>
            </a:xfrm>
            <a:custGeom>
              <a:avLst/>
              <a:gdLst/>
              <a:ahLst/>
              <a:cxnLst/>
              <a:rect l="0" t="0" r="0" b="0"/>
              <a:pathLst>
                <a:path w="147617" h="298639">
                  <a:moveTo>
                    <a:pt x="4741" y="0"/>
                  </a:moveTo>
                  <a:lnTo>
                    <a:pt x="0" y="9481"/>
                  </a:lnTo>
                  <a:lnTo>
                    <a:pt x="3431" y="52965"/>
                  </a:lnTo>
                  <a:lnTo>
                    <a:pt x="4482" y="93916"/>
                  </a:lnTo>
                  <a:lnTo>
                    <a:pt x="9404" y="133219"/>
                  </a:lnTo>
                  <a:lnTo>
                    <a:pt x="19957" y="176686"/>
                  </a:lnTo>
                  <a:lnTo>
                    <a:pt x="31596" y="213936"/>
                  </a:lnTo>
                  <a:lnTo>
                    <a:pt x="43448" y="254697"/>
                  </a:lnTo>
                  <a:lnTo>
                    <a:pt x="49395" y="266988"/>
                  </a:lnTo>
                  <a:lnTo>
                    <a:pt x="65265" y="282654"/>
                  </a:lnTo>
                  <a:lnTo>
                    <a:pt x="78347" y="291668"/>
                  </a:lnTo>
                  <a:lnTo>
                    <a:pt x="82103" y="297640"/>
                  </a:lnTo>
                  <a:lnTo>
                    <a:pt x="84097" y="298638"/>
                  </a:lnTo>
                  <a:lnTo>
                    <a:pt x="86418" y="298311"/>
                  </a:lnTo>
                  <a:lnTo>
                    <a:pt x="88957" y="297100"/>
                  </a:lnTo>
                  <a:lnTo>
                    <a:pt x="99170" y="263481"/>
                  </a:lnTo>
                  <a:lnTo>
                    <a:pt x="108771" y="222802"/>
                  </a:lnTo>
                  <a:lnTo>
                    <a:pt x="116571" y="189017"/>
                  </a:lnTo>
                  <a:lnTo>
                    <a:pt x="127152" y="149674"/>
                  </a:lnTo>
                  <a:lnTo>
                    <a:pt x="136481" y="106875"/>
                  </a:lnTo>
                  <a:lnTo>
                    <a:pt x="142990" y="66641"/>
                  </a:lnTo>
                  <a:lnTo>
                    <a:pt x="147345" y="22602"/>
                  </a:lnTo>
                  <a:lnTo>
                    <a:pt x="147616"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61"/>
            <p:cNvSpPr/>
            <p:nvPr/>
          </p:nvSpPr>
          <p:spPr>
            <a:xfrm>
              <a:off x="7795617" y="2312789"/>
              <a:ext cx="1" cy="8931"/>
            </a:xfrm>
            <a:custGeom>
              <a:avLst/>
              <a:gdLst/>
              <a:ahLst/>
              <a:cxnLst/>
              <a:rect l="0" t="0" r="0" b="0"/>
              <a:pathLst>
                <a:path w="1" h="8931">
                  <a:moveTo>
                    <a:pt x="0" y="0"/>
                  </a:move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62"/>
            <p:cNvSpPr/>
            <p:nvPr/>
          </p:nvSpPr>
          <p:spPr>
            <a:xfrm>
              <a:off x="7492008" y="2527319"/>
              <a:ext cx="383977" cy="258745"/>
            </a:xfrm>
            <a:custGeom>
              <a:avLst/>
              <a:gdLst/>
              <a:ahLst/>
              <a:cxnLst/>
              <a:rect l="0" t="0" r="0" b="0"/>
              <a:pathLst>
                <a:path w="383977" h="258745">
                  <a:moveTo>
                    <a:pt x="0" y="8712"/>
                  </a:moveTo>
                  <a:lnTo>
                    <a:pt x="992" y="22970"/>
                  </a:lnTo>
                  <a:lnTo>
                    <a:pt x="4741" y="33570"/>
                  </a:lnTo>
                  <a:lnTo>
                    <a:pt x="9113" y="35206"/>
                  </a:lnTo>
                  <a:lnTo>
                    <a:pt x="37519" y="31511"/>
                  </a:lnTo>
                  <a:lnTo>
                    <a:pt x="45848" y="32841"/>
                  </a:lnTo>
                  <a:lnTo>
                    <a:pt x="63041" y="29027"/>
                  </a:lnTo>
                  <a:lnTo>
                    <a:pt x="89455" y="21016"/>
                  </a:lnTo>
                  <a:lnTo>
                    <a:pt x="133966" y="12942"/>
                  </a:lnTo>
                  <a:lnTo>
                    <a:pt x="172313" y="16419"/>
                  </a:lnTo>
                  <a:lnTo>
                    <a:pt x="213072" y="17400"/>
                  </a:lnTo>
                  <a:lnTo>
                    <a:pt x="249786" y="15610"/>
                  </a:lnTo>
                  <a:lnTo>
                    <a:pt x="289906" y="2259"/>
                  </a:lnTo>
                  <a:lnTo>
                    <a:pt x="333159" y="0"/>
                  </a:lnTo>
                  <a:lnTo>
                    <a:pt x="341878" y="5171"/>
                  </a:lnTo>
                  <a:lnTo>
                    <a:pt x="346981" y="9328"/>
                  </a:lnTo>
                  <a:lnTo>
                    <a:pt x="352651" y="19238"/>
                  </a:lnTo>
                  <a:lnTo>
                    <a:pt x="356789" y="39365"/>
                  </a:lnTo>
                  <a:lnTo>
                    <a:pt x="354424" y="59797"/>
                  </a:lnTo>
                  <a:lnTo>
                    <a:pt x="351991" y="79042"/>
                  </a:lnTo>
                  <a:lnTo>
                    <a:pt x="355866" y="118295"/>
                  </a:lnTo>
                  <a:lnTo>
                    <a:pt x="361668" y="159233"/>
                  </a:lnTo>
                  <a:lnTo>
                    <a:pt x="372598" y="200574"/>
                  </a:lnTo>
                  <a:lnTo>
                    <a:pt x="383976" y="2587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63"/>
            <p:cNvSpPr/>
            <p:nvPr/>
          </p:nvSpPr>
          <p:spPr>
            <a:xfrm>
              <a:off x="7665861" y="2384227"/>
              <a:ext cx="31531" cy="419696"/>
            </a:xfrm>
            <a:custGeom>
              <a:avLst/>
              <a:gdLst/>
              <a:ahLst/>
              <a:cxnLst/>
              <a:rect l="0" t="0" r="0" b="0"/>
              <a:pathLst>
                <a:path w="31531" h="419696">
                  <a:moveTo>
                    <a:pt x="4741" y="0"/>
                  </a:moveTo>
                  <a:lnTo>
                    <a:pt x="0" y="9480"/>
                  </a:lnTo>
                  <a:lnTo>
                    <a:pt x="2775" y="50857"/>
                  </a:lnTo>
                  <a:lnTo>
                    <a:pt x="5151" y="85403"/>
                  </a:lnTo>
                  <a:lnTo>
                    <a:pt x="11694" y="126892"/>
                  </a:lnTo>
                  <a:lnTo>
                    <a:pt x="13280" y="163530"/>
                  </a:lnTo>
                  <a:lnTo>
                    <a:pt x="19730" y="202150"/>
                  </a:lnTo>
                  <a:lnTo>
                    <a:pt x="22222" y="246788"/>
                  </a:lnTo>
                  <a:lnTo>
                    <a:pt x="23518" y="286101"/>
                  </a:lnTo>
                  <a:lnTo>
                    <a:pt x="29653" y="328409"/>
                  </a:lnTo>
                  <a:lnTo>
                    <a:pt x="31282" y="368648"/>
                  </a:lnTo>
                  <a:lnTo>
                    <a:pt x="31530" y="4196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64"/>
            <p:cNvSpPr/>
            <p:nvPr/>
          </p:nvSpPr>
          <p:spPr>
            <a:xfrm>
              <a:off x="7305053" y="2541789"/>
              <a:ext cx="249464" cy="305779"/>
            </a:xfrm>
            <a:custGeom>
              <a:avLst/>
              <a:gdLst/>
              <a:ahLst/>
              <a:cxnLst/>
              <a:rect l="0" t="0" r="0" b="0"/>
              <a:pathLst>
                <a:path w="249464" h="305779">
                  <a:moveTo>
                    <a:pt x="151236" y="38891"/>
                  </a:moveTo>
                  <a:lnTo>
                    <a:pt x="151236" y="26462"/>
                  </a:lnTo>
                  <a:lnTo>
                    <a:pt x="146495" y="13159"/>
                  </a:lnTo>
                  <a:lnTo>
                    <a:pt x="138807" y="1391"/>
                  </a:lnTo>
                  <a:lnTo>
                    <a:pt x="135012" y="0"/>
                  </a:lnTo>
                  <a:lnTo>
                    <a:pt x="113737" y="2558"/>
                  </a:lnTo>
                  <a:lnTo>
                    <a:pt x="104473" y="10837"/>
                  </a:lnTo>
                  <a:lnTo>
                    <a:pt x="70683" y="50355"/>
                  </a:lnTo>
                  <a:lnTo>
                    <a:pt x="41078" y="90818"/>
                  </a:lnTo>
                  <a:lnTo>
                    <a:pt x="24228" y="107083"/>
                  </a:lnTo>
                  <a:lnTo>
                    <a:pt x="3748" y="143202"/>
                  </a:lnTo>
                  <a:lnTo>
                    <a:pt x="0" y="177826"/>
                  </a:lnTo>
                  <a:lnTo>
                    <a:pt x="4340" y="205844"/>
                  </a:lnTo>
                  <a:lnTo>
                    <a:pt x="11865" y="222564"/>
                  </a:lnTo>
                  <a:lnTo>
                    <a:pt x="33443" y="260817"/>
                  </a:lnTo>
                  <a:lnTo>
                    <a:pt x="47290" y="270809"/>
                  </a:lnTo>
                  <a:lnTo>
                    <a:pt x="79437" y="284075"/>
                  </a:lnTo>
                  <a:lnTo>
                    <a:pt x="85511" y="288667"/>
                  </a:lnTo>
                  <a:lnTo>
                    <a:pt x="100197" y="293770"/>
                  </a:lnTo>
                  <a:lnTo>
                    <a:pt x="141648" y="302459"/>
                  </a:lnTo>
                  <a:lnTo>
                    <a:pt x="162065" y="300650"/>
                  </a:lnTo>
                  <a:lnTo>
                    <a:pt x="197506" y="305778"/>
                  </a:lnTo>
                  <a:lnTo>
                    <a:pt x="203911" y="304128"/>
                  </a:lnTo>
                  <a:lnTo>
                    <a:pt x="249463" y="279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65"/>
            <p:cNvSpPr/>
            <p:nvPr/>
          </p:nvSpPr>
          <p:spPr>
            <a:xfrm>
              <a:off x="6983137" y="2553772"/>
              <a:ext cx="267770" cy="294799"/>
            </a:xfrm>
            <a:custGeom>
              <a:avLst/>
              <a:gdLst/>
              <a:ahLst/>
              <a:cxnLst/>
              <a:rect l="0" t="0" r="0" b="0"/>
              <a:pathLst>
                <a:path w="267770" h="294799">
                  <a:moveTo>
                    <a:pt x="26668" y="9048"/>
                  </a:moveTo>
                  <a:lnTo>
                    <a:pt x="26668" y="4308"/>
                  </a:lnTo>
                  <a:lnTo>
                    <a:pt x="26668" y="15863"/>
                  </a:lnTo>
                  <a:lnTo>
                    <a:pt x="19539" y="36963"/>
                  </a:lnTo>
                  <a:lnTo>
                    <a:pt x="12428" y="50282"/>
                  </a:lnTo>
                  <a:lnTo>
                    <a:pt x="1952" y="93986"/>
                  </a:lnTo>
                  <a:lnTo>
                    <a:pt x="0" y="134303"/>
                  </a:lnTo>
                  <a:lnTo>
                    <a:pt x="895" y="161672"/>
                  </a:lnTo>
                  <a:lnTo>
                    <a:pt x="8975" y="205496"/>
                  </a:lnTo>
                  <a:lnTo>
                    <a:pt x="15693" y="224462"/>
                  </a:lnTo>
                  <a:lnTo>
                    <a:pt x="32703" y="251892"/>
                  </a:lnTo>
                  <a:lnTo>
                    <a:pt x="47514" y="262874"/>
                  </a:lnTo>
                  <a:lnTo>
                    <a:pt x="50488" y="263593"/>
                  </a:lnTo>
                  <a:lnTo>
                    <a:pt x="53461" y="263081"/>
                  </a:lnTo>
                  <a:lnTo>
                    <a:pt x="59412" y="260858"/>
                  </a:lnTo>
                  <a:lnTo>
                    <a:pt x="68340" y="258614"/>
                  </a:lnTo>
                  <a:lnTo>
                    <a:pt x="92152" y="238109"/>
                  </a:lnTo>
                  <a:lnTo>
                    <a:pt x="109204" y="213045"/>
                  </a:lnTo>
                  <a:lnTo>
                    <a:pt x="119814" y="172417"/>
                  </a:lnTo>
                  <a:lnTo>
                    <a:pt x="133939" y="132549"/>
                  </a:lnTo>
                  <a:lnTo>
                    <a:pt x="151693" y="90066"/>
                  </a:lnTo>
                  <a:lnTo>
                    <a:pt x="166898" y="56400"/>
                  </a:lnTo>
                  <a:lnTo>
                    <a:pt x="172120" y="11998"/>
                  </a:lnTo>
                  <a:lnTo>
                    <a:pt x="175649" y="1430"/>
                  </a:lnTo>
                  <a:lnTo>
                    <a:pt x="176590" y="0"/>
                  </a:lnTo>
                  <a:lnTo>
                    <a:pt x="178100" y="95"/>
                  </a:lnTo>
                  <a:lnTo>
                    <a:pt x="178470" y="43491"/>
                  </a:lnTo>
                  <a:lnTo>
                    <a:pt x="181116" y="51807"/>
                  </a:lnTo>
                  <a:lnTo>
                    <a:pt x="184608" y="59802"/>
                  </a:lnTo>
                  <a:lnTo>
                    <a:pt x="187566" y="74468"/>
                  </a:lnTo>
                  <a:lnTo>
                    <a:pt x="205446" y="114948"/>
                  </a:lnTo>
                  <a:lnTo>
                    <a:pt x="220168" y="153926"/>
                  </a:lnTo>
                  <a:lnTo>
                    <a:pt x="232055" y="189618"/>
                  </a:lnTo>
                  <a:lnTo>
                    <a:pt x="245941" y="222813"/>
                  </a:lnTo>
                  <a:lnTo>
                    <a:pt x="262184" y="265302"/>
                  </a:lnTo>
                  <a:lnTo>
                    <a:pt x="266665" y="281769"/>
                  </a:lnTo>
                  <a:lnTo>
                    <a:pt x="267769" y="2947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66"/>
            <p:cNvSpPr/>
            <p:nvPr/>
          </p:nvSpPr>
          <p:spPr>
            <a:xfrm>
              <a:off x="6709980" y="2587872"/>
              <a:ext cx="183740" cy="251118"/>
            </a:xfrm>
            <a:custGeom>
              <a:avLst/>
              <a:gdLst/>
              <a:ahLst/>
              <a:cxnLst/>
              <a:rect l="0" t="0" r="0" b="0"/>
              <a:pathLst>
                <a:path w="183740" h="251118">
                  <a:moveTo>
                    <a:pt x="5145" y="37456"/>
                  </a:moveTo>
                  <a:lnTo>
                    <a:pt x="5145" y="32716"/>
                  </a:lnTo>
                  <a:lnTo>
                    <a:pt x="4153" y="31319"/>
                  </a:lnTo>
                  <a:lnTo>
                    <a:pt x="2499" y="30388"/>
                  </a:lnTo>
                  <a:lnTo>
                    <a:pt x="404" y="29768"/>
                  </a:lnTo>
                  <a:lnTo>
                    <a:pt x="0" y="29354"/>
                  </a:lnTo>
                  <a:lnTo>
                    <a:pt x="724" y="29078"/>
                  </a:lnTo>
                  <a:lnTo>
                    <a:pt x="2197" y="28894"/>
                  </a:lnTo>
                  <a:lnTo>
                    <a:pt x="9627" y="73534"/>
                  </a:lnTo>
                  <a:lnTo>
                    <a:pt x="21373" y="114356"/>
                  </a:lnTo>
                  <a:lnTo>
                    <a:pt x="29811" y="143707"/>
                  </a:lnTo>
                  <a:lnTo>
                    <a:pt x="37148" y="158455"/>
                  </a:lnTo>
                  <a:lnTo>
                    <a:pt x="40719" y="201271"/>
                  </a:lnTo>
                  <a:lnTo>
                    <a:pt x="43445" y="212127"/>
                  </a:lnTo>
                  <a:lnTo>
                    <a:pt x="46972" y="221252"/>
                  </a:lnTo>
                  <a:lnTo>
                    <a:pt x="49761" y="251117"/>
                  </a:lnTo>
                  <a:lnTo>
                    <a:pt x="38769" y="232341"/>
                  </a:lnTo>
                  <a:lnTo>
                    <a:pt x="22398" y="212811"/>
                  </a:lnTo>
                  <a:lnTo>
                    <a:pt x="17774" y="202705"/>
                  </a:lnTo>
                  <a:lnTo>
                    <a:pt x="14561" y="164708"/>
                  </a:lnTo>
                  <a:lnTo>
                    <a:pt x="11645" y="150898"/>
                  </a:lnTo>
                  <a:lnTo>
                    <a:pt x="8034" y="138476"/>
                  </a:lnTo>
                  <a:lnTo>
                    <a:pt x="5525" y="101079"/>
                  </a:lnTo>
                  <a:lnTo>
                    <a:pt x="12867" y="68851"/>
                  </a:lnTo>
                  <a:lnTo>
                    <a:pt x="40918" y="26417"/>
                  </a:lnTo>
                  <a:lnTo>
                    <a:pt x="46842" y="17667"/>
                  </a:lnTo>
                  <a:lnTo>
                    <a:pt x="66443" y="2108"/>
                  </a:lnTo>
                  <a:lnTo>
                    <a:pt x="71808" y="0"/>
                  </a:lnTo>
                  <a:lnTo>
                    <a:pt x="95810" y="1313"/>
                  </a:lnTo>
                  <a:lnTo>
                    <a:pt x="110611" y="6352"/>
                  </a:lnTo>
                  <a:lnTo>
                    <a:pt x="132399" y="21096"/>
                  </a:lnTo>
                  <a:lnTo>
                    <a:pt x="136614" y="21588"/>
                  </a:lnTo>
                  <a:lnTo>
                    <a:pt x="140417" y="20925"/>
                  </a:lnTo>
                  <a:lnTo>
                    <a:pt x="149932" y="25479"/>
                  </a:lnTo>
                  <a:lnTo>
                    <a:pt x="155248" y="29471"/>
                  </a:lnTo>
                  <a:lnTo>
                    <a:pt x="159784" y="31141"/>
                  </a:lnTo>
                  <a:lnTo>
                    <a:pt x="163800" y="31262"/>
                  </a:lnTo>
                  <a:lnTo>
                    <a:pt x="167470" y="30350"/>
                  </a:lnTo>
                  <a:lnTo>
                    <a:pt x="170909" y="30734"/>
                  </a:lnTo>
                  <a:lnTo>
                    <a:pt x="183739" y="374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67"/>
            <p:cNvSpPr/>
            <p:nvPr/>
          </p:nvSpPr>
          <p:spPr>
            <a:xfrm>
              <a:off x="6313289" y="2678906"/>
              <a:ext cx="294681" cy="29453"/>
            </a:xfrm>
            <a:custGeom>
              <a:avLst/>
              <a:gdLst/>
              <a:ahLst/>
              <a:cxnLst/>
              <a:rect l="0" t="0" r="0" b="0"/>
              <a:pathLst>
                <a:path w="294681" h="29453">
                  <a:moveTo>
                    <a:pt x="0" y="0"/>
                  </a:moveTo>
                  <a:lnTo>
                    <a:pt x="992" y="19403"/>
                  </a:lnTo>
                  <a:lnTo>
                    <a:pt x="4740" y="27806"/>
                  </a:lnTo>
                  <a:lnTo>
                    <a:pt x="10106" y="29452"/>
                  </a:lnTo>
                  <a:lnTo>
                    <a:pt x="26650" y="28634"/>
                  </a:lnTo>
                  <a:lnTo>
                    <a:pt x="62481" y="14880"/>
                  </a:lnTo>
                  <a:lnTo>
                    <a:pt x="98221" y="7459"/>
                  </a:lnTo>
                  <a:lnTo>
                    <a:pt x="116084" y="4308"/>
                  </a:lnTo>
                  <a:lnTo>
                    <a:pt x="151804" y="7723"/>
                  </a:lnTo>
                  <a:lnTo>
                    <a:pt x="192264" y="8692"/>
                  </a:lnTo>
                  <a:lnTo>
                    <a:pt x="236128" y="13320"/>
                  </a:lnTo>
                  <a:lnTo>
                    <a:pt x="29468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68"/>
            <p:cNvSpPr/>
            <p:nvPr/>
          </p:nvSpPr>
          <p:spPr>
            <a:xfrm>
              <a:off x="6519913" y="2546202"/>
              <a:ext cx="34479" cy="355947"/>
            </a:xfrm>
            <a:custGeom>
              <a:avLst/>
              <a:gdLst/>
              <a:ahLst/>
              <a:cxnLst/>
              <a:rect l="0" t="0" r="0" b="0"/>
              <a:pathLst>
                <a:path w="34479" h="355947">
                  <a:moveTo>
                    <a:pt x="7689" y="7689"/>
                  </a:moveTo>
                  <a:lnTo>
                    <a:pt x="7689" y="0"/>
                  </a:lnTo>
                  <a:lnTo>
                    <a:pt x="0" y="26674"/>
                  </a:lnTo>
                  <a:lnTo>
                    <a:pt x="1568" y="70528"/>
                  </a:lnTo>
                  <a:lnTo>
                    <a:pt x="8521" y="114943"/>
                  </a:lnTo>
                  <a:lnTo>
                    <a:pt x="14219" y="156877"/>
                  </a:lnTo>
                  <a:lnTo>
                    <a:pt x="16145" y="197121"/>
                  </a:lnTo>
                  <a:lnTo>
                    <a:pt x="17517" y="240421"/>
                  </a:lnTo>
                  <a:lnTo>
                    <a:pt x="21317" y="270868"/>
                  </a:lnTo>
                  <a:lnTo>
                    <a:pt x="24295" y="311996"/>
                  </a:lnTo>
                  <a:lnTo>
                    <a:pt x="34478" y="3559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69"/>
            <p:cNvSpPr/>
            <p:nvPr/>
          </p:nvSpPr>
          <p:spPr>
            <a:xfrm>
              <a:off x="6176701" y="2607469"/>
              <a:ext cx="185859" cy="321470"/>
            </a:xfrm>
            <a:custGeom>
              <a:avLst/>
              <a:gdLst/>
              <a:ahLst/>
              <a:cxnLst/>
              <a:rect l="0" t="0" r="0" b="0"/>
              <a:pathLst>
                <a:path w="185859" h="321470">
                  <a:moveTo>
                    <a:pt x="154447" y="0"/>
                  </a:moveTo>
                  <a:lnTo>
                    <a:pt x="149707" y="4740"/>
                  </a:lnTo>
                  <a:lnTo>
                    <a:pt x="147318" y="5144"/>
                  </a:lnTo>
                  <a:lnTo>
                    <a:pt x="144734" y="4422"/>
                  </a:lnTo>
                  <a:lnTo>
                    <a:pt x="139217" y="1965"/>
                  </a:lnTo>
                  <a:lnTo>
                    <a:pt x="133457" y="873"/>
                  </a:lnTo>
                  <a:lnTo>
                    <a:pt x="124944" y="5680"/>
                  </a:lnTo>
                  <a:lnTo>
                    <a:pt x="85828" y="34316"/>
                  </a:lnTo>
                  <a:lnTo>
                    <a:pt x="46487" y="55647"/>
                  </a:lnTo>
                  <a:lnTo>
                    <a:pt x="30066" y="64419"/>
                  </a:lnTo>
                  <a:lnTo>
                    <a:pt x="16154" y="68318"/>
                  </a:lnTo>
                  <a:lnTo>
                    <a:pt x="10658" y="72334"/>
                  </a:lnTo>
                  <a:lnTo>
                    <a:pt x="1906" y="84735"/>
                  </a:lnTo>
                  <a:lnTo>
                    <a:pt x="0" y="100167"/>
                  </a:lnTo>
                  <a:lnTo>
                    <a:pt x="2460" y="114964"/>
                  </a:lnTo>
                  <a:lnTo>
                    <a:pt x="6861" y="124848"/>
                  </a:lnTo>
                  <a:lnTo>
                    <a:pt x="20061" y="132547"/>
                  </a:lnTo>
                  <a:lnTo>
                    <a:pt x="52453" y="142461"/>
                  </a:lnTo>
                  <a:lnTo>
                    <a:pt x="93620" y="154699"/>
                  </a:lnTo>
                  <a:lnTo>
                    <a:pt x="128708" y="173167"/>
                  </a:lnTo>
                  <a:lnTo>
                    <a:pt x="172305" y="201640"/>
                  </a:lnTo>
                  <a:lnTo>
                    <a:pt x="175282" y="204872"/>
                  </a:lnTo>
                  <a:lnTo>
                    <a:pt x="185193" y="225171"/>
                  </a:lnTo>
                  <a:lnTo>
                    <a:pt x="185858" y="229489"/>
                  </a:lnTo>
                  <a:lnTo>
                    <a:pt x="182054" y="245047"/>
                  </a:lnTo>
                  <a:lnTo>
                    <a:pt x="173652" y="262224"/>
                  </a:lnTo>
                  <a:lnTo>
                    <a:pt x="159035" y="278889"/>
                  </a:lnTo>
                  <a:lnTo>
                    <a:pt x="139160" y="291544"/>
                  </a:lnTo>
                  <a:lnTo>
                    <a:pt x="105159" y="304444"/>
                  </a:lnTo>
                  <a:lnTo>
                    <a:pt x="65998" y="306714"/>
                  </a:lnTo>
                  <a:lnTo>
                    <a:pt x="11572"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70"/>
            <p:cNvSpPr/>
            <p:nvPr/>
          </p:nvSpPr>
          <p:spPr>
            <a:xfrm>
              <a:off x="5857875" y="2673343"/>
              <a:ext cx="196454" cy="208231"/>
            </a:xfrm>
            <a:custGeom>
              <a:avLst/>
              <a:gdLst/>
              <a:ahLst/>
              <a:cxnLst/>
              <a:rect l="0" t="0" r="0" b="0"/>
              <a:pathLst>
                <a:path w="196454" h="208231">
                  <a:moveTo>
                    <a:pt x="0" y="112720"/>
                  </a:moveTo>
                  <a:lnTo>
                    <a:pt x="4740" y="112720"/>
                  </a:lnTo>
                  <a:lnTo>
                    <a:pt x="9713" y="115365"/>
                  </a:lnTo>
                  <a:lnTo>
                    <a:pt x="12429" y="117460"/>
                  </a:lnTo>
                  <a:lnTo>
                    <a:pt x="35213" y="120408"/>
                  </a:lnTo>
                  <a:lnTo>
                    <a:pt x="76482" y="108138"/>
                  </a:lnTo>
                  <a:lnTo>
                    <a:pt x="99170" y="97251"/>
                  </a:lnTo>
                  <a:lnTo>
                    <a:pt x="142756" y="66001"/>
                  </a:lnTo>
                  <a:lnTo>
                    <a:pt x="153736" y="57229"/>
                  </a:lnTo>
                  <a:lnTo>
                    <a:pt x="175264" y="43699"/>
                  </a:lnTo>
                  <a:lnTo>
                    <a:pt x="181413" y="38057"/>
                  </a:lnTo>
                  <a:lnTo>
                    <a:pt x="182458" y="34171"/>
                  </a:lnTo>
                  <a:lnTo>
                    <a:pt x="179298" y="7995"/>
                  </a:lnTo>
                  <a:lnTo>
                    <a:pt x="176087" y="4208"/>
                  </a:lnTo>
                  <a:lnTo>
                    <a:pt x="164581" y="0"/>
                  </a:lnTo>
                  <a:lnTo>
                    <a:pt x="149546" y="3422"/>
                  </a:lnTo>
                  <a:lnTo>
                    <a:pt x="126991" y="11212"/>
                  </a:lnTo>
                  <a:lnTo>
                    <a:pt x="92112" y="18585"/>
                  </a:lnTo>
                  <a:lnTo>
                    <a:pt x="63342" y="26730"/>
                  </a:lnTo>
                  <a:lnTo>
                    <a:pt x="50311" y="35145"/>
                  </a:lnTo>
                  <a:lnTo>
                    <a:pt x="41212" y="46492"/>
                  </a:lnTo>
                  <a:lnTo>
                    <a:pt x="24144" y="86617"/>
                  </a:lnTo>
                  <a:lnTo>
                    <a:pt x="19100" y="108519"/>
                  </a:lnTo>
                  <a:lnTo>
                    <a:pt x="18411" y="119451"/>
                  </a:lnTo>
                  <a:lnTo>
                    <a:pt x="23395" y="130925"/>
                  </a:lnTo>
                  <a:lnTo>
                    <a:pt x="54491" y="165535"/>
                  </a:lnTo>
                  <a:lnTo>
                    <a:pt x="95530" y="190990"/>
                  </a:lnTo>
                  <a:lnTo>
                    <a:pt x="128956" y="208230"/>
                  </a:lnTo>
                  <a:lnTo>
                    <a:pt x="196453" y="202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71"/>
            <p:cNvSpPr/>
            <p:nvPr/>
          </p:nvSpPr>
          <p:spPr>
            <a:xfrm>
              <a:off x="5563732" y="2455664"/>
              <a:ext cx="222707" cy="528293"/>
            </a:xfrm>
            <a:custGeom>
              <a:avLst/>
              <a:gdLst/>
              <a:ahLst/>
              <a:cxnLst/>
              <a:rect l="0" t="0" r="0" b="0"/>
              <a:pathLst>
                <a:path w="222707" h="528293">
                  <a:moveTo>
                    <a:pt x="222706" y="258961"/>
                  </a:moveTo>
                  <a:lnTo>
                    <a:pt x="212992" y="218330"/>
                  </a:lnTo>
                  <a:lnTo>
                    <a:pt x="206482" y="205184"/>
                  </a:lnTo>
                  <a:lnTo>
                    <a:pt x="196974" y="196034"/>
                  </a:lnTo>
                  <a:lnTo>
                    <a:pt x="191661" y="195182"/>
                  </a:lnTo>
                  <a:lnTo>
                    <a:pt x="186134" y="196598"/>
                  </a:lnTo>
                  <a:lnTo>
                    <a:pt x="148546" y="214325"/>
                  </a:lnTo>
                  <a:lnTo>
                    <a:pt x="140524" y="217298"/>
                  </a:lnTo>
                  <a:lnTo>
                    <a:pt x="126318" y="228538"/>
                  </a:lnTo>
                  <a:lnTo>
                    <a:pt x="107165" y="246309"/>
                  </a:lnTo>
                  <a:lnTo>
                    <a:pt x="63881" y="281700"/>
                  </a:lnTo>
                  <a:lnTo>
                    <a:pt x="50914" y="291887"/>
                  </a:lnTo>
                  <a:lnTo>
                    <a:pt x="33449" y="314358"/>
                  </a:lnTo>
                  <a:lnTo>
                    <a:pt x="18156" y="351263"/>
                  </a:lnTo>
                  <a:lnTo>
                    <a:pt x="5581" y="391736"/>
                  </a:lnTo>
                  <a:lnTo>
                    <a:pt x="269" y="434755"/>
                  </a:lnTo>
                  <a:lnTo>
                    <a:pt x="0" y="441641"/>
                  </a:lnTo>
                  <a:lnTo>
                    <a:pt x="9103" y="470295"/>
                  </a:lnTo>
                  <a:lnTo>
                    <a:pt x="24368" y="494440"/>
                  </a:lnTo>
                  <a:lnTo>
                    <a:pt x="41459" y="509421"/>
                  </a:lnTo>
                  <a:lnTo>
                    <a:pt x="68571" y="524884"/>
                  </a:lnTo>
                  <a:lnTo>
                    <a:pt x="87725" y="528292"/>
                  </a:lnTo>
                  <a:lnTo>
                    <a:pt x="114793" y="527136"/>
                  </a:lnTo>
                  <a:lnTo>
                    <a:pt x="125466" y="521686"/>
                  </a:lnTo>
                  <a:lnTo>
                    <a:pt x="169998" y="480966"/>
                  </a:lnTo>
                  <a:lnTo>
                    <a:pt x="195537" y="450980"/>
                  </a:lnTo>
                  <a:lnTo>
                    <a:pt x="206828" y="417830"/>
                  </a:lnTo>
                  <a:lnTo>
                    <a:pt x="210688" y="385463"/>
                  </a:lnTo>
                  <a:lnTo>
                    <a:pt x="213396" y="351895"/>
                  </a:lnTo>
                  <a:lnTo>
                    <a:pt x="219506" y="313286"/>
                  </a:lnTo>
                  <a:lnTo>
                    <a:pt x="221283" y="282113"/>
                  </a:lnTo>
                  <a:lnTo>
                    <a:pt x="222073" y="248415"/>
                  </a:lnTo>
                  <a:lnTo>
                    <a:pt x="219872" y="203912"/>
                  </a:lnTo>
                  <a:lnTo>
                    <a:pt x="215583" y="169228"/>
                  </a:lnTo>
                  <a:lnTo>
                    <a:pt x="214133" y="126693"/>
                  </a:lnTo>
                  <a:lnTo>
                    <a:pt x="206755" y="83234"/>
                  </a:lnTo>
                  <a:lnTo>
                    <a:pt x="202766" y="63357"/>
                  </a:lnTo>
                  <a:lnTo>
                    <a:pt x="17805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72"/>
            <p:cNvSpPr/>
            <p:nvPr/>
          </p:nvSpPr>
          <p:spPr>
            <a:xfrm>
              <a:off x="6034392" y="2135306"/>
              <a:ext cx="207450" cy="481093"/>
            </a:xfrm>
            <a:custGeom>
              <a:avLst/>
              <a:gdLst/>
              <a:ahLst/>
              <a:cxnLst/>
              <a:rect l="0" t="0" r="0" b="0"/>
              <a:pathLst>
                <a:path w="207450" h="481093">
                  <a:moveTo>
                    <a:pt x="171741" y="70327"/>
                  </a:moveTo>
                  <a:lnTo>
                    <a:pt x="170749" y="61213"/>
                  </a:lnTo>
                  <a:lnTo>
                    <a:pt x="161654" y="17933"/>
                  </a:lnTo>
                  <a:lnTo>
                    <a:pt x="153699" y="8015"/>
                  </a:lnTo>
                  <a:lnTo>
                    <a:pt x="147806" y="5965"/>
                  </a:lnTo>
                  <a:lnTo>
                    <a:pt x="119608" y="4513"/>
                  </a:lnTo>
                  <a:lnTo>
                    <a:pt x="89895" y="0"/>
                  </a:lnTo>
                  <a:lnTo>
                    <a:pt x="64147" y="3959"/>
                  </a:lnTo>
                  <a:lnTo>
                    <a:pt x="49177" y="14041"/>
                  </a:lnTo>
                  <a:lnTo>
                    <a:pt x="29592" y="39097"/>
                  </a:lnTo>
                  <a:lnTo>
                    <a:pt x="16513" y="66365"/>
                  </a:lnTo>
                  <a:lnTo>
                    <a:pt x="2613" y="102838"/>
                  </a:lnTo>
                  <a:lnTo>
                    <a:pt x="0" y="122479"/>
                  </a:lnTo>
                  <a:lnTo>
                    <a:pt x="692" y="131884"/>
                  </a:lnTo>
                  <a:lnTo>
                    <a:pt x="9399" y="150272"/>
                  </a:lnTo>
                  <a:lnTo>
                    <a:pt x="29761" y="176848"/>
                  </a:lnTo>
                  <a:lnTo>
                    <a:pt x="35416" y="179044"/>
                  </a:lnTo>
                  <a:lnTo>
                    <a:pt x="49636" y="178838"/>
                  </a:lnTo>
                  <a:lnTo>
                    <a:pt x="74377" y="168404"/>
                  </a:lnTo>
                  <a:lnTo>
                    <a:pt x="111208" y="138707"/>
                  </a:lnTo>
                  <a:lnTo>
                    <a:pt x="140602" y="105442"/>
                  </a:lnTo>
                  <a:lnTo>
                    <a:pt x="147979" y="90564"/>
                  </a:lnTo>
                  <a:lnTo>
                    <a:pt x="160233" y="46460"/>
                  </a:lnTo>
                  <a:lnTo>
                    <a:pt x="170029" y="21053"/>
                  </a:lnTo>
                  <a:lnTo>
                    <a:pt x="171592" y="20610"/>
                  </a:lnTo>
                  <a:lnTo>
                    <a:pt x="173626" y="21308"/>
                  </a:lnTo>
                  <a:lnTo>
                    <a:pt x="175974" y="22764"/>
                  </a:lnTo>
                  <a:lnTo>
                    <a:pt x="177539" y="24728"/>
                  </a:lnTo>
                  <a:lnTo>
                    <a:pt x="179279" y="29555"/>
                  </a:lnTo>
                  <a:lnTo>
                    <a:pt x="181581" y="73888"/>
                  </a:lnTo>
                  <a:lnTo>
                    <a:pt x="187775" y="110849"/>
                  </a:lnTo>
                  <a:lnTo>
                    <a:pt x="194902" y="147377"/>
                  </a:lnTo>
                  <a:lnTo>
                    <a:pt x="198447" y="182343"/>
                  </a:lnTo>
                  <a:lnTo>
                    <a:pt x="204348" y="214973"/>
                  </a:lnTo>
                  <a:lnTo>
                    <a:pt x="206538" y="257052"/>
                  </a:lnTo>
                  <a:lnTo>
                    <a:pt x="207277" y="296351"/>
                  </a:lnTo>
                  <a:lnTo>
                    <a:pt x="207424" y="337003"/>
                  </a:lnTo>
                  <a:lnTo>
                    <a:pt x="207449" y="378868"/>
                  </a:lnTo>
                  <a:lnTo>
                    <a:pt x="202716" y="410014"/>
                  </a:lnTo>
                  <a:lnTo>
                    <a:pt x="195029" y="427069"/>
                  </a:lnTo>
                  <a:lnTo>
                    <a:pt x="181728" y="443147"/>
                  </a:lnTo>
                  <a:lnTo>
                    <a:pt x="177407" y="445874"/>
                  </a:lnTo>
                  <a:lnTo>
                    <a:pt x="173535" y="446699"/>
                  </a:lnTo>
                  <a:lnTo>
                    <a:pt x="169960" y="446257"/>
                  </a:lnTo>
                  <a:lnTo>
                    <a:pt x="129100" y="457880"/>
                  </a:lnTo>
                  <a:lnTo>
                    <a:pt x="91374" y="481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73"/>
            <p:cNvSpPr/>
            <p:nvPr/>
          </p:nvSpPr>
          <p:spPr>
            <a:xfrm>
              <a:off x="5902523" y="2018109"/>
              <a:ext cx="8931" cy="35720"/>
            </a:xfrm>
            <a:custGeom>
              <a:avLst/>
              <a:gdLst/>
              <a:ahLst/>
              <a:cxnLst/>
              <a:rect l="0" t="0" r="0" b="0"/>
              <a:pathLst>
                <a:path w="8931" h="35720">
                  <a:moveTo>
                    <a:pt x="8930" y="35719"/>
                  </a:moveTo>
                  <a:lnTo>
                    <a:pt x="7938" y="26606"/>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74"/>
            <p:cNvSpPr/>
            <p:nvPr/>
          </p:nvSpPr>
          <p:spPr>
            <a:xfrm>
              <a:off x="5875734" y="2214563"/>
              <a:ext cx="26790" cy="151805"/>
            </a:xfrm>
            <a:custGeom>
              <a:avLst/>
              <a:gdLst/>
              <a:ahLst/>
              <a:cxnLst/>
              <a:rect l="0" t="0" r="0" b="0"/>
              <a:pathLst>
                <a:path w="26790" h="151805">
                  <a:moveTo>
                    <a:pt x="0" y="0"/>
                  </a:moveTo>
                  <a:lnTo>
                    <a:pt x="7689" y="40234"/>
                  </a:lnTo>
                  <a:lnTo>
                    <a:pt x="14822" y="78466"/>
                  </a:lnTo>
                  <a:lnTo>
                    <a:pt x="17261" y="115710"/>
                  </a:lnTo>
                  <a:lnTo>
                    <a:pt x="17741" y="137509"/>
                  </a:lnTo>
                  <a:lnTo>
                    <a:pt x="26789" y="1518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75"/>
            <p:cNvSpPr/>
            <p:nvPr/>
          </p:nvSpPr>
          <p:spPr>
            <a:xfrm>
              <a:off x="5572125" y="1902023"/>
              <a:ext cx="230037" cy="453924"/>
            </a:xfrm>
            <a:custGeom>
              <a:avLst/>
              <a:gdLst/>
              <a:ahLst/>
              <a:cxnLst/>
              <a:rect l="0" t="0" r="0" b="0"/>
              <a:pathLst>
                <a:path w="230037" h="453924">
                  <a:moveTo>
                    <a:pt x="71438" y="0"/>
                  </a:moveTo>
                  <a:lnTo>
                    <a:pt x="71438" y="44499"/>
                  </a:lnTo>
                  <a:lnTo>
                    <a:pt x="71438" y="83631"/>
                  </a:lnTo>
                  <a:lnTo>
                    <a:pt x="71438" y="120250"/>
                  </a:lnTo>
                  <a:lnTo>
                    <a:pt x="71438" y="162439"/>
                  </a:lnTo>
                  <a:lnTo>
                    <a:pt x="66697" y="203956"/>
                  </a:lnTo>
                  <a:lnTo>
                    <a:pt x="60414" y="242776"/>
                  </a:lnTo>
                  <a:lnTo>
                    <a:pt x="54478" y="280826"/>
                  </a:lnTo>
                  <a:lnTo>
                    <a:pt x="53845" y="312624"/>
                  </a:lnTo>
                  <a:lnTo>
                    <a:pt x="52665" y="351039"/>
                  </a:lnTo>
                  <a:lnTo>
                    <a:pt x="45482" y="393984"/>
                  </a:lnTo>
                  <a:lnTo>
                    <a:pt x="45205" y="394617"/>
                  </a:lnTo>
                  <a:lnTo>
                    <a:pt x="45019" y="394047"/>
                  </a:lnTo>
                  <a:lnTo>
                    <a:pt x="40018" y="388504"/>
                  </a:lnTo>
                  <a:lnTo>
                    <a:pt x="37629" y="380697"/>
                  </a:lnTo>
                  <a:lnTo>
                    <a:pt x="36992" y="375838"/>
                  </a:lnTo>
                  <a:lnTo>
                    <a:pt x="48259" y="337373"/>
                  </a:lnTo>
                  <a:lnTo>
                    <a:pt x="62591" y="297069"/>
                  </a:lnTo>
                  <a:lnTo>
                    <a:pt x="83020" y="256525"/>
                  </a:lnTo>
                  <a:lnTo>
                    <a:pt x="92460" y="242996"/>
                  </a:lnTo>
                  <a:lnTo>
                    <a:pt x="120986" y="219857"/>
                  </a:lnTo>
                  <a:lnTo>
                    <a:pt x="136123" y="212477"/>
                  </a:lnTo>
                  <a:lnTo>
                    <a:pt x="142342" y="211105"/>
                  </a:lnTo>
                  <a:lnTo>
                    <a:pt x="151899" y="212226"/>
                  </a:lnTo>
                  <a:lnTo>
                    <a:pt x="162099" y="221323"/>
                  </a:lnTo>
                  <a:lnTo>
                    <a:pt x="190057" y="264802"/>
                  </a:lnTo>
                  <a:lnTo>
                    <a:pt x="213061" y="305364"/>
                  </a:lnTo>
                  <a:lnTo>
                    <a:pt x="224966" y="326178"/>
                  </a:lnTo>
                  <a:lnTo>
                    <a:pt x="230036" y="359134"/>
                  </a:lnTo>
                  <a:lnTo>
                    <a:pt x="225932" y="380873"/>
                  </a:lnTo>
                  <a:lnTo>
                    <a:pt x="212463" y="407201"/>
                  </a:lnTo>
                  <a:lnTo>
                    <a:pt x="201584" y="419103"/>
                  </a:lnTo>
                  <a:lnTo>
                    <a:pt x="159489" y="443631"/>
                  </a:lnTo>
                  <a:lnTo>
                    <a:pt x="119933" y="453923"/>
                  </a:lnTo>
                  <a:lnTo>
                    <a:pt x="96720" y="450232"/>
                  </a:lnTo>
                  <a:lnTo>
                    <a:pt x="61509" y="438114"/>
                  </a:lnTo>
                  <a:lnTo>
                    <a:pt x="0" y="4196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32"/>
          <p:cNvGrpSpPr/>
          <p:nvPr/>
        </p:nvGrpSpPr>
        <p:grpSpPr>
          <a:xfrm>
            <a:off x="5589984" y="1294805"/>
            <a:ext cx="741165" cy="508993"/>
            <a:chOff x="5589984" y="1294805"/>
            <a:chExt cx="741165" cy="508993"/>
          </a:xfrm>
        </p:grpSpPr>
        <p:sp>
          <p:nvSpPr>
            <p:cNvPr id="56" name="SMARTInkShape-176"/>
            <p:cNvSpPr/>
            <p:nvPr/>
          </p:nvSpPr>
          <p:spPr>
            <a:xfrm>
              <a:off x="6116851" y="1294805"/>
              <a:ext cx="214298" cy="481968"/>
            </a:xfrm>
            <a:custGeom>
              <a:avLst/>
              <a:gdLst/>
              <a:ahLst/>
              <a:cxnLst/>
              <a:rect l="0" t="0" r="0" b="0"/>
              <a:pathLst>
                <a:path w="214298" h="481968">
                  <a:moveTo>
                    <a:pt x="214297" y="330398"/>
                  </a:moveTo>
                  <a:lnTo>
                    <a:pt x="214297" y="322710"/>
                  </a:lnTo>
                  <a:lnTo>
                    <a:pt x="209557" y="312355"/>
                  </a:lnTo>
                  <a:lnTo>
                    <a:pt x="207168" y="309440"/>
                  </a:lnTo>
                  <a:lnTo>
                    <a:pt x="198046" y="304377"/>
                  </a:lnTo>
                  <a:lnTo>
                    <a:pt x="184291" y="301064"/>
                  </a:lnTo>
                  <a:lnTo>
                    <a:pt x="171341" y="293925"/>
                  </a:lnTo>
                  <a:lnTo>
                    <a:pt x="164448" y="289383"/>
                  </a:lnTo>
                  <a:lnTo>
                    <a:pt x="154989" y="285834"/>
                  </a:lnTo>
                  <a:lnTo>
                    <a:pt x="144910" y="279932"/>
                  </a:lnTo>
                  <a:lnTo>
                    <a:pt x="123274" y="277230"/>
                  </a:lnTo>
                  <a:lnTo>
                    <a:pt x="103236" y="284030"/>
                  </a:lnTo>
                  <a:lnTo>
                    <a:pt x="91845" y="289285"/>
                  </a:lnTo>
                  <a:lnTo>
                    <a:pt x="82814" y="297573"/>
                  </a:lnTo>
                  <a:lnTo>
                    <a:pt x="74501" y="306880"/>
                  </a:lnTo>
                  <a:lnTo>
                    <a:pt x="35535" y="332887"/>
                  </a:lnTo>
                  <a:lnTo>
                    <a:pt x="24715" y="341426"/>
                  </a:lnTo>
                  <a:lnTo>
                    <a:pt x="13045" y="348218"/>
                  </a:lnTo>
                  <a:lnTo>
                    <a:pt x="4296" y="360924"/>
                  </a:lnTo>
                  <a:lnTo>
                    <a:pt x="1262" y="372405"/>
                  </a:lnTo>
                  <a:lnTo>
                    <a:pt x="35" y="416848"/>
                  </a:lnTo>
                  <a:lnTo>
                    <a:pt x="0" y="429876"/>
                  </a:lnTo>
                  <a:lnTo>
                    <a:pt x="1979" y="433427"/>
                  </a:lnTo>
                  <a:lnTo>
                    <a:pt x="12262" y="443167"/>
                  </a:lnTo>
                  <a:lnTo>
                    <a:pt x="15363" y="449309"/>
                  </a:lnTo>
                  <a:lnTo>
                    <a:pt x="18175" y="450352"/>
                  </a:lnTo>
                  <a:lnTo>
                    <a:pt x="26590" y="448865"/>
                  </a:lnTo>
                  <a:lnTo>
                    <a:pt x="31612" y="450055"/>
                  </a:lnTo>
                  <a:lnTo>
                    <a:pt x="53930" y="460933"/>
                  </a:lnTo>
                  <a:lnTo>
                    <a:pt x="59762" y="462070"/>
                  </a:lnTo>
                  <a:lnTo>
                    <a:pt x="95257" y="479521"/>
                  </a:lnTo>
                  <a:lnTo>
                    <a:pt x="118527" y="481967"/>
                  </a:lnTo>
                  <a:lnTo>
                    <a:pt x="147955" y="473095"/>
                  </a:lnTo>
                  <a:lnTo>
                    <a:pt x="158481" y="467377"/>
                  </a:lnTo>
                  <a:lnTo>
                    <a:pt x="172734" y="464250"/>
                  </a:lnTo>
                  <a:lnTo>
                    <a:pt x="185367" y="456773"/>
                  </a:lnTo>
                  <a:lnTo>
                    <a:pt x="191614" y="451076"/>
                  </a:lnTo>
                  <a:lnTo>
                    <a:pt x="194294" y="443233"/>
                  </a:lnTo>
                  <a:lnTo>
                    <a:pt x="196354" y="401690"/>
                  </a:lnTo>
                  <a:lnTo>
                    <a:pt x="196437" y="357839"/>
                  </a:lnTo>
                  <a:lnTo>
                    <a:pt x="196438" y="316272"/>
                  </a:lnTo>
                  <a:lnTo>
                    <a:pt x="196438" y="272175"/>
                  </a:lnTo>
                  <a:lnTo>
                    <a:pt x="196438" y="232315"/>
                  </a:lnTo>
                  <a:lnTo>
                    <a:pt x="196438" y="193310"/>
                  </a:lnTo>
                  <a:lnTo>
                    <a:pt x="196438" y="154208"/>
                  </a:lnTo>
                  <a:lnTo>
                    <a:pt x="196438" y="113814"/>
                  </a:lnTo>
                  <a:lnTo>
                    <a:pt x="196438" y="69668"/>
                  </a:lnTo>
                  <a:lnTo>
                    <a:pt x="196438" y="51152"/>
                  </a:lnTo>
                  <a:lnTo>
                    <a:pt x="193792" y="44893"/>
                  </a:lnTo>
                  <a:lnTo>
                    <a:pt x="190300" y="38804"/>
                  </a:lnTo>
                  <a:lnTo>
                    <a:pt x="187344" y="29798"/>
                  </a:lnTo>
                  <a:lnTo>
                    <a:pt x="181617" y="20845"/>
                  </a:lnTo>
                  <a:lnTo>
                    <a:pt x="178486" y="11909"/>
                  </a:lnTo>
                  <a:lnTo>
                    <a:pt x="16964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77"/>
            <p:cNvSpPr/>
            <p:nvPr/>
          </p:nvSpPr>
          <p:spPr>
            <a:xfrm>
              <a:off x="5845627" y="1580759"/>
              <a:ext cx="244421" cy="223039"/>
            </a:xfrm>
            <a:custGeom>
              <a:avLst/>
              <a:gdLst/>
              <a:ahLst/>
              <a:cxnLst/>
              <a:rect l="0" t="0" r="0" b="0"/>
              <a:pathLst>
                <a:path w="244421" h="223039">
                  <a:moveTo>
                    <a:pt x="181912" y="80163"/>
                  </a:moveTo>
                  <a:lnTo>
                    <a:pt x="174223" y="39928"/>
                  </a:lnTo>
                  <a:lnTo>
                    <a:pt x="168242" y="27223"/>
                  </a:lnTo>
                  <a:lnTo>
                    <a:pt x="158969" y="15955"/>
                  </a:lnTo>
                  <a:lnTo>
                    <a:pt x="143585" y="5024"/>
                  </a:lnTo>
                  <a:lnTo>
                    <a:pt x="135774" y="2120"/>
                  </a:lnTo>
                  <a:lnTo>
                    <a:pt x="91701" y="0"/>
                  </a:lnTo>
                  <a:lnTo>
                    <a:pt x="79641" y="2532"/>
                  </a:lnTo>
                  <a:lnTo>
                    <a:pt x="49593" y="16983"/>
                  </a:lnTo>
                  <a:lnTo>
                    <a:pt x="33476" y="32901"/>
                  </a:lnTo>
                  <a:lnTo>
                    <a:pt x="7915" y="73682"/>
                  </a:lnTo>
                  <a:lnTo>
                    <a:pt x="1061" y="90181"/>
                  </a:lnTo>
                  <a:lnTo>
                    <a:pt x="0" y="107436"/>
                  </a:lnTo>
                  <a:lnTo>
                    <a:pt x="5673" y="150859"/>
                  </a:lnTo>
                  <a:lnTo>
                    <a:pt x="24292" y="193229"/>
                  </a:lnTo>
                  <a:lnTo>
                    <a:pt x="32815" y="202513"/>
                  </a:lnTo>
                  <a:lnTo>
                    <a:pt x="42224" y="208955"/>
                  </a:lnTo>
                  <a:lnTo>
                    <a:pt x="53100" y="212581"/>
                  </a:lnTo>
                  <a:lnTo>
                    <a:pt x="59509" y="213430"/>
                  </a:lnTo>
                  <a:lnTo>
                    <a:pt x="94927" y="204974"/>
                  </a:lnTo>
                  <a:lnTo>
                    <a:pt x="112971" y="197594"/>
                  </a:lnTo>
                  <a:lnTo>
                    <a:pt x="131400" y="195522"/>
                  </a:lnTo>
                  <a:lnTo>
                    <a:pt x="138957" y="191626"/>
                  </a:lnTo>
                  <a:lnTo>
                    <a:pt x="141369" y="188206"/>
                  </a:lnTo>
                  <a:lnTo>
                    <a:pt x="152979" y="151304"/>
                  </a:lnTo>
                  <a:lnTo>
                    <a:pt x="162686" y="106963"/>
                  </a:lnTo>
                  <a:lnTo>
                    <a:pt x="165021" y="72687"/>
                  </a:lnTo>
                  <a:lnTo>
                    <a:pt x="168783" y="63281"/>
                  </a:lnTo>
                  <a:lnTo>
                    <a:pt x="169190" y="58986"/>
                  </a:lnTo>
                  <a:lnTo>
                    <a:pt x="164053" y="17672"/>
                  </a:lnTo>
                  <a:lnTo>
                    <a:pt x="169198" y="12514"/>
                  </a:lnTo>
                  <a:lnTo>
                    <a:pt x="167001" y="14709"/>
                  </a:lnTo>
                  <a:lnTo>
                    <a:pt x="166018" y="14699"/>
                  </a:lnTo>
                  <a:lnTo>
                    <a:pt x="165363" y="13700"/>
                  </a:lnTo>
                  <a:lnTo>
                    <a:pt x="164926" y="12042"/>
                  </a:lnTo>
                  <a:lnTo>
                    <a:pt x="164635" y="11928"/>
                  </a:lnTo>
                  <a:lnTo>
                    <a:pt x="164312" y="14448"/>
                  </a:lnTo>
                  <a:lnTo>
                    <a:pt x="166814" y="18876"/>
                  </a:lnTo>
                  <a:lnTo>
                    <a:pt x="170241" y="24151"/>
                  </a:lnTo>
                  <a:lnTo>
                    <a:pt x="172441" y="35622"/>
                  </a:lnTo>
                  <a:lnTo>
                    <a:pt x="172621" y="38563"/>
                  </a:lnTo>
                  <a:lnTo>
                    <a:pt x="175467" y="44476"/>
                  </a:lnTo>
                  <a:lnTo>
                    <a:pt x="179048" y="50411"/>
                  </a:lnTo>
                  <a:lnTo>
                    <a:pt x="181535" y="60542"/>
                  </a:lnTo>
                  <a:lnTo>
                    <a:pt x="182897" y="84223"/>
                  </a:lnTo>
                  <a:lnTo>
                    <a:pt x="188047" y="95477"/>
                  </a:lnTo>
                  <a:lnTo>
                    <a:pt x="191587" y="132240"/>
                  </a:lnTo>
                  <a:lnTo>
                    <a:pt x="193324" y="135717"/>
                  </a:lnTo>
                  <a:lnTo>
                    <a:pt x="195473" y="138035"/>
                  </a:lnTo>
                  <a:lnTo>
                    <a:pt x="197861" y="145902"/>
                  </a:lnTo>
                  <a:lnTo>
                    <a:pt x="199394" y="157641"/>
                  </a:lnTo>
                  <a:lnTo>
                    <a:pt x="204400" y="169155"/>
                  </a:lnTo>
                  <a:lnTo>
                    <a:pt x="206826" y="172233"/>
                  </a:lnTo>
                  <a:lnTo>
                    <a:pt x="214981" y="178550"/>
                  </a:lnTo>
                  <a:lnTo>
                    <a:pt x="241779" y="213982"/>
                  </a:lnTo>
                  <a:lnTo>
                    <a:pt x="244420" y="223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78"/>
            <p:cNvSpPr/>
            <p:nvPr/>
          </p:nvSpPr>
          <p:spPr>
            <a:xfrm>
              <a:off x="5589984" y="1363984"/>
              <a:ext cx="194674" cy="420985"/>
            </a:xfrm>
            <a:custGeom>
              <a:avLst/>
              <a:gdLst/>
              <a:ahLst/>
              <a:cxnLst/>
              <a:rect l="0" t="0" r="0" b="0"/>
              <a:pathLst>
                <a:path w="194674" h="420985">
                  <a:moveTo>
                    <a:pt x="53579" y="20118"/>
                  </a:moveTo>
                  <a:lnTo>
                    <a:pt x="53579" y="0"/>
                  </a:lnTo>
                  <a:lnTo>
                    <a:pt x="58319" y="40682"/>
                  </a:lnTo>
                  <a:lnTo>
                    <a:pt x="60689" y="81396"/>
                  </a:lnTo>
                  <a:lnTo>
                    <a:pt x="54711" y="122371"/>
                  </a:lnTo>
                  <a:lnTo>
                    <a:pt x="47666" y="161987"/>
                  </a:lnTo>
                  <a:lnTo>
                    <a:pt x="44550" y="198303"/>
                  </a:lnTo>
                  <a:lnTo>
                    <a:pt x="40306" y="229288"/>
                  </a:lnTo>
                  <a:lnTo>
                    <a:pt x="35111" y="260257"/>
                  </a:lnTo>
                  <a:lnTo>
                    <a:pt x="29256" y="300291"/>
                  </a:lnTo>
                  <a:lnTo>
                    <a:pt x="22535" y="340485"/>
                  </a:lnTo>
                  <a:lnTo>
                    <a:pt x="17791" y="383224"/>
                  </a:lnTo>
                  <a:lnTo>
                    <a:pt x="9334" y="420268"/>
                  </a:lnTo>
                  <a:lnTo>
                    <a:pt x="6300" y="377326"/>
                  </a:lnTo>
                  <a:lnTo>
                    <a:pt x="1867" y="356806"/>
                  </a:lnTo>
                  <a:lnTo>
                    <a:pt x="369" y="313725"/>
                  </a:lnTo>
                  <a:lnTo>
                    <a:pt x="1065" y="283975"/>
                  </a:lnTo>
                  <a:lnTo>
                    <a:pt x="8143" y="260024"/>
                  </a:lnTo>
                  <a:lnTo>
                    <a:pt x="33423" y="216413"/>
                  </a:lnTo>
                  <a:lnTo>
                    <a:pt x="46063" y="199216"/>
                  </a:lnTo>
                  <a:lnTo>
                    <a:pt x="65573" y="187837"/>
                  </a:lnTo>
                  <a:lnTo>
                    <a:pt x="90205" y="182921"/>
                  </a:lnTo>
                  <a:lnTo>
                    <a:pt x="102269" y="184417"/>
                  </a:lnTo>
                  <a:lnTo>
                    <a:pt x="141368" y="206092"/>
                  </a:lnTo>
                  <a:lnTo>
                    <a:pt x="161650" y="219241"/>
                  </a:lnTo>
                  <a:lnTo>
                    <a:pt x="181390" y="257497"/>
                  </a:lnTo>
                  <a:lnTo>
                    <a:pt x="192449" y="299326"/>
                  </a:lnTo>
                  <a:lnTo>
                    <a:pt x="194673" y="312221"/>
                  </a:lnTo>
                  <a:lnTo>
                    <a:pt x="186504" y="351353"/>
                  </a:lnTo>
                  <a:lnTo>
                    <a:pt x="180126" y="367755"/>
                  </a:lnTo>
                  <a:lnTo>
                    <a:pt x="149459" y="405384"/>
                  </a:lnTo>
                  <a:lnTo>
                    <a:pt x="130257" y="414589"/>
                  </a:lnTo>
                  <a:lnTo>
                    <a:pt x="87194" y="420984"/>
                  </a:lnTo>
                  <a:lnTo>
                    <a:pt x="53163" y="419116"/>
                  </a:lnTo>
                  <a:lnTo>
                    <a:pt x="0" y="3951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549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584" t="26285" r="50539" b="12057"/>
          <a:stretch/>
        </p:blipFill>
        <p:spPr>
          <a:xfrm>
            <a:off x="4675330" y="646376"/>
            <a:ext cx="3918857" cy="5758543"/>
          </a:xfrm>
        </p:spPr>
      </p:pic>
      <p:sp>
        <p:nvSpPr>
          <p:cNvPr id="5" name="TextBox 4"/>
          <p:cNvSpPr txBox="1"/>
          <p:nvPr/>
        </p:nvSpPr>
        <p:spPr>
          <a:xfrm rot="16200000">
            <a:off x="-1961903" y="2859460"/>
            <a:ext cx="5107488"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Author’s Motive</a:t>
            </a:r>
            <a:endParaRPr lang="en-US" sz="5400" dirty="0">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1447800" y="1905000"/>
            <a:ext cx="3276600" cy="267765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The friendly, loyal, well-trained canine greeted us at the door while the cat slunk away to the living room.</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3507" y="5171823"/>
            <a:ext cx="2657044" cy="1233096"/>
          </a:xfrm>
          <a:prstGeom prst="rect">
            <a:avLst/>
          </a:prstGeom>
        </p:spPr>
      </p:pic>
      <p:grpSp>
        <p:nvGrpSpPr>
          <p:cNvPr id="117" name="SMARTInkShape-Group56"/>
          <p:cNvGrpSpPr/>
          <p:nvPr/>
        </p:nvGrpSpPr>
        <p:grpSpPr>
          <a:xfrm>
            <a:off x="5703386" y="2884289"/>
            <a:ext cx="2985201" cy="1017985"/>
            <a:chOff x="5703386" y="2884289"/>
            <a:chExt cx="2985201" cy="1017985"/>
          </a:xfrm>
        </p:grpSpPr>
        <p:sp>
          <p:nvSpPr>
            <p:cNvPr id="98" name="SMARTInkShape-298"/>
            <p:cNvSpPr/>
            <p:nvPr/>
          </p:nvSpPr>
          <p:spPr>
            <a:xfrm>
              <a:off x="8456414" y="3575660"/>
              <a:ext cx="232173" cy="326614"/>
            </a:xfrm>
            <a:custGeom>
              <a:avLst/>
              <a:gdLst/>
              <a:ahLst/>
              <a:cxnLst/>
              <a:rect l="0" t="0" r="0" b="0"/>
              <a:pathLst>
                <a:path w="232173" h="326614">
                  <a:moveTo>
                    <a:pt x="232172" y="5145"/>
                  </a:moveTo>
                  <a:lnTo>
                    <a:pt x="227431" y="404"/>
                  </a:lnTo>
                  <a:lnTo>
                    <a:pt x="224050" y="0"/>
                  </a:lnTo>
                  <a:lnTo>
                    <a:pt x="184531" y="13752"/>
                  </a:lnTo>
                  <a:lnTo>
                    <a:pt x="142063" y="22168"/>
                  </a:lnTo>
                  <a:lnTo>
                    <a:pt x="103167" y="30584"/>
                  </a:lnTo>
                  <a:lnTo>
                    <a:pt x="69043" y="45204"/>
                  </a:lnTo>
                  <a:lnTo>
                    <a:pt x="51325" y="62103"/>
                  </a:lnTo>
                  <a:lnTo>
                    <a:pt x="40784" y="78686"/>
                  </a:lnTo>
                  <a:lnTo>
                    <a:pt x="37970" y="86778"/>
                  </a:lnTo>
                  <a:lnTo>
                    <a:pt x="39204" y="89332"/>
                  </a:lnTo>
                  <a:lnTo>
                    <a:pt x="42011" y="91036"/>
                  </a:lnTo>
                  <a:lnTo>
                    <a:pt x="77281" y="106502"/>
                  </a:lnTo>
                  <a:lnTo>
                    <a:pt x="115476" y="123062"/>
                  </a:lnTo>
                  <a:lnTo>
                    <a:pt x="157182" y="149654"/>
                  </a:lnTo>
                  <a:lnTo>
                    <a:pt x="201115" y="188855"/>
                  </a:lnTo>
                  <a:lnTo>
                    <a:pt x="210402" y="197822"/>
                  </a:lnTo>
                  <a:lnTo>
                    <a:pt x="209929" y="207857"/>
                  </a:lnTo>
                  <a:lnTo>
                    <a:pt x="197861" y="252215"/>
                  </a:lnTo>
                  <a:lnTo>
                    <a:pt x="188479" y="267420"/>
                  </a:lnTo>
                  <a:lnTo>
                    <a:pt x="172404" y="278146"/>
                  </a:lnTo>
                  <a:lnTo>
                    <a:pt x="129746" y="293117"/>
                  </a:lnTo>
                  <a:lnTo>
                    <a:pt x="94888" y="302577"/>
                  </a:lnTo>
                  <a:lnTo>
                    <a:pt x="59827" y="314663"/>
                  </a:lnTo>
                  <a:lnTo>
                    <a:pt x="0" y="3266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299"/>
            <p:cNvSpPr/>
            <p:nvPr/>
          </p:nvSpPr>
          <p:spPr>
            <a:xfrm>
              <a:off x="8215313" y="3598664"/>
              <a:ext cx="223243" cy="35720"/>
            </a:xfrm>
            <a:custGeom>
              <a:avLst/>
              <a:gdLst/>
              <a:ahLst/>
              <a:cxnLst/>
              <a:rect l="0" t="0" r="0" b="0"/>
              <a:pathLst>
                <a:path w="223243" h="35720">
                  <a:moveTo>
                    <a:pt x="0" y="0"/>
                  </a:moveTo>
                  <a:lnTo>
                    <a:pt x="0" y="4740"/>
                  </a:lnTo>
                  <a:lnTo>
                    <a:pt x="1984" y="6137"/>
                  </a:lnTo>
                  <a:lnTo>
                    <a:pt x="9480" y="7689"/>
                  </a:lnTo>
                  <a:lnTo>
                    <a:pt x="44120" y="1698"/>
                  </a:lnTo>
                  <a:lnTo>
                    <a:pt x="77565" y="3149"/>
                  </a:lnTo>
                  <a:lnTo>
                    <a:pt x="115532" y="12528"/>
                  </a:lnTo>
                  <a:lnTo>
                    <a:pt x="151695" y="23935"/>
                  </a:lnTo>
                  <a:lnTo>
                    <a:pt x="223242"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300"/>
            <p:cNvSpPr/>
            <p:nvPr/>
          </p:nvSpPr>
          <p:spPr>
            <a:xfrm>
              <a:off x="8305688" y="3501679"/>
              <a:ext cx="25711" cy="302369"/>
            </a:xfrm>
            <a:custGeom>
              <a:avLst/>
              <a:gdLst/>
              <a:ahLst/>
              <a:cxnLst/>
              <a:rect l="0" t="0" r="0" b="0"/>
              <a:pathLst>
                <a:path w="25711" h="302369">
                  <a:moveTo>
                    <a:pt x="25710" y="7688"/>
                  </a:moveTo>
                  <a:lnTo>
                    <a:pt x="25710" y="2948"/>
                  </a:lnTo>
                  <a:lnTo>
                    <a:pt x="24718" y="1551"/>
                  </a:lnTo>
                  <a:lnTo>
                    <a:pt x="23064" y="620"/>
                  </a:lnTo>
                  <a:lnTo>
                    <a:pt x="20970" y="0"/>
                  </a:lnTo>
                  <a:lnTo>
                    <a:pt x="19574" y="2563"/>
                  </a:lnTo>
                  <a:lnTo>
                    <a:pt x="17148" y="45635"/>
                  </a:lnTo>
                  <a:lnTo>
                    <a:pt x="12149" y="81881"/>
                  </a:lnTo>
                  <a:lnTo>
                    <a:pt x="7115" y="111108"/>
                  </a:lnTo>
                  <a:lnTo>
                    <a:pt x="2563" y="142949"/>
                  </a:lnTo>
                  <a:lnTo>
                    <a:pt x="0" y="185790"/>
                  </a:lnTo>
                  <a:lnTo>
                    <a:pt x="1780" y="224843"/>
                  </a:lnTo>
                  <a:lnTo>
                    <a:pt x="7052" y="268640"/>
                  </a:lnTo>
                  <a:lnTo>
                    <a:pt x="7851" y="3023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01"/>
            <p:cNvSpPr/>
            <p:nvPr/>
          </p:nvSpPr>
          <p:spPr>
            <a:xfrm>
              <a:off x="7913992" y="3549275"/>
              <a:ext cx="247743" cy="281562"/>
            </a:xfrm>
            <a:custGeom>
              <a:avLst/>
              <a:gdLst/>
              <a:ahLst/>
              <a:cxnLst/>
              <a:rect l="0" t="0" r="0" b="0"/>
              <a:pathLst>
                <a:path w="247743" h="281562">
                  <a:moveTo>
                    <a:pt x="176305" y="4741"/>
                  </a:moveTo>
                  <a:lnTo>
                    <a:pt x="166824" y="0"/>
                  </a:lnTo>
                  <a:lnTo>
                    <a:pt x="161055" y="588"/>
                  </a:lnTo>
                  <a:lnTo>
                    <a:pt x="137721" y="11889"/>
                  </a:lnTo>
                  <a:lnTo>
                    <a:pt x="100075" y="39225"/>
                  </a:lnTo>
                  <a:lnTo>
                    <a:pt x="60582" y="76070"/>
                  </a:lnTo>
                  <a:lnTo>
                    <a:pt x="30501" y="114051"/>
                  </a:lnTo>
                  <a:lnTo>
                    <a:pt x="9296" y="154913"/>
                  </a:lnTo>
                  <a:lnTo>
                    <a:pt x="1144" y="180205"/>
                  </a:lnTo>
                  <a:lnTo>
                    <a:pt x="0" y="187201"/>
                  </a:lnTo>
                  <a:lnTo>
                    <a:pt x="4020" y="202912"/>
                  </a:lnTo>
                  <a:lnTo>
                    <a:pt x="7870" y="211269"/>
                  </a:lnTo>
                  <a:lnTo>
                    <a:pt x="12421" y="216840"/>
                  </a:lnTo>
                  <a:lnTo>
                    <a:pt x="22769" y="223030"/>
                  </a:lnTo>
                  <a:lnTo>
                    <a:pt x="36629" y="223136"/>
                  </a:lnTo>
                  <a:lnTo>
                    <a:pt x="52711" y="218883"/>
                  </a:lnTo>
                  <a:lnTo>
                    <a:pt x="92718" y="194887"/>
                  </a:lnTo>
                  <a:lnTo>
                    <a:pt x="118563" y="179039"/>
                  </a:lnTo>
                  <a:lnTo>
                    <a:pt x="122928" y="177494"/>
                  </a:lnTo>
                  <a:lnTo>
                    <a:pt x="130422" y="170486"/>
                  </a:lnTo>
                  <a:lnTo>
                    <a:pt x="148059" y="145078"/>
                  </a:lnTo>
                  <a:lnTo>
                    <a:pt x="155368" y="115334"/>
                  </a:lnTo>
                  <a:lnTo>
                    <a:pt x="158176" y="71049"/>
                  </a:lnTo>
                  <a:lnTo>
                    <a:pt x="157273" y="66806"/>
                  </a:lnTo>
                  <a:lnTo>
                    <a:pt x="155680" y="63977"/>
                  </a:lnTo>
                  <a:lnTo>
                    <a:pt x="153625" y="62091"/>
                  </a:lnTo>
                  <a:lnTo>
                    <a:pt x="152255" y="61826"/>
                  </a:lnTo>
                  <a:lnTo>
                    <a:pt x="151342" y="62641"/>
                  </a:lnTo>
                  <a:lnTo>
                    <a:pt x="149877" y="66338"/>
                  </a:lnTo>
                  <a:lnTo>
                    <a:pt x="164768" y="104786"/>
                  </a:lnTo>
                  <a:lnTo>
                    <a:pt x="179024" y="146983"/>
                  </a:lnTo>
                  <a:lnTo>
                    <a:pt x="192324" y="186785"/>
                  </a:lnTo>
                  <a:lnTo>
                    <a:pt x="208804" y="229062"/>
                  </a:lnTo>
                  <a:lnTo>
                    <a:pt x="247742" y="2815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02"/>
            <p:cNvSpPr/>
            <p:nvPr/>
          </p:nvSpPr>
          <p:spPr>
            <a:xfrm>
              <a:off x="7677465" y="3591602"/>
              <a:ext cx="225309" cy="236094"/>
            </a:xfrm>
            <a:custGeom>
              <a:avLst/>
              <a:gdLst/>
              <a:ahLst/>
              <a:cxnLst/>
              <a:rect l="0" t="0" r="0" b="0"/>
              <a:pathLst>
                <a:path w="225309" h="236094">
                  <a:moveTo>
                    <a:pt x="153871" y="15992"/>
                  </a:moveTo>
                  <a:lnTo>
                    <a:pt x="153871" y="20732"/>
                  </a:lnTo>
                  <a:lnTo>
                    <a:pt x="151887" y="20144"/>
                  </a:lnTo>
                  <a:lnTo>
                    <a:pt x="129014" y="4436"/>
                  </a:lnTo>
                  <a:lnTo>
                    <a:pt x="107149" y="0"/>
                  </a:lnTo>
                  <a:lnTo>
                    <a:pt x="86560" y="3426"/>
                  </a:lnTo>
                  <a:lnTo>
                    <a:pt x="67892" y="15466"/>
                  </a:lnTo>
                  <a:lnTo>
                    <a:pt x="44898" y="52817"/>
                  </a:lnTo>
                  <a:lnTo>
                    <a:pt x="22846" y="96505"/>
                  </a:lnTo>
                  <a:lnTo>
                    <a:pt x="455" y="141027"/>
                  </a:lnTo>
                  <a:lnTo>
                    <a:pt x="0" y="149950"/>
                  </a:lnTo>
                  <a:lnTo>
                    <a:pt x="4785" y="167802"/>
                  </a:lnTo>
                  <a:lnTo>
                    <a:pt x="13897" y="185106"/>
                  </a:lnTo>
                  <a:lnTo>
                    <a:pt x="27621" y="201258"/>
                  </a:lnTo>
                  <a:lnTo>
                    <a:pt x="59148" y="218357"/>
                  </a:lnTo>
                  <a:lnTo>
                    <a:pt x="103153" y="234522"/>
                  </a:lnTo>
                  <a:lnTo>
                    <a:pt x="111129" y="236093"/>
                  </a:lnTo>
                  <a:lnTo>
                    <a:pt x="150798" y="228822"/>
                  </a:lnTo>
                  <a:lnTo>
                    <a:pt x="225308" y="2124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03"/>
            <p:cNvSpPr/>
            <p:nvPr/>
          </p:nvSpPr>
          <p:spPr>
            <a:xfrm>
              <a:off x="8296632" y="3184044"/>
              <a:ext cx="240150" cy="244957"/>
            </a:xfrm>
            <a:custGeom>
              <a:avLst/>
              <a:gdLst/>
              <a:ahLst/>
              <a:cxnLst/>
              <a:rect l="0" t="0" r="0" b="0"/>
              <a:pathLst>
                <a:path w="240150" h="244957">
                  <a:moveTo>
                    <a:pt x="7977" y="191378"/>
                  </a:moveTo>
                  <a:lnTo>
                    <a:pt x="7977" y="196118"/>
                  </a:lnTo>
                  <a:lnTo>
                    <a:pt x="9962" y="196523"/>
                  </a:lnTo>
                  <a:lnTo>
                    <a:pt x="32835" y="192251"/>
                  </a:lnTo>
                  <a:lnTo>
                    <a:pt x="37448" y="188983"/>
                  </a:lnTo>
                  <a:lnTo>
                    <a:pt x="49672" y="173140"/>
                  </a:lnTo>
                  <a:lnTo>
                    <a:pt x="88520" y="148308"/>
                  </a:lnTo>
                  <a:lnTo>
                    <a:pt x="118133" y="130070"/>
                  </a:lnTo>
                  <a:lnTo>
                    <a:pt x="130027" y="116505"/>
                  </a:lnTo>
                  <a:lnTo>
                    <a:pt x="145710" y="79391"/>
                  </a:lnTo>
                  <a:lnTo>
                    <a:pt x="155546" y="38104"/>
                  </a:lnTo>
                  <a:lnTo>
                    <a:pt x="153599" y="21061"/>
                  </a:lnTo>
                  <a:lnTo>
                    <a:pt x="149707" y="15325"/>
                  </a:lnTo>
                  <a:lnTo>
                    <a:pt x="144136" y="11502"/>
                  </a:lnTo>
                  <a:lnTo>
                    <a:pt x="124719" y="6120"/>
                  </a:lnTo>
                  <a:lnTo>
                    <a:pt x="81119" y="0"/>
                  </a:lnTo>
                  <a:lnTo>
                    <a:pt x="39731" y="10709"/>
                  </a:lnTo>
                  <a:lnTo>
                    <a:pt x="34108" y="14377"/>
                  </a:lnTo>
                  <a:lnTo>
                    <a:pt x="15307" y="44297"/>
                  </a:lnTo>
                  <a:lnTo>
                    <a:pt x="6274" y="64493"/>
                  </a:lnTo>
                  <a:lnTo>
                    <a:pt x="0" y="106024"/>
                  </a:lnTo>
                  <a:lnTo>
                    <a:pt x="7408" y="121693"/>
                  </a:lnTo>
                  <a:lnTo>
                    <a:pt x="22607" y="138579"/>
                  </a:lnTo>
                  <a:lnTo>
                    <a:pt x="64850" y="171027"/>
                  </a:lnTo>
                  <a:lnTo>
                    <a:pt x="105645" y="201964"/>
                  </a:lnTo>
                  <a:lnTo>
                    <a:pt x="128969" y="213917"/>
                  </a:lnTo>
                  <a:lnTo>
                    <a:pt x="164983" y="222751"/>
                  </a:lnTo>
                  <a:lnTo>
                    <a:pt x="200239" y="227793"/>
                  </a:lnTo>
                  <a:lnTo>
                    <a:pt x="240149" y="2449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304"/>
            <p:cNvSpPr/>
            <p:nvPr/>
          </p:nvSpPr>
          <p:spPr>
            <a:xfrm>
              <a:off x="7968650" y="3071813"/>
              <a:ext cx="273453" cy="357188"/>
            </a:xfrm>
            <a:custGeom>
              <a:avLst/>
              <a:gdLst/>
              <a:ahLst/>
              <a:cxnLst/>
              <a:rect l="0" t="0" r="0" b="0"/>
              <a:pathLst>
                <a:path w="273453" h="357188">
                  <a:moveTo>
                    <a:pt x="273452" y="0"/>
                  </a:moveTo>
                  <a:lnTo>
                    <a:pt x="273452" y="13302"/>
                  </a:lnTo>
                  <a:lnTo>
                    <a:pt x="270805" y="18479"/>
                  </a:lnTo>
                  <a:lnTo>
                    <a:pt x="267315" y="24088"/>
                  </a:lnTo>
                  <a:lnTo>
                    <a:pt x="265762" y="29888"/>
                  </a:lnTo>
                  <a:lnTo>
                    <a:pt x="255408" y="43472"/>
                  </a:lnTo>
                  <a:lnTo>
                    <a:pt x="217832" y="69860"/>
                  </a:lnTo>
                  <a:lnTo>
                    <a:pt x="174957" y="91342"/>
                  </a:lnTo>
                  <a:lnTo>
                    <a:pt x="130541" y="119331"/>
                  </a:lnTo>
                  <a:lnTo>
                    <a:pt x="90664" y="148863"/>
                  </a:lnTo>
                  <a:lnTo>
                    <a:pt x="52304" y="168884"/>
                  </a:lnTo>
                  <a:lnTo>
                    <a:pt x="45652" y="172121"/>
                  </a:lnTo>
                  <a:lnTo>
                    <a:pt x="32970" y="173071"/>
                  </a:lnTo>
                  <a:lnTo>
                    <a:pt x="8660" y="170336"/>
                  </a:lnTo>
                  <a:lnTo>
                    <a:pt x="4651" y="172097"/>
                  </a:lnTo>
                  <a:lnTo>
                    <a:pt x="1978" y="175254"/>
                  </a:lnTo>
                  <a:lnTo>
                    <a:pt x="195" y="179344"/>
                  </a:lnTo>
                  <a:lnTo>
                    <a:pt x="0" y="183062"/>
                  </a:lnTo>
                  <a:lnTo>
                    <a:pt x="2428" y="189840"/>
                  </a:lnTo>
                  <a:lnTo>
                    <a:pt x="9460" y="196160"/>
                  </a:lnTo>
                  <a:lnTo>
                    <a:pt x="37824" y="211297"/>
                  </a:lnTo>
                  <a:lnTo>
                    <a:pt x="64619" y="221246"/>
                  </a:lnTo>
                  <a:lnTo>
                    <a:pt x="104322" y="247218"/>
                  </a:lnTo>
                  <a:lnTo>
                    <a:pt x="148405" y="272943"/>
                  </a:lnTo>
                  <a:lnTo>
                    <a:pt x="193004" y="293608"/>
                  </a:lnTo>
                  <a:lnTo>
                    <a:pt x="211031" y="312883"/>
                  </a:lnTo>
                  <a:lnTo>
                    <a:pt x="237733" y="357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05"/>
            <p:cNvSpPr/>
            <p:nvPr/>
          </p:nvSpPr>
          <p:spPr>
            <a:xfrm>
              <a:off x="7974211" y="2902148"/>
              <a:ext cx="17860" cy="491134"/>
            </a:xfrm>
            <a:custGeom>
              <a:avLst/>
              <a:gdLst/>
              <a:ahLst/>
              <a:cxnLst/>
              <a:rect l="0" t="0" r="0" b="0"/>
              <a:pathLst>
                <a:path w="17860" h="491134">
                  <a:moveTo>
                    <a:pt x="17859" y="0"/>
                  </a:moveTo>
                  <a:lnTo>
                    <a:pt x="15213" y="38830"/>
                  </a:lnTo>
                  <a:lnTo>
                    <a:pt x="10170" y="76793"/>
                  </a:lnTo>
                  <a:lnTo>
                    <a:pt x="8182" y="116372"/>
                  </a:lnTo>
                  <a:lnTo>
                    <a:pt x="3858" y="148803"/>
                  </a:lnTo>
                  <a:lnTo>
                    <a:pt x="7634" y="192222"/>
                  </a:lnTo>
                  <a:lnTo>
                    <a:pt x="8546" y="233564"/>
                  </a:lnTo>
                  <a:lnTo>
                    <a:pt x="8816" y="274588"/>
                  </a:lnTo>
                  <a:lnTo>
                    <a:pt x="8896" y="314524"/>
                  </a:lnTo>
                  <a:lnTo>
                    <a:pt x="8920" y="352484"/>
                  </a:lnTo>
                  <a:lnTo>
                    <a:pt x="8928" y="396718"/>
                  </a:lnTo>
                  <a:lnTo>
                    <a:pt x="6283" y="438743"/>
                  </a:lnTo>
                  <a:lnTo>
                    <a:pt x="164" y="481770"/>
                  </a:lnTo>
                  <a:lnTo>
                    <a:pt x="0" y="491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306"/>
            <p:cNvSpPr/>
            <p:nvPr/>
          </p:nvSpPr>
          <p:spPr>
            <a:xfrm>
              <a:off x="7795617" y="3058638"/>
              <a:ext cx="17861" cy="22105"/>
            </a:xfrm>
            <a:custGeom>
              <a:avLst/>
              <a:gdLst/>
              <a:ahLst/>
              <a:cxnLst/>
              <a:rect l="0" t="0" r="0" b="0"/>
              <a:pathLst>
                <a:path w="17861" h="22105">
                  <a:moveTo>
                    <a:pt x="17860" y="22104"/>
                  </a:moveTo>
                  <a:lnTo>
                    <a:pt x="17860" y="855"/>
                  </a:lnTo>
                  <a:lnTo>
                    <a:pt x="16867" y="0"/>
                  </a:lnTo>
                  <a:lnTo>
                    <a:pt x="15213" y="423"/>
                  </a:lnTo>
                  <a:lnTo>
                    <a:pt x="10170" y="3490"/>
                  </a:lnTo>
                  <a:lnTo>
                    <a:pt x="0" y="42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307"/>
            <p:cNvSpPr/>
            <p:nvPr/>
          </p:nvSpPr>
          <p:spPr>
            <a:xfrm>
              <a:off x="7831336" y="3187898"/>
              <a:ext cx="26790" cy="258962"/>
            </a:xfrm>
            <a:custGeom>
              <a:avLst/>
              <a:gdLst/>
              <a:ahLst/>
              <a:cxnLst/>
              <a:rect l="0" t="0" r="0" b="0"/>
              <a:pathLst>
                <a:path w="26790" h="258962">
                  <a:moveTo>
                    <a:pt x="26789" y="0"/>
                  </a:moveTo>
                  <a:lnTo>
                    <a:pt x="22048" y="9481"/>
                  </a:lnTo>
                  <a:lnTo>
                    <a:pt x="15765" y="45897"/>
                  </a:lnTo>
                  <a:lnTo>
                    <a:pt x="10280" y="85355"/>
                  </a:lnTo>
                  <a:lnTo>
                    <a:pt x="8204" y="123245"/>
                  </a:lnTo>
                  <a:lnTo>
                    <a:pt x="851" y="163294"/>
                  </a:lnTo>
                  <a:lnTo>
                    <a:pt x="50" y="200937"/>
                  </a:lnTo>
                  <a:lnTo>
                    <a:pt x="10" y="223577"/>
                  </a:lnTo>
                  <a:lnTo>
                    <a:pt x="2649" y="230998"/>
                  </a:lnTo>
                  <a:lnTo>
                    <a:pt x="4743" y="234366"/>
                  </a:lnTo>
                  <a:lnTo>
                    <a:pt x="5147" y="238596"/>
                  </a:lnTo>
                  <a:lnTo>
                    <a:pt x="0" y="258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308"/>
            <p:cNvSpPr/>
            <p:nvPr/>
          </p:nvSpPr>
          <p:spPr>
            <a:xfrm>
              <a:off x="7599274" y="2902148"/>
              <a:ext cx="62399" cy="544712"/>
            </a:xfrm>
            <a:custGeom>
              <a:avLst/>
              <a:gdLst/>
              <a:ahLst/>
              <a:cxnLst/>
              <a:rect l="0" t="0" r="0" b="0"/>
              <a:pathLst>
                <a:path w="62399" h="544712">
                  <a:moveTo>
                    <a:pt x="62398" y="0"/>
                  </a:moveTo>
                  <a:lnTo>
                    <a:pt x="61406" y="17216"/>
                  </a:lnTo>
                  <a:lnTo>
                    <a:pt x="53303" y="61251"/>
                  </a:lnTo>
                  <a:lnTo>
                    <a:pt x="41149" y="96616"/>
                  </a:lnTo>
                  <a:lnTo>
                    <a:pt x="29574" y="134620"/>
                  </a:lnTo>
                  <a:lnTo>
                    <a:pt x="20702" y="167770"/>
                  </a:lnTo>
                  <a:lnTo>
                    <a:pt x="12781" y="203719"/>
                  </a:lnTo>
                  <a:lnTo>
                    <a:pt x="9993" y="244357"/>
                  </a:lnTo>
                  <a:lnTo>
                    <a:pt x="9168" y="281975"/>
                  </a:lnTo>
                  <a:lnTo>
                    <a:pt x="7930" y="318256"/>
                  </a:lnTo>
                  <a:lnTo>
                    <a:pt x="2713" y="353149"/>
                  </a:lnTo>
                  <a:lnTo>
                    <a:pt x="448" y="394755"/>
                  </a:lnTo>
                  <a:lnTo>
                    <a:pt x="0" y="436156"/>
                  </a:lnTo>
                  <a:lnTo>
                    <a:pt x="6049" y="479134"/>
                  </a:lnTo>
                  <a:lnTo>
                    <a:pt x="13195" y="521707"/>
                  </a:lnTo>
                  <a:lnTo>
                    <a:pt x="17749" y="5447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09"/>
            <p:cNvSpPr/>
            <p:nvPr/>
          </p:nvSpPr>
          <p:spPr>
            <a:xfrm>
              <a:off x="7116961" y="3214688"/>
              <a:ext cx="267892" cy="23005"/>
            </a:xfrm>
            <a:custGeom>
              <a:avLst/>
              <a:gdLst/>
              <a:ahLst/>
              <a:cxnLst/>
              <a:rect l="0" t="0" r="0" b="0"/>
              <a:pathLst>
                <a:path w="267892" h="23005">
                  <a:moveTo>
                    <a:pt x="0" y="17859"/>
                  </a:moveTo>
                  <a:lnTo>
                    <a:pt x="0" y="23004"/>
                  </a:lnTo>
                  <a:lnTo>
                    <a:pt x="0" y="20807"/>
                  </a:lnTo>
                  <a:lnTo>
                    <a:pt x="4741" y="9252"/>
                  </a:lnTo>
                  <a:lnTo>
                    <a:pt x="8122" y="7160"/>
                  </a:lnTo>
                  <a:lnTo>
                    <a:pt x="12360" y="6757"/>
                  </a:lnTo>
                  <a:lnTo>
                    <a:pt x="17169" y="7481"/>
                  </a:lnTo>
                  <a:lnTo>
                    <a:pt x="54663" y="4317"/>
                  </a:lnTo>
                  <a:lnTo>
                    <a:pt x="98369" y="14459"/>
                  </a:lnTo>
                  <a:lnTo>
                    <a:pt x="138153" y="17411"/>
                  </a:lnTo>
                  <a:lnTo>
                    <a:pt x="175640" y="12626"/>
                  </a:lnTo>
                  <a:lnTo>
                    <a:pt x="206858" y="13885"/>
                  </a:lnTo>
                  <a:lnTo>
                    <a:pt x="26789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310"/>
            <p:cNvSpPr/>
            <p:nvPr/>
          </p:nvSpPr>
          <p:spPr>
            <a:xfrm>
              <a:off x="7233047" y="3071813"/>
              <a:ext cx="44649" cy="410766"/>
            </a:xfrm>
            <a:custGeom>
              <a:avLst/>
              <a:gdLst/>
              <a:ahLst/>
              <a:cxnLst/>
              <a:rect l="0" t="0" r="0" b="0"/>
              <a:pathLst>
                <a:path w="44649" h="410766">
                  <a:moveTo>
                    <a:pt x="44648" y="0"/>
                  </a:moveTo>
                  <a:lnTo>
                    <a:pt x="43656" y="15250"/>
                  </a:lnTo>
                  <a:lnTo>
                    <a:pt x="36959" y="54410"/>
                  </a:lnTo>
                  <a:lnTo>
                    <a:pt x="26169" y="96559"/>
                  </a:lnTo>
                  <a:lnTo>
                    <a:pt x="20321" y="133451"/>
                  </a:lnTo>
                  <a:lnTo>
                    <a:pt x="18346" y="176732"/>
                  </a:lnTo>
                  <a:lnTo>
                    <a:pt x="17955" y="220081"/>
                  </a:lnTo>
                  <a:lnTo>
                    <a:pt x="17879" y="260982"/>
                  </a:lnTo>
                  <a:lnTo>
                    <a:pt x="17865" y="295278"/>
                  </a:lnTo>
                  <a:lnTo>
                    <a:pt x="17861" y="337682"/>
                  </a:lnTo>
                  <a:lnTo>
                    <a:pt x="10731" y="374722"/>
                  </a:lnTo>
                  <a:lnTo>
                    <a:pt x="0" y="410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311"/>
            <p:cNvSpPr/>
            <p:nvPr/>
          </p:nvSpPr>
          <p:spPr>
            <a:xfrm>
              <a:off x="7027664" y="3018234"/>
              <a:ext cx="35720" cy="187525"/>
            </a:xfrm>
            <a:custGeom>
              <a:avLst/>
              <a:gdLst/>
              <a:ahLst/>
              <a:cxnLst/>
              <a:rect l="0" t="0" r="0" b="0"/>
              <a:pathLst>
                <a:path w="35720" h="187525">
                  <a:moveTo>
                    <a:pt x="0" y="0"/>
                  </a:moveTo>
                  <a:lnTo>
                    <a:pt x="0" y="4741"/>
                  </a:lnTo>
                  <a:lnTo>
                    <a:pt x="2646" y="9714"/>
                  </a:lnTo>
                  <a:lnTo>
                    <a:pt x="4741" y="12429"/>
                  </a:lnTo>
                  <a:lnTo>
                    <a:pt x="9095" y="56585"/>
                  </a:lnTo>
                  <a:lnTo>
                    <a:pt x="15835" y="97057"/>
                  </a:lnTo>
                  <a:lnTo>
                    <a:pt x="17952" y="113582"/>
                  </a:lnTo>
                  <a:lnTo>
                    <a:pt x="35719" y="187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312"/>
            <p:cNvSpPr/>
            <p:nvPr/>
          </p:nvSpPr>
          <p:spPr>
            <a:xfrm>
              <a:off x="6741922" y="3192088"/>
              <a:ext cx="237189" cy="290491"/>
            </a:xfrm>
            <a:custGeom>
              <a:avLst/>
              <a:gdLst/>
              <a:ahLst/>
              <a:cxnLst/>
              <a:rect l="0" t="0" r="0" b="0"/>
              <a:pathLst>
                <a:path w="237189" h="290491">
                  <a:moveTo>
                    <a:pt x="17851" y="4740"/>
                  </a:moveTo>
                  <a:lnTo>
                    <a:pt x="17851" y="0"/>
                  </a:lnTo>
                  <a:lnTo>
                    <a:pt x="16859" y="587"/>
                  </a:lnTo>
                  <a:lnTo>
                    <a:pt x="13111" y="6533"/>
                  </a:lnTo>
                  <a:lnTo>
                    <a:pt x="3612" y="39784"/>
                  </a:lnTo>
                  <a:lnTo>
                    <a:pt x="707" y="78690"/>
                  </a:lnTo>
                  <a:lnTo>
                    <a:pt x="204" y="112641"/>
                  </a:lnTo>
                  <a:lnTo>
                    <a:pt x="34" y="150187"/>
                  </a:lnTo>
                  <a:lnTo>
                    <a:pt x="0" y="188987"/>
                  </a:lnTo>
                  <a:lnTo>
                    <a:pt x="987" y="211247"/>
                  </a:lnTo>
                  <a:lnTo>
                    <a:pt x="8554" y="251171"/>
                  </a:lnTo>
                  <a:lnTo>
                    <a:pt x="8677" y="251379"/>
                  </a:lnTo>
                  <a:lnTo>
                    <a:pt x="8813" y="248964"/>
                  </a:lnTo>
                  <a:lnTo>
                    <a:pt x="814" y="210620"/>
                  </a:lnTo>
                  <a:lnTo>
                    <a:pt x="154" y="170570"/>
                  </a:lnTo>
                  <a:lnTo>
                    <a:pt x="2049" y="152856"/>
                  </a:lnTo>
                  <a:lnTo>
                    <a:pt x="12287" y="116977"/>
                  </a:lnTo>
                  <a:lnTo>
                    <a:pt x="18187" y="87605"/>
                  </a:lnTo>
                  <a:lnTo>
                    <a:pt x="37752" y="43605"/>
                  </a:lnTo>
                  <a:lnTo>
                    <a:pt x="49516" y="26643"/>
                  </a:lnTo>
                  <a:lnTo>
                    <a:pt x="67582" y="11230"/>
                  </a:lnTo>
                  <a:lnTo>
                    <a:pt x="71841" y="9067"/>
                  </a:lnTo>
                  <a:lnTo>
                    <a:pt x="96797" y="6022"/>
                  </a:lnTo>
                  <a:lnTo>
                    <a:pt x="132665" y="12123"/>
                  </a:lnTo>
                  <a:lnTo>
                    <a:pt x="146931" y="17282"/>
                  </a:lnTo>
                  <a:lnTo>
                    <a:pt x="170861" y="35245"/>
                  </a:lnTo>
                  <a:lnTo>
                    <a:pt x="203628" y="74119"/>
                  </a:lnTo>
                  <a:lnTo>
                    <a:pt x="217976" y="104341"/>
                  </a:lnTo>
                  <a:lnTo>
                    <a:pt x="227519" y="142841"/>
                  </a:lnTo>
                  <a:lnTo>
                    <a:pt x="231246" y="186617"/>
                  </a:lnTo>
                  <a:lnTo>
                    <a:pt x="237188" y="227423"/>
                  </a:lnTo>
                  <a:lnTo>
                    <a:pt x="223234" y="290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313"/>
            <p:cNvSpPr/>
            <p:nvPr/>
          </p:nvSpPr>
          <p:spPr>
            <a:xfrm>
              <a:off x="6476326" y="3152180"/>
              <a:ext cx="227324" cy="311156"/>
            </a:xfrm>
            <a:custGeom>
              <a:avLst/>
              <a:gdLst/>
              <a:ahLst/>
              <a:cxnLst/>
              <a:rect l="0" t="0" r="0" b="0"/>
              <a:pathLst>
                <a:path w="227324" h="311156">
                  <a:moveTo>
                    <a:pt x="158432" y="0"/>
                  </a:moveTo>
                  <a:lnTo>
                    <a:pt x="118267" y="2645"/>
                  </a:lnTo>
                  <a:lnTo>
                    <a:pt x="78950" y="7688"/>
                  </a:lnTo>
                  <a:lnTo>
                    <a:pt x="63245" y="13669"/>
                  </a:lnTo>
                  <a:lnTo>
                    <a:pt x="49650" y="20958"/>
                  </a:lnTo>
                  <a:lnTo>
                    <a:pt x="36993" y="24197"/>
                  </a:lnTo>
                  <a:lnTo>
                    <a:pt x="24753" y="33574"/>
                  </a:lnTo>
                  <a:lnTo>
                    <a:pt x="5468" y="59107"/>
                  </a:lnTo>
                  <a:lnTo>
                    <a:pt x="0" y="77265"/>
                  </a:lnTo>
                  <a:lnTo>
                    <a:pt x="1366" y="86595"/>
                  </a:lnTo>
                  <a:lnTo>
                    <a:pt x="3120" y="90472"/>
                  </a:lnTo>
                  <a:lnTo>
                    <a:pt x="29290" y="105410"/>
                  </a:lnTo>
                  <a:lnTo>
                    <a:pt x="73204" y="122403"/>
                  </a:lnTo>
                  <a:lnTo>
                    <a:pt x="104017" y="134107"/>
                  </a:lnTo>
                  <a:lnTo>
                    <a:pt x="141317" y="151852"/>
                  </a:lnTo>
                  <a:lnTo>
                    <a:pt x="181178" y="175627"/>
                  </a:lnTo>
                  <a:lnTo>
                    <a:pt x="198637" y="192819"/>
                  </a:lnTo>
                  <a:lnTo>
                    <a:pt x="221275" y="226713"/>
                  </a:lnTo>
                  <a:lnTo>
                    <a:pt x="227323" y="255800"/>
                  </a:lnTo>
                  <a:lnTo>
                    <a:pt x="225195" y="264791"/>
                  </a:lnTo>
                  <a:lnTo>
                    <a:pt x="214893" y="280073"/>
                  </a:lnTo>
                  <a:lnTo>
                    <a:pt x="203039" y="288188"/>
                  </a:lnTo>
                  <a:lnTo>
                    <a:pt x="160291" y="301177"/>
                  </a:lnTo>
                  <a:lnTo>
                    <a:pt x="115645" y="309426"/>
                  </a:lnTo>
                  <a:lnTo>
                    <a:pt x="96751" y="311155"/>
                  </a:lnTo>
                  <a:lnTo>
                    <a:pt x="64640" y="302648"/>
                  </a:lnTo>
                  <a:lnTo>
                    <a:pt x="15557" y="2768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314"/>
            <p:cNvSpPr/>
            <p:nvPr/>
          </p:nvSpPr>
          <p:spPr>
            <a:xfrm>
              <a:off x="6185977" y="3176359"/>
              <a:ext cx="207679" cy="258451"/>
            </a:xfrm>
            <a:custGeom>
              <a:avLst/>
              <a:gdLst/>
              <a:ahLst/>
              <a:cxnLst/>
              <a:rect l="0" t="0" r="0" b="0"/>
              <a:pathLst>
                <a:path w="207679" h="258451">
                  <a:moveTo>
                    <a:pt x="100523" y="154414"/>
                  </a:moveTo>
                  <a:lnTo>
                    <a:pt x="133943" y="116254"/>
                  </a:lnTo>
                  <a:lnTo>
                    <a:pt x="156052" y="73726"/>
                  </a:lnTo>
                  <a:lnTo>
                    <a:pt x="164890" y="57037"/>
                  </a:lnTo>
                  <a:lnTo>
                    <a:pt x="171029" y="33430"/>
                  </a:lnTo>
                  <a:lnTo>
                    <a:pt x="162204" y="16372"/>
                  </a:lnTo>
                  <a:lnTo>
                    <a:pt x="149765" y="6080"/>
                  </a:lnTo>
                  <a:lnTo>
                    <a:pt x="136299" y="184"/>
                  </a:lnTo>
                  <a:lnTo>
                    <a:pt x="131320" y="0"/>
                  </a:lnTo>
                  <a:lnTo>
                    <a:pt x="127007" y="870"/>
                  </a:lnTo>
                  <a:lnTo>
                    <a:pt x="85955" y="28876"/>
                  </a:lnTo>
                  <a:lnTo>
                    <a:pt x="47234" y="72140"/>
                  </a:lnTo>
                  <a:lnTo>
                    <a:pt x="18449" y="111704"/>
                  </a:lnTo>
                  <a:lnTo>
                    <a:pt x="2342" y="148154"/>
                  </a:lnTo>
                  <a:lnTo>
                    <a:pt x="0" y="166845"/>
                  </a:lnTo>
                  <a:lnTo>
                    <a:pt x="6583" y="204495"/>
                  </a:lnTo>
                  <a:lnTo>
                    <a:pt x="19746" y="224297"/>
                  </a:lnTo>
                  <a:lnTo>
                    <a:pt x="28812" y="233745"/>
                  </a:lnTo>
                  <a:lnTo>
                    <a:pt x="49469" y="244243"/>
                  </a:lnTo>
                  <a:lnTo>
                    <a:pt x="90327" y="250982"/>
                  </a:lnTo>
                  <a:lnTo>
                    <a:pt x="128055" y="258450"/>
                  </a:lnTo>
                  <a:lnTo>
                    <a:pt x="172695" y="258309"/>
                  </a:lnTo>
                  <a:lnTo>
                    <a:pt x="207678" y="252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315"/>
            <p:cNvSpPr/>
            <p:nvPr/>
          </p:nvSpPr>
          <p:spPr>
            <a:xfrm>
              <a:off x="5925670" y="3132961"/>
              <a:ext cx="225143" cy="293996"/>
            </a:xfrm>
            <a:custGeom>
              <a:avLst/>
              <a:gdLst/>
              <a:ahLst/>
              <a:cxnLst/>
              <a:rect l="0" t="0" r="0" b="0"/>
              <a:pathLst>
                <a:path w="225143" h="293996">
                  <a:moveTo>
                    <a:pt x="110800" y="10289"/>
                  </a:moveTo>
                  <a:lnTo>
                    <a:pt x="101318" y="808"/>
                  </a:lnTo>
                  <a:lnTo>
                    <a:pt x="96540" y="0"/>
                  </a:lnTo>
                  <a:lnTo>
                    <a:pt x="91371" y="1445"/>
                  </a:lnTo>
                  <a:lnTo>
                    <a:pt x="68817" y="18023"/>
                  </a:lnTo>
                  <a:lnTo>
                    <a:pt x="46390" y="55956"/>
                  </a:lnTo>
                  <a:lnTo>
                    <a:pt x="29868" y="89966"/>
                  </a:lnTo>
                  <a:lnTo>
                    <a:pt x="19267" y="120115"/>
                  </a:lnTo>
                  <a:lnTo>
                    <a:pt x="7721" y="162995"/>
                  </a:lnTo>
                  <a:lnTo>
                    <a:pt x="0" y="195434"/>
                  </a:lnTo>
                  <a:lnTo>
                    <a:pt x="3115" y="222905"/>
                  </a:lnTo>
                  <a:lnTo>
                    <a:pt x="15871" y="261469"/>
                  </a:lnTo>
                  <a:lnTo>
                    <a:pt x="24575" y="277969"/>
                  </a:lnTo>
                  <a:lnTo>
                    <a:pt x="38177" y="289141"/>
                  </a:lnTo>
                  <a:lnTo>
                    <a:pt x="68997" y="293995"/>
                  </a:lnTo>
                  <a:lnTo>
                    <a:pt x="104807" y="290693"/>
                  </a:lnTo>
                  <a:lnTo>
                    <a:pt x="146326" y="279696"/>
                  </a:lnTo>
                  <a:lnTo>
                    <a:pt x="168591" y="270255"/>
                  </a:lnTo>
                  <a:lnTo>
                    <a:pt x="189070" y="251506"/>
                  </a:lnTo>
                  <a:lnTo>
                    <a:pt x="212250" y="218010"/>
                  </a:lnTo>
                  <a:lnTo>
                    <a:pt x="224272" y="177309"/>
                  </a:lnTo>
                  <a:lnTo>
                    <a:pt x="225142" y="172237"/>
                  </a:lnTo>
                  <a:lnTo>
                    <a:pt x="221628" y="146137"/>
                  </a:lnTo>
                  <a:lnTo>
                    <a:pt x="214296" y="129867"/>
                  </a:lnTo>
                  <a:lnTo>
                    <a:pt x="181570" y="89940"/>
                  </a:lnTo>
                  <a:lnTo>
                    <a:pt x="155904" y="60088"/>
                  </a:lnTo>
                  <a:lnTo>
                    <a:pt x="122765" y="34596"/>
                  </a:lnTo>
                  <a:lnTo>
                    <a:pt x="66150" y="102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316"/>
            <p:cNvSpPr/>
            <p:nvPr/>
          </p:nvSpPr>
          <p:spPr>
            <a:xfrm>
              <a:off x="5703386" y="2884289"/>
              <a:ext cx="163420" cy="551760"/>
            </a:xfrm>
            <a:custGeom>
              <a:avLst/>
              <a:gdLst/>
              <a:ahLst/>
              <a:cxnLst/>
              <a:rect l="0" t="0" r="0" b="0"/>
              <a:pathLst>
                <a:path w="163420" h="551760">
                  <a:moveTo>
                    <a:pt x="163419" y="312539"/>
                  </a:moveTo>
                  <a:lnTo>
                    <a:pt x="153938" y="312539"/>
                  </a:lnTo>
                  <a:lnTo>
                    <a:pt x="110454" y="336388"/>
                  </a:lnTo>
                  <a:lnTo>
                    <a:pt x="85878" y="350033"/>
                  </a:lnTo>
                  <a:lnTo>
                    <a:pt x="44934" y="384132"/>
                  </a:lnTo>
                  <a:lnTo>
                    <a:pt x="10490" y="413763"/>
                  </a:lnTo>
                  <a:lnTo>
                    <a:pt x="1854" y="425658"/>
                  </a:lnTo>
                  <a:lnTo>
                    <a:pt x="0" y="445497"/>
                  </a:lnTo>
                  <a:lnTo>
                    <a:pt x="4535" y="481910"/>
                  </a:lnTo>
                  <a:lnTo>
                    <a:pt x="9460" y="501917"/>
                  </a:lnTo>
                  <a:lnTo>
                    <a:pt x="14956" y="510808"/>
                  </a:lnTo>
                  <a:lnTo>
                    <a:pt x="40827" y="529783"/>
                  </a:lnTo>
                  <a:lnTo>
                    <a:pt x="83371" y="547290"/>
                  </a:lnTo>
                  <a:lnTo>
                    <a:pt x="109935" y="551759"/>
                  </a:lnTo>
                  <a:lnTo>
                    <a:pt x="116849" y="549410"/>
                  </a:lnTo>
                  <a:lnTo>
                    <a:pt x="138569" y="525670"/>
                  </a:lnTo>
                  <a:lnTo>
                    <a:pt x="150316" y="500049"/>
                  </a:lnTo>
                  <a:lnTo>
                    <a:pt x="160260" y="456376"/>
                  </a:lnTo>
                  <a:lnTo>
                    <a:pt x="162795" y="411948"/>
                  </a:lnTo>
                  <a:lnTo>
                    <a:pt x="163141" y="381526"/>
                  </a:lnTo>
                  <a:lnTo>
                    <a:pt x="163337" y="338492"/>
                  </a:lnTo>
                  <a:lnTo>
                    <a:pt x="163394" y="305015"/>
                  </a:lnTo>
                  <a:lnTo>
                    <a:pt x="160768" y="261297"/>
                  </a:lnTo>
                  <a:lnTo>
                    <a:pt x="155729" y="223703"/>
                  </a:lnTo>
                  <a:lnTo>
                    <a:pt x="154856" y="182369"/>
                  </a:lnTo>
                  <a:lnTo>
                    <a:pt x="149857" y="141899"/>
                  </a:lnTo>
                  <a:lnTo>
                    <a:pt x="147470" y="109038"/>
                  </a:lnTo>
                  <a:lnTo>
                    <a:pt x="145416" y="74258"/>
                  </a:lnTo>
                  <a:lnTo>
                    <a:pt x="127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SMARTInkShape-Group57"/>
          <p:cNvGrpSpPr/>
          <p:nvPr/>
        </p:nvGrpSpPr>
        <p:grpSpPr>
          <a:xfrm>
            <a:off x="1678781" y="2705727"/>
            <a:ext cx="1473400" cy="392508"/>
            <a:chOff x="1678781" y="2705727"/>
            <a:chExt cx="1473400" cy="392508"/>
          </a:xfrm>
        </p:grpSpPr>
        <p:sp>
          <p:nvSpPr>
            <p:cNvPr id="118" name="SMARTInkShape-317"/>
            <p:cNvSpPr/>
            <p:nvPr/>
          </p:nvSpPr>
          <p:spPr>
            <a:xfrm>
              <a:off x="1723430" y="3012529"/>
              <a:ext cx="1187649" cy="85706"/>
            </a:xfrm>
            <a:custGeom>
              <a:avLst/>
              <a:gdLst/>
              <a:ahLst/>
              <a:cxnLst/>
              <a:rect l="0" t="0" r="0" b="0"/>
              <a:pathLst>
                <a:path w="1187649" h="85706">
                  <a:moveTo>
                    <a:pt x="0" y="77143"/>
                  </a:moveTo>
                  <a:lnTo>
                    <a:pt x="4740" y="77143"/>
                  </a:lnTo>
                  <a:lnTo>
                    <a:pt x="9713" y="79789"/>
                  </a:lnTo>
                  <a:lnTo>
                    <a:pt x="12429" y="81883"/>
                  </a:lnTo>
                  <a:lnTo>
                    <a:pt x="20737" y="84211"/>
                  </a:lnTo>
                  <a:lnTo>
                    <a:pt x="37500" y="85705"/>
                  </a:lnTo>
                  <a:lnTo>
                    <a:pt x="71752" y="79863"/>
                  </a:lnTo>
                  <a:lnTo>
                    <a:pt x="114090" y="75034"/>
                  </a:lnTo>
                  <a:lnTo>
                    <a:pt x="135042" y="72237"/>
                  </a:lnTo>
                  <a:lnTo>
                    <a:pt x="172745" y="74256"/>
                  </a:lnTo>
                  <a:lnTo>
                    <a:pt x="210511" y="69701"/>
                  </a:lnTo>
                  <a:lnTo>
                    <a:pt x="250706" y="63264"/>
                  </a:lnTo>
                  <a:lnTo>
                    <a:pt x="285883" y="64296"/>
                  </a:lnTo>
                  <a:lnTo>
                    <a:pt x="323162" y="60769"/>
                  </a:lnTo>
                  <a:lnTo>
                    <a:pt x="367611" y="59724"/>
                  </a:lnTo>
                  <a:lnTo>
                    <a:pt x="410216" y="56768"/>
                  </a:lnTo>
                  <a:lnTo>
                    <a:pt x="447232" y="52212"/>
                  </a:lnTo>
                  <a:lnTo>
                    <a:pt x="486835" y="46880"/>
                  </a:lnTo>
                  <a:lnTo>
                    <a:pt x="519649" y="43849"/>
                  </a:lnTo>
                  <a:lnTo>
                    <a:pt x="550440" y="42502"/>
                  </a:lnTo>
                  <a:lnTo>
                    <a:pt x="587275" y="41903"/>
                  </a:lnTo>
                  <a:lnTo>
                    <a:pt x="618860" y="41637"/>
                  </a:lnTo>
                  <a:lnTo>
                    <a:pt x="658954" y="41487"/>
                  </a:lnTo>
                  <a:lnTo>
                    <a:pt x="703317" y="41437"/>
                  </a:lnTo>
                  <a:lnTo>
                    <a:pt x="747873" y="29153"/>
                  </a:lnTo>
                  <a:lnTo>
                    <a:pt x="783059" y="24228"/>
                  </a:lnTo>
                  <a:lnTo>
                    <a:pt x="818621" y="17919"/>
                  </a:lnTo>
                  <a:lnTo>
                    <a:pt x="854293" y="15608"/>
                  </a:lnTo>
                  <a:lnTo>
                    <a:pt x="889998" y="14923"/>
                  </a:lnTo>
                  <a:lnTo>
                    <a:pt x="925712" y="14721"/>
                  </a:lnTo>
                  <a:lnTo>
                    <a:pt x="961430" y="13668"/>
                  </a:lnTo>
                  <a:lnTo>
                    <a:pt x="996156" y="8506"/>
                  </a:lnTo>
                  <a:lnTo>
                    <a:pt x="1037706" y="3613"/>
                  </a:lnTo>
                  <a:lnTo>
                    <a:pt x="1059491" y="806"/>
                  </a:lnTo>
                  <a:lnTo>
                    <a:pt x="1097731" y="1798"/>
                  </a:lnTo>
                  <a:lnTo>
                    <a:pt x="1115935" y="0"/>
                  </a:lnTo>
                  <a:lnTo>
                    <a:pt x="1143910" y="5558"/>
                  </a:lnTo>
                  <a:lnTo>
                    <a:pt x="1187648" y="23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318"/>
            <p:cNvSpPr/>
            <p:nvPr/>
          </p:nvSpPr>
          <p:spPr>
            <a:xfrm>
              <a:off x="1678781" y="2705727"/>
              <a:ext cx="1473400" cy="39007"/>
            </a:xfrm>
            <a:custGeom>
              <a:avLst/>
              <a:gdLst/>
              <a:ahLst/>
              <a:cxnLst/>
              <a:rect l="0" t="0" r="0" b="0"/>
              <a:pathLst>
                <a:path w="1473400" h="39007">
                  <a:moveTo>
                    <a:pt x="0" y="17828"/>
                  </a:moveTo>
                  <a:lnTo>
                    <a:pt x="7689" y="17828"/>
                  </a:lnTo>
                  <a:lnTo>
                    <a:pt x="30840" y="34609"/>
                  </a:lnTo>
                  <a:lnTo>
                    <a:pt x="38419" y="37945"/>
                  </a:lnTo>
                  <a:lnTo>
                    <a:pt x="57424" y="39006"/>
                  </a:lnTo>
                  <a:lnTo>
                    <a:pt x="101342" y="29987"/>
                  </a:lnTo>
                  <a:lnTo>
                    <a:pt x="133766" y="28707"/>
                  </a:lnTo>
                  <a:lnTo>
                    <a:pt x="172367" y="33178"/>
                  </a:lnTo>
                  <a:lnTo>
                    <a:pt x="205522" y="33952"/>
                  </a:lnTo>
                  <a:lnTo>
                    <a:pt x="246876" y="28338"/>
                  </a:lnTo>
                  <a:lnTo>
                    <a:pt x="279387" y="23160"/>
                  </a:lnTo>
                  <a:lnTo>
                    <a:pt x="316937" y="19408"/>
                  </a:lnTo>
                  <a:lnTo>
                    <a:pt x="347898" y="21176"/>
                  </a:lnTo>
                  <a:lnTo>
                    <a:pt x="384809" y="24277"/>
                  </a:lnTo>
                  <a:lnTo>
                    <a:pt x="424365" y="25655"/>
                  </a:lnTo>
                  <a:lnTo>
                    <a:pt x="466720" y="26431"/>
                  </a:lnTo>
                  <a:lnTo>
                    <a:pt x="502861" y="17180"/>
                  </a:lnTo>
                  <a:lnTo>
                    <a:pt x="538705" y="16092"/>
                  </a:lnTo>
                  <a:lnTo>
                    <a:pt x="574461" y="7833"/>
                  </a:lnTo>
                  <a:lnTo>
                    <a:pt x="610191" y="7039"/>
                  </a:lnTo>
                  <a:lnTo>
                    <a:pt x="645913" y="8347"/>
                  </a:lnTo>
                  <a:lnTo>
                    <a:pt x="681633" y="8735"/>
                  </a:lnTo>
                  <a:lnTo>
                    <a:pt x="722092" y="8850"/>
                  </a:lnTo>
                  <a:lnTo>
                    <a:pt x="760759" y="8884"/>
                  </a:lnTo>
                  <a:lnTo>
                    <a:pt x="797351" y="8894"/>
                  </a:lnTo>
                  <a:lnTo>
                    <a:pt x="838069" y="4156"/>
                  </a:lnTo>
                  <a:lnTo>
                    <a:pt x="876813" y="1209"/>
                  </a:lnTo>
                  <a:lnTo>
                    <a:pt x="913428" y="336"/>
                  </a:lnTo>
                  <a:lnTo>
                    <a:pt x="949412" y="77"/>
                  </a:lnTo>
                  <a:lnTo>
                    <a:pt x="989950" y="0"/>
                  </a:lnTo>
                  <a:lnTo>
                    <a:pt x="1033380" y="4718"/>
                  </a:lnTo>
                  <a:lnTo>
                    <a:pt x="1072927" y="7659"/>
                  </a:lnTo>
                  <a:lnTo>
                    <a:pt x="1114521" y="3791"/>
                  </a:lnTo>
                  <a:lnTo>
                    <a:pt x="1153524" y="5841"/>
                  </a:lnTo>
                  <a:lnTo>
                    <a:pt x="1190216" y="3252"/>
                  </a:lnTo>
                  <a:lnTo>
                    <a:pt x="1226222" y="941"/>
                  </a:lnTo>
                  <a:lnTo>
                    <a:pt x="1262027" y="257"/>
                  </a:lnTo>
                  <a:lnTo>
                    <a:pt x="1302511" y="4794"/>
                  </a:lnTo>
                  <a:lnTo>
                    <a:pt x="1336595" y="9720"/>
                  </a:lnTo>
                  <a:lnTo>
                    <a:pt x="1370925" y="14224"/>
                  </a:lnTo>
                  <a:lnTo>
                    <a:pt x="1406987" y="15768"/>
                  </a:lnTo>
                  <a:lnTo>
                    <a:pt x="1473399" y="88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1" name="SMARTInkShape-319"/>
          <p:cNvSpPr/>
          <p:nvPr/>
        </p:nvSpPr>
        <p:spPr>
          <a:xfrm>
            <a:off x="2339578" y="2295835"/>
            <a:ext cx="1303736" cy="42525"/>
          </a:xfrm>
          <a:custGeom>
            <a:avLst/>
            <a:gdLst/>
            <a:ahLst/>
            <a:cxnLst/>
            <a:rect l="0" t="0" r="0" b="0"/>
            <a:pathLst>
              <a:path w="1303736" h="42525">
                <a:moveTo>
                  <a:pt x="0" y="8024"/>
                </a:moveTo>
                <a:lnTo>
                  <a:pt x="0" y="12765"/>
                </a:lnTo>
                <a:lnTo>
                  <a:pt x="2646" y="17738"/>
                </a:lnTo>
                <a:lnTo>
                  <a:pt x="4741" y="20453"/>
                </a:lnTo>
                <a:lnTo>
                  <a:pt x="9114" y="21271"/>
                </a:lnTo>
                <a:lnTo>
                  <a:pt x="28497" y="19666"/>
                </a:lnTo>
                <a:lnTo>
                  <a:pt x="48242" y="22608"/>
                </a:lnTo>
                <a:lnTo>
                  <a:pt x="72502" y="20063"/>
                </a:lnTo>
                <a:lnTo>
                  <a:pt x="102511" y="22726"/>
                </a:lnTo>
                <a:lnTo>
                  <a:pt x="135188" y="20181"/>
                </a:lnTo>
                <a:lnTo>
                  <a:pt x="178411" y="17910"/>
                </a:lnTo>
                <a:lnTo>
                  <a:pt x="222435" y="11006"/>
                </a:lnTo>
                <a:lnTo>
                  <a:pt x="257619" y="7916"/>
                </a:lnTo>
                <a:lnTo>
                  <a:pt x="298030" y="2149"/>
                </a:lnTo>
                <a:lnTo>
                  <a:pt x="336573" y="0"/>
                </a:lnTo>
                <a:lnTo>
                  <a:pt x="377979" y="355"/>
                </a:lnTo>
                <a:lnTo>
                  <a:pt x="416816" y="6303"/>
                </a:lnTo>
                <a:lnTo>
                  <a:pt x="458309" y="12365"/>
                </a:lnTo>
                <a:lnTo>
                  <a:pt x="496180" y="10744"/>
                </a:lnTo>
                <a:lnTo>
                  <a:pt x="533529" y="13681"/>
                </a:lnTo>
                <a:lnTo>
                  <a:pt x="574581" y="11133"/>
                </a:lnTo>
                <a:lnTo>
                  <a:pt x="613313" y="13796"/>
                </a:lnTo>
                <a:lnTo>
                  <a:pt x="655768" y="12160"/>
                </a:lnTo>
                <a:lnTo>
                  <a:pt x="698774" y="20936"/>
                </a:lnTo>
                <a:lnTo>
                  <a:pt x="738085" y="25410"/>
                </a:lnTo>
                <a:lnTo>
                  <a:pt x="779719" y="31586"/>
                </a:lnTo>
                <a:lnTo>
                  <a:pt x="818623" y="33857"/>
                </a:lnTo>
                <a:lnTo>
                  <a:pt x="860137" y="34530"/>
                </a:lnTo>
                <a:lnTo>
                  <a:pt x="898013" y="33737"/>
                </a:lnTo>
                <a:lnTo>
                  <a:pt x="935364" y="29644"/>
                </a:lnTo>
                <a:lnTo>
                  <a:pt x="976416" y="31849"/>
                </a:lnTo>
                <a:lnTo>
                  <a:pt x="1014157" y="29084"/>
                </a:lnTo>
                <a:lnTo>
                  <a:pt x="1050475" y="32675"/>
                </a:lnTo>
                <a:lnTo>
                  <a:pt x="1085379" y="34180"/>
                </a:lnTo>
                <a:lnTo>
                  <a:pt x="1126988" y="37334"/>
                </a:lnTo>
                <a:lnTo>
                  <a:pt x="1150766" y="39902"/>
                </a:lnTo>
                <a:lnTo>
                  <a:pt x="1191052" y="36762"/>
                </a:lnTo>
                <a:lnTo>
                  <a:pt x="1235431" y="35198"/>
                </a:lnTo>
                <a:lnTo>
                  <a:pt x="1260015" y="37573"/>
                </a:lnTo>
                <a:lnTo>
                  <a:pt x="1285507" y="42524"/>
                </a:lnTo>
                <a:lnTo>
                  <a:pt x="1288606" y="41938"/>
                </a:lnTo>
                <a:lnTo>
                  <a:pt x="1290673" y="40556"/>
                </a:lnTo>
                <a:lnTo>
                  <a:pt x="1292050" y="38641"/>
                </a:lnTo>
                <a:lnTo>
                  <a:pt x="1292968" y="38358"/>
                </a:lnTo>
                <a:lnTo>
                  <a:pt x="1293580" y="39160"/>
                </a:lnTo>
                <a:lnTo>
                  <a:pt x="1293989" y="40688"/>
                </a:lnTo>
                <a:lnTo>
                  <a:pt x="1295253" y="40714"/>
                </a:lnTo>
                <a:lnTo>
                  <a:pt x="1303735" y="34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 name="SMARTInkShape-Group59"/>
          <p:cNvGrpSpPr/>
          <p:nvPr/>
        </p:nvGrpSpPr>
        <p:grpSpPr>
          <a:xfrm>
            <a:off x="1768078" y="3397312"/>
            <a:ext cx="1562696" cy="57601"/>
            <a:chOff x="1768078" y="3397312"/>
            <a:chExt cx="1562696" cy="57601"/>
          </a:xfrm>
        </p:grpSpPr>
        <p:sp>
          <p:nvSpPr>
            <p:cNvPr id="122" name="SMARTInkShape-320"/>
            <p:cNvSpPr/>
            <p:nvPr/>
          </p:nvSpPr>
          <p:spPr>
            <a:xfrm>
              <a:off x="2866430" y="3411141"/>
              <a:ext cx="464344" cy="40796"/>
            </a:xfrm>
            <a:custGeom>
              <a:avLst/>
              <a:gdLst/>
              <a:ahLst/>
              <a:cxnLst/>
              <a:rect l="0" t="0" r="0" b="0"/>
              <a:pathLst>
                <a:path w="464344" h="40796">
                  <a:moveTo>
                    <a:pt x="0" y="0"/>
                  </a:moveTo>
                  <a:lnTo>
                    <a:pt x="4740" y="0"/>
                  </a:lnTo>
                  <a:lnTo>
                    <a:pt x="9713" y="2645"/>
                  </a:lnTo>
                  <a:lnTo>
                    <a:pt x="17215" y="7129"/>
                  </a:lnTo>
                  <a:lnTo>
                    <a:pt x="30471" y="12428"/>
                  </a:lnTo>
                  <a:lnTo>
                    <a:pt x="35197" y="13246"/>
                  </a:lnTo>
                  <a:lnTo>
                    <a:pt x="38347" y="12800"/>
                  </a:lnTo>
                  <a:lnTo>
                    <a:pt x="40448" y="11509"/>
                  </a:lnTo>
                  <a:lnTo>
                    <a:pt x="48073" y="12722"/>
                  </a:lnTo>
                  <a:lnTo>
                    <a:pt x="52884" y="14434"/>
                  </a:lnTo>
                  <a:lnTo>
                    <a:pt x="57084" y="14584"/>
                  </a:lnTo>
                  <a:lnTo>
                    <a:pt x="70712" y="12038"/>
                  </a:lnTo>
                  <a:lnTo>
                    <a:pt x="111054" y="16896"/>
                  </a:lnTo>
                  <a:lnTo>
                    <a:pt x="144637" y="22813"/>
                  </a:lnTo>
                  <a:lnTo>
                    <a:pt x="185832" y="18707"/>
                  </a:lnTo>
                  <a:lnTo>
                    <a:pt x="221879" y="19019"/>
                  </a:lnTo>
                  <a:lnTo>
                    <a:pt x="262970" y="25569"/>
                  </a:lnTo>
                  <a:lnTo>
                    <a:pt x="299624" y="31692"/>
                  </a:lnTo>
                  <a:lnTo>
                    <a:pt x="335662" y="28342"/>
                  </a:lnTo>
                  <a:lnTo>
                    <a:pt x="374029" y="33967"/>
                  </a:lnTo>
                  <a:lnTo>
                    <a:pt x="416584" y="36480"/>
                  </a:lnTo>
                  <a:lnTo>
                    <a:pt x="420598" y="38210"/>
                  </a:lnTo>
                  <a:lnTo>
                    <a:pt x="423273" y="40356"/>
                  </a:lnTo>
                  <a:lnTo>
                    <a:pt x="427041" y="40795"/>
                  </a:lnTo>
                  <a:lnTo>
                    <a:pt x="464343" y="357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321"/>
            <p:cNvSpPr/>
            <p:nvPr/>
          </p:nvSpPr>
          <p:spPr>
            <a:xfrm>
              <a:off x="1768078" y="3397312"/>
              <a:ext cx="1178720" cy="57601"/>
            </a:xfrm>
            <a:custGeom>
              <a:avLst/>
              <a:gdLst/>
              <a:ahLst/>
              <a:cxnLst/>
              <a:rect l="0" t="0" r="0" b="0"/>
              <a:pathLst>
                <a:path w="1178720" h="57601">
                  <a:moveTo>
                    <a:pt x="0" y="22758"/>
                  </a:moveTo>
                  <a:lnTo>
                    <a:pt x="4741" y="27499"/>
                  </a:lnTo>
                  <a:lnTo>
                    <a:pt x="7068" y="35118"/>
                  </a:lnTo>
                  <a:lnTo>
                    <a:pt x="7689" y="39928"/>
                  </a:lnTo>
                  <a:lnTo>
                    <a:pt x="9095" y="43134"/>
                  </a:lnTo>
                  <a:lnTo>
                    <a:pt x="11024" y="45272"/>
                  </a:lnTo>
                  <a:lnTo>
                    <a:pt x="13302" y="46697"/>
                  </a:lnTo>
                  <a:lnTo>
                    <a:pt x="34041" y="51818"/>
                  </a:lnTo>
                  <a:lnTo>
                    <a:pt x="37577" y="54037"/>
                  </a:lnTo>
                  <a:lnTo>
                    <a:pt x="71768" y="57600"/>
                  </a:lnTo>
                  <a:lnTo>
                    <a:pt x="107144" y="57225"/>
                  </a:lnTo>
                  <a:lnTo>
                    <a:pt x="151470" y="52263"/>
                  </a:lnTo>
                  <a:lnTo>
                    <a:pt x="194624" y="47438"/>
                  </a:lnTo>
                  <a:lnTo>
                    <a:pt x="236551" y="41965"/>
                  </a:lnTo>
                  <a:lnTo>
                    <a:pt x="276914" y="40884"/>
                  </a:lnTo>
                  <a:lnTo>
                    <a:pt x="311464" y="40696"/>
                  </a:lnTo>
                  <a:lnTo>
                    <a:pt x="351688" y="39649"/>
                  </a:lnTo>
                  <a:lnTo>
                    <a:pt x="389182" y="34488"/>
                  </a:lnTo>
                  <a:lnTo>
                    <a:pt x="424435" y="31525"/>
                  </a:lnTo>
                  <a:lnTo>
                    <a:pt x="466162" y="22138"/>
                  </a:lnTo>
                  <a:lnTo>
                    <a:pt x="503247" y="16290"/>
                  </a:lnTo>
                  <a:lnTo>
                    <a:pt x="543009" y="14558"/>
                  </a:lnTo>
                  <a:lnTo>
                    <a:pt x="582571" y="14045"/>
                  </a:lnTo>
                  <a:lnTo>
                    <a:pt x="623067" y="13893"/>
                  </a:lnTo>
                  <a:lnTo>
                    <a:pt x="662847" y="13848"/>
                  </a:lnTo>
                  <a:lnTo>
                    <a:pt x="703407" y="11188"/>
                  </a:lnTo>
                  <a:lnTo>
                    <a:pt x="740560" y="6762"/>
                  </a:lnTo>
                  <a:lnTo>
                    <a:pt x="776704" y="2805"/>
                  </a:lnTo>
                  <a:lnTo>
                    <a:pt x="800616" y="0"/>
                  </a:lnTo>
                  <a:lnTo>
                    <a:pt x="837383" y="3006"/>
                  </a:lnTo>
                  <a:lnTo>
                    <a:pt x="878263" y="4338"/>
                  </a:lnTo>
                  <a:lnTo>
                    <a:pt x="915952" y="4733"/>
                  </a:lnTo>
                  <a:lnTo>
                    <a:pt x="951262" y="4850"/>
                  </a:lnTo>
                  <a:lnTo>
                    <a:pt x="990363" y="7535"/>
                  </a:lnTo>
                  <a:lnTo>
                    <a:pt x="1008685" y="10039"/>
                  </a:lnTo>
                  <a:lnTo>
                    <a:pt x="1044700" y="6208"/>
                  </a:lnTo>
                  <a:lnTo>
                    <a:pt x="1074187" y="7933"/>
                  </a:lnTo>
                  <a:lnTo>
                    <a:pt x="1108059" y="14727"/>
                  </a:lnTo>
                  <a:lnTo>
                    <a:pt x="1152657" y="27838"/>
                  </a:lnTo>
                  <a:lnTo>
                    <a:pt x="1178719" y="31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5" name="SMARTInkShape-322"/>
          <p:cNvSpPr/>
          <p:nvPr/>
        </p:nvSpPr>
        <p:spPr>
          <a:xfrm>
            <a:off x="2893219" y="2991445"/>
            <a:ext cx="1062634" cy="59229"/>
          </a:xfrm>
          <a:custGeom>
            <a:avLst/>
            <a:gdLst/>
            <a:ahLst/>
            <a:cxnLst/>
            <a:rect l="0" t="0" r="0" b="0"/>
            <a:pathLst>
              <a:path w="1062634" h="59229">
                <a:moveTo>
                  <a:pt x="0" y="0"/>
                </a:moveTo>
                <a:lnTo>
                  <a:pt x="0" y="8562"/>
                </a:lnTo>
                <a:lnTo>
                  <a:pt x="4740" y="8821"/>
                </a:lnTo>
                <a:lnTo>
                  <a:pt x="9713" y="11528"/>
                </a:lnTo>
                <a:lnTo>
                  <a:pt x="34552" y="29918"/>
                </a:lnTo>
                <a:lnTo>
                  <a:pt x="46397" y="34000"/>
                </a:lnTo>
                <a:lnTo>
                  <a:pt x="55678" y="32309"/>
                </a:lnTo>
                <a:lnTo>
                  <a:pt x="60931" y="30469"/>
                </a:lnTo>
                <a:lnTo>
                  <a:pt x="65425" y="30235"/>
                </a:lnTo>
                <a:lnTo>
                  <a:pt x="77483" y="32661"/>
                </a:lnTo>
                <a:lnTo>
                  <a:pt x="93183" y="29962"/>
                </a:lnTo>
                <a:lnTo>
                  <a:pt x="136644" y="35295"/>
                </a:lnTo>
                <a:lnTo>
                  <a:pt x="151020" y="36523"/>
                </a:lnTo>
                <a:lnTo>
                  <a:pt x="173624" y="42750"/>
                </a:lnTo>
                <a:lnTo>
                  <a:pt x="213876" y="44482"/>
                </a:lnTo>
                <a:lnTo>
                  <a:pt x="244020" y="43634"/>
                </a:lnTo>
                <a:lnTo>
                  <a:pt x="262912" y="39498"/>
                </a:lnTo>
                <a:lnTo>
                  <a:pt x="305757" y="45058"/>
                </a:lnTo>
                <a:lnTo>
                  <a:pt x="348368" y="57844"/>
                </a:lnTo>
                <a:lnTo>
                  <a:pt x="368244" y="56276"/>
                </a:lnTo>
                <a:lnTo>
                  <a:pt x="387694" y="59228"/>
                </a:lnTo>
                <a:lnTo>
                  <a:pt x="431744" y="53213"/>
                </a:lnTo>
                <a:lnTo>
                  <a:pt x="456338" y="48619"/>
                </a:lnTo>
                <a:lnTo>
                  <a:pt x="500184" y="52729"/>
                </a:lnTo>
                <a:lnTo>
                  <a:pt x="542081" y="53466"/>
                </a:lnTo>
                <a:lnTo>
                  <a:pt x="564437" y="50899"/>
                </a:lnTo>
                <a:lnTo>
                  <a:pt x="580267" y="48419"/>
                </a:lnTo>
                <a:lnTo>
                  <a:pt x="593917" y="50624"/>
                </a:lnTo>
                <a:lnTo>
                  <a:pt x="609244" y="46974"/>
                </a:lnTo>
                <a:lnTo>
                  <a:pt x="617498" y="43222"/>
                </a:lnTo>
                <a:lnTo>
                  <a:pt x="634608" y="41700"/>
                </a:lnTo>
                <a:lnTo>
                  <a:pt x="652134" y="42346"/>
                </a:lnTo>
                <a:lnTo>
                  <a:pt x="677743" y="39116"/>
                </a:lnTo>
                <a:lnTo>
                  <a:pt x="715627" y="43724"/>
                </a:lnTo>
                <a:lnTo>
                  <a:pt x="756542" y="44527"/>
                </a:lnTo>
                <a:lnTo>
                  <a:pt x="778793" y="41967"/>
                </a:lnTo>
                <a:lnTo>
                  <a:pt x="815646" y="36542"/>
                </a:lnTo>
                <a:lnTo>
                  <a:pt x="839300" y="36955"/>
                </a:lnTo>
                <a:lnTo>
                  <a:pt x="873511" y="42835"/>
                </a:lnTo>
                <a:lnTo>
                  <a:pt x="917678" y="44290"/>
                </a:lnTo>
                <a:lnTo>
                  <a:pt x="957064" y="44602"/>
                </a:lnTo>
                <a:lnTo>
                  <a:pt x="998350" y="44643"/>
                </a:lnTo>
                <a:lnTo>
                  <a:pt x="1013710" y="45639"/>
                </a:lnTo>
                <a:lnTo>
                  <a:pt x="1042018" y="52337"/>
                </a:lnTo>
                <a:lnTo>
                  <a:pt x="1045913" y="51758"/>
                </a:lnTo>
                <a:lnTo>
                  <a:pt x="1048509" y="50381"/>
                </a:lnTo>
                <a:lnTo>
                  <a:pt x="1052677" y="45781"/>
                </a:lnTo>
                <a:lnTo>
                  <a:pt x="1055893" y="47798"/>
                </a:lnTo>
                <a:lnTo>
                  <a:pt x="1058139" y="49725"/>
                </a:lnTo>
                <a:lnTo>
                  <a:pt x="1060636" y="54512"/>
                </a:lnTo>
                <a:lnTo>
                  <a:pt x="1061301" y="57177"/>
                </a:lnTo>
                <a:lnTo>
                  <a:pt x="1061745" y="57962"/>
                </a:lnTo>
                <a:lnTo>
                  <a:pt x="1062041" y="57493"/>
                </a:lnTo>
                <a:lnTo>
                  <a:pt x="1062598" y="46119"/>
                </a:lnTo>
                <a:lnTo>
                  <a:pt x="1062629" y="52466"/>
                </a:lnTo>
                <a:lnTo>
                  <a:pt x="1062633" y="53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323"/>
          <p:cNvSpPr/>
          <p:nvPr/>
        </p:nvSpPr>
        <p:spPr>
          <a:xfrm>
            <a:off x="1625203" y="4108336"/>
            <a:ext cx="2277071" cy="52899"/>
          </a:xfrm>
          <a:custGeom>
            <a:avLst/>
            <a:gdLst/>
            <a:ahLst/>
            <a:cxnLst/>
            <a:rect l="0" t="0" r="0" b="0"/>
            <a:pathLst>
              <a:path w="2277071" h="52899">
                <a:moveTo>
                  <a:pt x="0" y="52898"/>
                </a:moveTo>
                <a:lnTo>
                  <a:pt x="0" y="39596"/>
                </a:lnTo>
                <a:lnTo>
                  <a:pt x="1985" y="38077"/>
                </a:lnTo>
                <a:lnTo>
                  <a:pt x="14258" y="35939"/>
                </a:lnTo>
                <a:lnTo>
                  <a:pt x="30463" y="36298"/>
                </a:lnTo>
                <a:lnTo>
                  <a:pt x="64364" y="42763"/>
                </a:lnTo>
                <a:lnTo>
                  <a:pt x="105722" y="30464"/>
                </a:lnTo>
                <a:lnTo>
                  <a:pt x="149464" y="20097"/>
                </a:lnTo>
                <a:lnTo>
                  <a:pt x="183192" y="20690"/>
                </a:lnTo>
                <a:lnTo>
                  <a:pt x="227251" y="24504"/>
                </a:lnTo>
                <a:lnTo>
                  <a:pt x="270070" y="25633"/>
                </a:lnTo>
                <a:lnTo>
                  <a:pt x="301610" y="23323"/>
                </a:lnTo>
                <a:lnTo>
                  <a:pt x="338933" y="18393"/>
                </a:lnTo>
                <a:lnTo>
                  <a:pt x="374969" y="11283"/>
                </a:lnTo>
                <a:lnTo>
                  <a:pt x="410750" y="8849"/>
                </a:lnTo>
                <a:lnTo>
                  <a:pt x="451222" y="8368"/>
                </a:lnTo>
                <a:lnTo>
                  <a:pt x="490305" y="9265"/>
                </a:lnTo>
                <a:lnTo>
                  <a:pt x="526688" y="15322"/>
                </a:lnTo>
                <a:lnTo>
                  <a:pt x="553592" y="13984"/>
                </a:lnTo>
                <a:lnTo>
                  <a:pt x="572471" y="11790"/>
                </a:lnTo>
                <a:lnTo>
                  <a:pt x="616928" y="13176"/>
                </a:lnTo>
                <a:lnTo>
                  <a:pt x="657390" y="7063"/>
                </a:lnTo>
                <a:lnTo>
                  <a:pt x="699144" y="1615"/>
                </a:lnTo>
                <a:lnTo>
                  <a:pt x="733013" y="0"/>
                </a:lnTo>
                <a:lnTo>
                  <a:pt x="765538" y="2167"/>
                </a:lnTo>
                <a:lnTo>
                  <a:pt x="803195" y="11788"/>
                </a:lnTo>
                <a:lnTo>
                  <a:pt x="835060" y="15583"/>
                </a:lnTo>
                <a:lnTo>
                  <a:pt x="879118" y="11966"/>
                </a:lnTo>
                <a:lnTo>
                  <a:pt x="915654" y="14091"/>
                </a:lnTo>
                <a:lnTo>
                  <a:pt x="950072" y="11524"/>
                </a:lnTo>
                <a:lnTo>
                  <a:pt x="985405" y="9220"/>
                </a:lnTo>
                <a:lnTo>
                  <a:pt x="1017064" y="11327"/>
                </a:lnTo>
                <a:lnTo>
                  <a:pt x="1051310" y="15570"/>
                </a:lnTo>
                <a:lnTo>
                  <a:pt x="1091910" y="23538"/>
                </a:lnTo>
                <a:lnTo>
                  <a:pt x="1132798" y="32473"/>
                </a:lnTo>
                <a:lnTo>
                  <a:pt x="1174278" y="34532"/>
                </a:lnTo>
                <a:lnTo>
                  <a:pt x="1214553" y="33947"/>
                </a:lnTo>
                <a:lnTo>
                  <a:pt x="1248096" y="28873"/>
                </a:lnTo>
                <a:lnTo>
                  <a:pt x="1283170" y="26928"/>
                </a:lnTo>
                <a:lnTo>
                  <a:pt x="1317705" y="27344"/>
                </a:lnTo>
                <a:lnTo>
                  <a:pt x="1359190" y="33225"/>
                </a:lnTo>
                <a:lnTo>
                  <a:pt x="1393588" y="37147"/>
                </a:lnTo>
                <a:lnTo>
                  <a:pt x="1436852" y="41947"/>
                </a:lnTo>
                <a:lnTo>
                  <a:pt x="1474023" y="42078"/>
                </a:lnTo>
                <a:lnTo>
                  <a:pt x="1513694" y="38829"/>
                </a:lnTo>
                <a:lnTo>
                  <a:pt x="1556114" y="40902"/>
                </a:lnTo>
                <a:lnTo>
                  <a:pt x="1598106" y="37226"/>
                </a:lnTo>
                <a:lnTo>
                  <a:pt x="1640944" y="35471"/>
                </a:lnTo>
                <a:lnTo>
                  <a:pt x="1683104" y="39865"/>
                </a:lnTo>
                <a:lnTo>
                  <a:pt x="1717875" y="47493"/>
                </a:lnTo>
                <a:lnTo>
                  <a:pt x="1761028" y="50838"/>
                </a:lnTo>
                <a:lnTo>
                  <a:pt x="1804023" y="46445"/>
                </a:lnTo>
                <a:lnTo>
                  <a:pt x="1846726" y="41812"/>
                </a:lnTo>
                <a:lnTo>
                  <a:pt x="1883824" y="36377"/>
                </a:lnTo>
                <a:lnTo>
                  <a:pt x="1912456" y="35634"/>
                </a:lnTo>
                <a:lnTo>
                  <a:pt x="1957039" y="37861"/>
                </a:lnTo>
                <a:lnTo>
                  <a:pt x="1997038" y="42159"/>
                </a:lnTo>
                <a:lnTo>
                  <a:pt x="2028588" y="43164"/>
                </a:lnTo>
                <a:lnTo>
                  <a:pt x="2071265" y="42738"/>
                </a:lnTo>
                <a:lnTo>
                  <a:pt x="2112908" y="36854"/>
                </a:lnTo>
                <a:lnTo>
                  <a:pt x="2151039" y="38223"/>
                </a:lnTo>
                <a:lnTo>
                  <a:pt x="2187473" y="44912"/>
                </a:lnTo>
                <a:lnTo>
                  <a:pt x="2209468" y="48357"/>
                </a:lnTo>
                <a:lnTo>
                  <a:pt x="2277070" y="350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2" name="SMARTInkShape-Group62"/>
          <p:cNvGrpSpPr/>
          <p:nvPr/>
        </p:nvGrpSpPr>
        <p:grpSpPr>
          <a:xfrm>
            <a:off x="7072369" y="2143125"/>
            <a:ext cx="1053648" cy="437556"/>
            <a:chOff x="7072369" y="2143125"/>
            <a:chExt cx="1053648" cy="437556"/>
          </a:xfrm>
        </p:grpSpPr>
        <p:sp>
          <p:nvSpPr>
            <p:cNvPr id="127" name="SMARTInkShape-324"/>
            <p:cNvSpPr/>
            <p:nvPr/>
          </p:nvSpPr>
          <p:spPr>
            <a:xfrm>
              <a:off x="7893844" y="2245541"/>
              <a:ext cx="232173" cy="299421"/>
            </a:xfrm>
            <a:custGeom>
              <a:avLst/>
              <a:gdLst/>
              <a:ahLst/>
              <a:cxnLst/>
              <a:rect l="0" t="0" r="0" b="0"/>
              <a:pathLst>
                <a:path w="232173" h="299421">
                  <a:moveTo>
                    <a:pt x="232172" y="4740"/>
                  </a:moveTo>
                  <a:lnTo>
                    <a:pt x="222691" y="0"/>
                  </a:lnTo>
                  <a:lnTo>
                    <a:pt x="210099" y="318"/>
                  </a:lnTo>
                  <a:lnTo>
                    <a:pt x="167124" y="11287"/>
                  </a:lnTo>
                  <a:lnTo>
                    <a:pt x="128452" y="19799"/>
                  </a:lnTo>
                  <a:lnTo>
                    <a:pt x="86567" y="28605"/>
                  </a:lnTo>
                  <a:lnTo>
                    <a:pt x="44292" y="40469"/>
                  </a:lnTo>
                  <a:lnTo>
                    <a:pt x="38458" y="43442"/>
                  </a:lnTo>
                  <a:lnTo>
                    <a:pt x="29330" y="54683"/>
                  </a:lnTo>
                  <a:lnTo>
                    <a:pt x="25506" y="61848"/>
                  </a:lnTo>
                  <a:lnTo>
                    <a:pt x="23949" y="67617"/>
                  </a:lnTo>
                  <a:lnTo>
                    <a:pt x="23904" y="72455"/>
                  </a:lnTo>
                  <a:lnTo>
                    <a:pt x="24865" y="76672"/>
                  </a:lnTo>
                  <a:lnTo>
                    <a:pt x="27490" y="79484"/>
                  </a:lnTo>
                  <a:lnTo>
                    <a:pt x="69964" y="104205"/>
                  </a:lnTo>
                  <a:lnTo>
                    <a:pt x="113023" y="137023"/>
                  </a:lnTo>
                  <a:lnTo>
                    <a:pt x="154776" y="171321"/>
                  </a:lnTo>
                  <a:lnTo>
                    <a:pt x="170654" y="186169"/>
                  </a:lnTo>
                  <a:lnTo>
                    <a:pt x="182289" y="208500"/>
                  </a:lnTo>
                  <a:lnTo>
                    <a:pt x="182551" y="222300"/>
                  </a:lnTo>
                  <a:lnTo>
                    <a:pt x="181232" y="230147"/>
                  </a:lnTo>
                  <a:lnTo>
                    <a:pt x="174474" y="241512"/>
                  </a:lnTo>
                  <a:lnTo>
                    <a:pt x="154221" y="256135"/>
                  </a:lnTo>
                  <a:lnTo>
                    <a:pt x="134027" y="265299"/>
                  </a:lnTo>
                  <a:lnTo>
                    <a:pt x="94016" y="271183"/>
                  </a:lnTo>
                  <a:lnTo>
                    <a:pt x="86490" y="271665"/>
                  </a:lnTo>
                  <a:lnTo>
                    <a:pt x="72836" y="277493"/>
                  </a:lnTo>
                  <a:lnTo>
                    <a:pt x="56637" y="286639"/>
                  </a:lnTo>
                  <a:lnTo>
                    <a:pt x="0" y="2994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325"/>
            <p:cNvSpPr/>
            <p:nvPr/>
          </p:nvSpPr>
          <p:spPr>
            <a:xfrm>
              <a:off x="7572375" y="2263314"/>
              <a:ext cx="303610" cy="22687"/>
            </a:xfrm>
            <a:custGeom>
              <a:avLst/>
              <a:gdLst/>
              <a:ahLst/>
              <a:cxnLst/>
              <a:rect l="0" t="0" r="0" b="0"/>
              <a:pathLst>
                <a:path w="303610" h="22687">
                  <a:moveTo>
                    <a:pt x="0" y="22686"/>
                  </a:moveTo>
                  <a:lnTo>
                    <a:pt x="9113" y="21694"/>
                  </a:lnTo>
                  <a:lnTo>
                    <a:pt x="42810" y="12972"/>
                  </a:lnTo>
                  <a:lnTo>
                    <a:pt x="82430" y="6436"/>
                  </a:lnTo>
                  <a:lnTo>
                    <a:pt x="117485" y="0"/>
                  </a:lnTo>
                  <a:lnTo>
                    <a:pt x="152109" y="3948"/>
                  </a:lnTo>
                  <a:lnTo>
                    <a:pt x="196213" y="10409"/>
                  </a:lnTo>
                  <a:lnTo>
                    <a:pt x="231439" y="13757"/>
                  </a:lnTo>
                  <a:lnTo>
                    <a:pt x="269438" y="18607"/>
                  </a:lnTo>
                  <a:lnTo>
                    <a:pt x="303609" y="13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326"/>
            <p:cNvSpPr/>
            <p:nvPr/>
          </p:nvSpPr>
          <p:spPr>
            <a:xfrm>
              <a:off x="7724232" y="2143125"/>
              <a:ext cx="17808" cy="401837"/>
            </a:xfrm>
            <a:custGeom>
              <a:avLst/>
              <a:gdLst/>
              <a:ahLst/>
              <a:cxnLst/>
              <a:rect l="0" t="0" r="0" b="0"/>
              <a:pathLst>
                <a:path w="17808" h="401837">
                  <a:moveTo>
                    <a:pt x="17807" y="0"/>
                  </a:moveTo>
                  <a:lnTo>
                    <a:pt x="17807" y="9481"/>
                  </a:lnTo>
                  <a:lnTo>
                    <a:pt x="15161" y="16781"/>
                  </a:lnTo>
                  <a:lnTo>
                    <a:pt x="13066" y="20117"/>
                  </a:lnTo>
                  <a:lnTo>
                    <a:pt x="10118" y="53255"/>
                  </a:lnTo>
                  <a:lnTo>
                    <a:pt x="4505" y="96036"/>
                  </a:lnTo>
                  <a:lnTo>
                    <a:pt x="848" y="135534"/>
                  </a:lnTo>
                  <a:lnTo>
                    <a:pt x="125" y="179496"/>
                  </a:lnTo>
                  <a:lnTo>
                    <a:pt x="0" y="222517"/>
                  </a:lnTo>
                  <a:lnTo>
                    <a:pt x="963" y="255662"/>
                  </a:lnTo>
                  <a:lnTo>
                    <a:pt x="7084" y="292049"/>
                  </a:lnTo>
                  <a:lnTo>
                    <a:pt x="15396" y="334105"/>
                  </a:lnTo>
                  <a:lnTo>
                    <a:pt x="17807" y="401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327"/>
            <p:cNvSpPr/>
            <p:nvPr/>
          </p:nvSpPr>
          <p:spPr>
            <a:xfrm>
              <a:off x="7297851" y="2312789"/>
              <a:ext cx="319173" cy="267892"/>
            </a:xfrm>
            <a:custGeom>
              <a:avLst/>
              <a:gdLst/>
              <a:ahLst/>
              <a:cxnLst/>
              <a:rect l="0" t="0" r="0" b="0"/>
              <a:pathLst>
                <a:path w="319173" h="267892">
                  <a:moveTo>
                    <a:pt x="229876" y="0"/>
                  </a:moveTo>
                  <a:lnTo>
                    <a:pt x="229876" y="7689"/>
                  </a:lnTo>
                  <a:lnTo>
                    <a:pt x="217447" y="21250"/>
                  </a:lnTo>
                  <a:lnTo>
                    <a:pt x="214645" y="21112"/>
                  </a:lnTo>
                  <a:lnTo>
                    <a:pt x="211784" y="19036"/>
                  </a:lnTo>
                  <a:lnTo>
                    <a:pt x="208885" y="15667"/>
                  </a:lnTo>
                  <a:lnTo>
                    <a:pt x="205959" y="14414"/>
                  </a:lnTo>
                  <a:lnTo>
                    <a:pt x="203018" y="14570"/>
                  </a:lnTo>
                  <a:lnTo>
                    <a:pt x="200064" y="15666"/>
                  </a:lnTo>
                  <a:lnTo>
                    <a:pt x="197102" y="14413"/>
                  </a:lnTo>
                  <a:lnTo>
                    <a:pt x="191167" y="7729"/>
                  </a:lnTo>
                  <a:lnTo>
                    <a:pt x="188194" y="7137"/>
                  </a:lnTo>
                  <a:lnTo>
                    <a:pt x="185221" y="8727"/>
                  </a:lnTo>
                  <a:lnTo>
                    <a:pt x="182247" y="11771"/>
                  </a:lnTo>
                  <a:lnTo>
                    <a:pt x="144274" y="34494"/>
                  </a:lnTo>
                  <a:lnTo>
                    <a:pt x="100211" y="71563"/>
                  </a:lnTo>
                  <a:lnTo>
                    <a:pt x="55614" y="107400"/>
                  </a:lnTo>
                  <a:lnTo>
                    <a:pt x="18658" y="147870"/>
                  </a:lnTo>
                  <a:lnTo>
                    <a:pt x="5455" y="171144"/>
                  </a:lnTo>
                  <a:lnTo>
                    <a:pt x="0" y="192152"/>
                  </a:lnTo>
                  <a:lnTo>
                    <a:pt x="1370" y="204794"/>
                  </a:lnTo>
                  <a:lnTo>
                    <a:pt x="5594" y="229079"/>
                  </a:lnTo>
                  <a:lnTo>
                    <a:pt x="7925" y="232094"/>
                  </a:lnTo>
                  <a:lnTo>
                    <a:pt x="11463" y="233112"/>
                  </a:lnTo>
                  <a:lnTo>
                    <a:pt x="15806" y="232799"/>
                  </a:lnTo>
                  <a:lnTo>
                    <a:pt x="23277" y="235097"/>
                  </a:lnTo>
                  <a:lnTo>
                    <a:pt x="26659" y="237098"/>
                  </a:lnTo>
                  <a:lnTo>
                    <a:pt x="50380" y="235175"/>
                  </a:lnTo>
                  <a:lnTo>
                    <a:pt x="66095" y="228215"/>
                  </a:lnTo>
                  <a:lnTo>
                    <a:pt x="79693" y="220492"/>
                  </a:lnTo>
                  <a:lnTo>
                    <a:pt x="98505" y="214159"/>
                  </a:lnTo>
                  <a:lnTo>
                    <a:pt x="138101" y="184955"/>
                  </a:lnTo>
                  <a:lnTo>
                    <a:pt x="166695" y="153282"/>
                  </a:lnTo>
                  <a:lnTo>
                    <a:pt x="188721" y="114386"/>
                  </a:lnTo>
                  <a:lnTo>
                    <a:pt x="208824" y="70480"/>
                  </a:lnTo>
                  <a:lnTo>
                    <a:pt x="218257" y="54565"/>
                  </a:lnTo>
                  <a:lnTo>
                    <a:pt x="220415" y="46607"/>
                  </a:lnTo>
                  <a:lnTo>
                    <a:pt x="228044" y="83347"/>
                  </a:lnTo>
                  <a:lnTo>
                    <a:pt x="236385" y="120901"/>
                  </a:lnTo>
                  <a:lnTo>
                    <a:pt x="239714" y="137077"/>
                  </a:lnTo>
                  <a:lnTo>
                    <a:pt x="260666" y="179800"/>
                  </a:lnTo>
                  <a:lnTo>
                    <a:pt x="281993" y="214670"/>
                  </a:lnTo>
                  <a:lnTo>
                    <a:pt x="305898" y="257648"/>
                  </a:lnTo>
                  <a:lnTo>
                    <a:pt x="319172" y="267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328"/>
            <p:cNvSpPr/>
            <p:nvPr/>
          </p:nvSpPr>
          <p:spPr>
            <a:xfrm>
              <a:off x="7072369" y="2295708"/>
              <a:ext cx="151749" cy="276043"/>
            </a:xfrm>
            <a:custGeom>
              <a:avLst/>
              <a:gdLst/>
              <a:ahLst/>
              <a:cxnLst/>
              <a:rect l="0" t="0" r="0" b="0"/>
              <a:pathLst>
                <a:path w="151749" h="276043">
                  <a:moveTo>
                    <a:pt x="151748" y="52800"/>
                  </a:moveTo>
                  <a:lnTo>
                    <a:pt x="151748" y="48059"/>
                  </a:lnTo>
                  <a:lnTo>
                    <a:pt x="151748" y="74853"/>
                  </a:lnTo>
                  <a:lnTo>
                    <a:pt x="151748" y="49688"/>
                  </a:lnTo>
                  <a:lnTo>
                    <a:pt x="150756" y="47749"/>
                  </a:lnTo>
                  <a:lnTo>
                    <a:pt x="149102" y="46456"/>
                  </a:lnTo>
                  <a:lnTo>
                    <a:pt x="147007" y="45594"/>
                  </a:lnTo>
                  <a:lnTo>
                    <a:pt x="145611" y="44027"/>
                  </a:lnTo>
                  <a:lnTo>
                    <a:pt x="144059" y="39641"/>
                  </a:lnTo>
                  <a:lnTo>
                    <a:pt x="142653" y="38074"/>
                  </a:lnTo>
                  <a:lnTo>
                    <a:pt x="138446" y="36333"/>
                  </a:lnTo>
                  <a:lnTo>
                    <a:pt x="136927" y="34877"/>
                  </a:lnTo>
                  <a:lnTo>
                    <a:pt x="129548" y="22634"/>
                  </a:lnTo>
                  <a:lnTo>
                    <a:pt x="124353" y="19549"/>
                  </a:lnTo>
                  <a:lnTo>
                    <a:pt x="121579" y="18726"/>
                  </a:lnTo>
                  <a:lnTo>
                    <a:pt x="115850" y="12520"/>
                  </a:lnTo>
                  <a:lnTo>
                    <a:pt x="109996" y="5132"/>
                  </a:lnTo>
                  <a:lnTo>
                    <a:pt x="104088" y="1849"/>
                  </a:lnTo>
                  <a:lnTo>
                    <a:pt x="95183" y="0"/>
                  </a:lnTo>
                  <a:lnTo>
                    <a:pt x="86591" y="4859"/>
                  </a:lnTo>
                  <a:lnTo>
                    <a:pt x="66254" y="23593"/>
                  </a:lnTo>
                  <a:lnTo>
                    <a:pt x="55751" y="37972"/>
                  </a:lnTo>
                  <a:lnTo>
                    <a:pt x="24653" y="66850"/>
                  </a:lnTo>
                  <a:lnTo>
                    <a:pt x="7250" y="88979"/>
                  </a:lnTo>
                  <a:lnTo>
                    <a:pt x="3191" y="101621"/>
                  </a:lnTo>
                  <a:lnTo>
                    <a:pt x="371" y="137502"/>
                  </a:lnTo>
                  <a:lnTo>
                    <a:pt x="0" y="181204"/>
                  </a:lnTo>
                  <a:lnTo>
                    <a:pt x="7637" y="219262"/>
                  </a:lnTo>
                  <a:lnTo>
                    <a:pt x="10034" y="223306"/>
                  </a:lnTo>
                  <a:lnTo>
                    <a:pt x="13616" y="226002"/>
                  </a:lnTo>
                  <a:lnTo>
                    <a:pt x="45009" y="237988"/>
                  </a:lnTo>
                  <a:lnTo>
                    <a:pt x="50823" y="238766"/>
                  </a:lnTo>
                  <a:lnTo>
                    <a:pt x="62575" y="244923"/>
                  </a:lnTo>
                  <a:lnTo>
                    <a:pt x="74412" y="252289"/>
                  </a:lnTo>
                  <a:lnTo>
                    <a:pt x="115226" y="264794"/>
                  </a:lnTo>
                  <a:lnTo>
                    <a:pt x="132555" y="273526"/>
                  </a:lnTo>
                  <a:lnTo>
                    <a:pt x="142819" y="2760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SMARTInkShape-Group63"/>
          <p:cNvGrpSpPr/>
          <p:nvPr/>
        </p:nvGrpSpPr>
        <p:grpSpPr>
          <a:xfrm>
            <a:off x="5931545" y="1464469"/>
            <a:ext cx="2721323" cy="1169790"/>
            <a:chOff x="5931545" y="1464469"/>
            <a:chExt cx="2721323" cy="1169790"/>
          </a:xfrm>
        </p:grpSpPr>
        <p:sp>
          <p:nvSpPr>
            <p:cNvPr id="133" name="SMARTInkShape-329"/>
            <p:cNvSpPr/>
            <p:nvPr/>
          </p:nvSpPr>
          <p:spPr>
            <a:xfrm>
              <a:off x="7215188" y="2089547"/>
              <a:ext cx="11932" cy="6817"/>
            </a:xfrm>
            <a:custGeom>
              <a:avLst/>
              <a:gdLst/>
              <a:ahLst/>
              <a:cxnLst/>
              <a:rect l="0" t="0" r="0" b="0"/>
              <a:pathLst>
                <a:path w="11932" h="6817">
                  <a:moveTo>
                    <a:pt x="11931" y="6816"/>
                  </a:moveTo>
                  <a:lnTo>
                    <a:pt x="9938" y="4544"/>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330"/>
            <p:cNvSpPr/>
            <p:nvPr/>
          </p:nvSpPr>
          <p:spPr>
            <a:xfrm>
              <a:off x="6661714" y="2326463"/>
              <a:ext cx="144433" cy="229004"/>
            </a:xfrm>
            <a:custGeom>
              <a:avLst/>
              <a:gdLst/>
              <a:ahLst/>
              <a:cxnLst/>
              <a:rect l="0" t="0" r="0" b="0"/>
              <a:pathLst>
                <a:path w="144433" h="229004">
                  <a:moveTo>
                    <a:pt x="35552" y="22045"/>
                  </a:moveTo>
                  <a:lnTo>
                    <a:pt x="34559" y="45397"/>
                  </a:lnTo>
                  <a:lnTo>
                    <a:pt x="27449" y="88820"/>
                  </a:lnTo>
                  <a:lnTo>
                    <a:pt x="24140" y="133278"/>
                  </a:lnTo>
                  <a:lnTo>
                    <a:pt x="18966" y="175316"/>
                  </a:lnTo>
                  <a:lnTo>
                    <a:pt x="16951" y="214010"/>
                  </a:lnTo>
                  <a:lnTo>
                    <a:pt x="13063" y="225764"/>
                  </a:lnTo>
                  <a:lnTo>
                    <a:pt x="11630" y="228303"/>
                  </a:lnTo>
                  <a:lnTo>
                    <a:pt x="10674" y="229003"/>
                  </a:lnTo>
                  <a:lnTo>
                    <a:pt x="9140" y="227739"/>
                  </a:lnTo>
                  <a:lnTo>
                    <a:pt x="2700" y="213231"/>
                  </a:lnTo>
                  <a:lnTo>
                    <a:pt x="210" y="171233"/>
                  </a:lnTo>
                  <a:lnTo>
                    <a:pt x="0" y="141929"/>
                  </a:lnTo>
                  <a:lnTo>
                    <a:pt x="2529" y="105191"/>
                  </a:lnTo>
                  <a:lnTo>
                    <a:pt x="12207" y="82730"/>
                  </a:lnTo>
                  <a:lnTo>
                    <a:pt x="33256" y="43733"/>
                  </a:lnTo>
                  <a:lnTo>
                    <a:pt x="55529" y="7918"/>
                  </a:lnTo>
                  <a:lnTo>
                    <a:pt x="63613" y="884"/>
                  </a:lnTo>
                  <a:lnTo>
                    <a:pt x="68150" y="0"/>
                  </a:lnTo>
                  <a:lnTo>
                    <a:pt x="90716" y="3438"/>
                  </a:lnTo>
                  <a:lnTo>
                    <a:pt x="100087" y="11791"/>
                  </a:lnTo>
                  <a:lnTo>
                    <a:pt x="135732" y="53140"/>
                  </a:lnTo>
                  <a:lnTo>
                    <a:pt x="144432" y="65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331"/>
            <p:cNvSpPr/>
            <p:nvPr/>
          </p:nvSpPr>
          <p:spPr>
            <a:xfrm>
              <a:off x="6404011" y="2353574"/>
              <a:ext cx="266467" cy="244966"/>
            </a:xfrm>
            <a:custGeom>
              <a:avLst/>
              <a:gdLst/>
              <a:ahLst/>
              <a:cxnLst/>
              <a:rect l="0" t="0" r="0" b="0"/>
              <a:pathLst>
                <a:path w="266467" h="244966">
                  <a:moveTo>
                    <a:pt x="239677" y="39582"/>
                  </a:moveTo>
                  <a:lnTo>
                    <a:pt x="221469" y="23359"/>
                  </a:lnTo>
                  <a:lnTo>
                    <a:pt x="191616" y="8302"/>
                  </a:lnTo>
                  <a:lnTo>
                    <a:pt x="161060" y="0"/>
                  </a:lnTo>
                  <a:lnTo>
                    <a:pt x="128299" y="1175"/>
                  </a:lnTo>
                  <a:lnTo>
                    <a:pt x="110469" y="7960"/>
                  </a:lnTo>
                  <a:lnTo>
                    <a:pt x="73374" y="33226"/>
                  </a:lnTo>
                  <a:lnTo>
                    <a:pt x="31098" y="70348"/>
                  </a:lnTo>
                  <a:lnTo>
                    <a:pt x="21960" y="81037"/>
                  </a:lnTo>
                  <a:lnTo>
                    <a:pt x="12229" y="102798"/>
                  </a:lnTo>
                  <a:lnTo>
                    <a:pt x="1782" y="146723"/>
                  </a:lnTo>
                  <a:lnTo>
                    <a:pt x="0" y="160292"/>
                  </a:lnTo>
                  <a:lnTo>
                    <a:pt x="3738" y="179087"/>
                  </a:lnTo>
                  <a:lnTo>
                    <a:pt x="15868" y="197223"/>
                  </a:lnTo>
                  <a:lnTo>
                    <a:pt x="52336" y="220620"/>
                  </a:lnTo>
                  <a:lnTo>
                    <a:pt x="58228" y="221789"/>
                  </a:lnTo>
                  <a:lnTo>
                    <a:pt x="72711" y="220444"/>
                  </a:lnTo>
                  <a:lnTo>
                    <a:pt x="86426" y="213892"/>
                  </a:lnTo>
                  <a:lnTo>
                    <a:pt x="116455" y="192991"/>
                  </a:lnTo>
                  <a:lnTo>
                    <a:pt x="124719" y="179201"/>
                  </a:lnTo>
                  <a:lnTo>
                    <a:pt x="141317" y="136282"/>
                  </a:lnTo>
                  <a:lnTo>
                    <a:pt x="154325" y="96526"/>
                  </a:lnTo>
                  <a:lnTo>
                    <a:pt x="158653" y="54933"/>
                  </a:lnTo>
                  <a:lnTo>
                    <a:pt x="159180" y="42614"/>
                  </a:lnTo>
                  <a:lnTo>
                    <a:pt x="159298" y="64706"/>
                  </a:lnTo>
                  <a:lnTo>
                    <a:pt x="160294" y="68238"/>
                  </a:lnTo>
                  <a:lnTo>
                    <a:pt x="161949" y="70592"/>
                  </a:lnTo>
                  <a:lnTo>
                    <a:pt x="176477" y="83852"/>
                  </a:lnTo>
                  <a:lnTo>
                    <a:pt x="197682" y="124889"/>
                  </a:lnTo>
                  <a:lnTo>
                    <a:pt x="220577" y="166273"/>
                  </a:lnTo>
                  <a:lnTo>
                    <a:pt x="253485" y="205836"/>
                  </a:lnTo>
                  <a:lnTo>
                    <a:pt x="262179" y="221906"/>
                  </a:lnTo>
                  <a:lnTo>
                    <a:pt x="266466" y="2449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332"/>
            <p:cNvSpPr/>
            <p:nvPr/>
          </p:nvSpPr>
          <p:spPr>
            <a:xfrm>
              <a:off x="6179345" y="2152055"/>
              <a:ext cx="195056" cy="446485"/>
            </a:xfrm>
            <a:custGeom>
              <a:avLst/>
              <a:gdLst/>
              <a:ahLst/>
              <a:cxnLst/>
              <a:rect l="0" t="0" r="0" b="0"/>
              <a:pathLst>
                <a:path w="195056" h="446485">
                  <a:moveTo>
                    <a:pt x="26788" y="0"/>
                  </a:moveTo>
                  <a:lnTo>
                    <a:pt x="24142" y="37078"/>
                  </a:lnTo>
                  <a:lnTo>
                    <a:pt x="19720" y="75478"/>
                  </a:lnTo>
                  <a:lnTo>
                    <a:pt x="15764" y="110999"/>
                  </a:lnTo>
                  <a:lnTo>
                    <a:pt x="10953" y="147651"/>
                  </a:lnTo>
                  <a:lnTo>
                    <a:pt x="9528" y="182654"/>
                  </a:lnTo>
                  <a:lnTo>
                    <a:pt x="6460" y="221799"/>
                  </a:lnTo>
                  <a:lnTo>
                    <a:pt x="1275" y="261101"/>
                  </a:lnTo>
                  <a:lnTo>
                    <a:pt x="167" y="305667"/>
                  </a:lnTo>
                  <a:lnTo>
                    <a:pt x="32" y="342049"/>
                  </a:lnTo>
                  <a:lnTo>
                    <a:pt x="5" y="381758"/>
                  </a:lnTo>
                  <a:lnTo>
                    <a:pt x="0" y="401829"/>
                  </a:lnTo>
                  <a:lnTo>
                    <a:pt x="0" y="358584"/>
                  </a:lnTo>
                  <a:lnTo>
                    <a:pt x="2644" y="337096"/>
                  </a:lnTo>
                  <a:lnTo>
                    <a:pt x="9093" y="294386"/>
                  </a:lnTo>
                  <a:lnTo>
                    <a:pt x="21249" y="254733"/>
                  </a:lnTo>
                  <a:lnTo>
                    <a:pt x="38418" y="216401"/>
                  </a:lnTo>
                  <a:lnTo>
                    <a:pt x="48824" y="204327"/>
                  </a:lnTo>
                  <a:lnTo>
                    <a:pt x="78302" y="182000"/>
                  </a:lnTo>
                  <a:lnTo>
                    <a:pt x="92347" y="175808"/>
                  </a:lnTo>
                  <a:lnTo>
                    <a:pt x="99268" y="175744"/>
                  </a:lnTo>
                  <a:lnTo>
                    <a:pt x="112248" y="180965"/>
                  </a:lnTo>
                  <a:lnTo>
                    <a:pt x="121987" y="189900"/>
                  </a:lnTo>
                  <a:lnTo>
                    <a:pt x="149676" y="226096"/>
                  </a:lnTo>
                  <a:lnTo>
                    <a:pt x="166406" y="268266"/>
                  </a:lnTo>
                  <a:lnTo>
                    <a:pt x="178537" y="298392"/>
                  </a:lnTo>
                  <a:lnTo>
                    <a:pt x="183529" y="308236"/>
                  </a:lnTo>
                  <a:lnTo>
                    <a:pt x="191737" y="350790"/>
                  </a:lnTo>
                  <a:lnTo>
                    <a:pt x="195055" y="391562"/>
                  </a:lnTo>
                  <a:lnTo>
                    <a:pt x="187522" y="446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333"/>
            <p:cNvSpPr/>
            <p:nvPr/>
          </p:nvSpPr>
          <p:spPr>
            <a:xfrm>
              <a:off x="5947172" y="2375297"/>
              <a:ext cx="232174" cy="35720"/>
            </a:xfrm>
            <a:custGeom>
              <a:avLst/>
              <a:gdLst/>
              <a:ahLst/>
              <a:cxnLst/>
              <a:rect l="0" t="0" r="0" b="0"/>
              <a:pathLst>
                <a:path w="232174" h="35720">
                  <a:moveTo>
                    <a:pt x="0" y="35719"/>
                  </a:moveTo>
                  <a:lnTo>
                    <a:pt x="4740" y="30978"/>
                  </a:lnTo>
                  <a:lnTo>
                    <a:pt x="17651" y="31297"/>
                  </a:lnTo>
                  <a:lnTo>
                    <a:pt x="44056" y="34845"/>
                  </a:lnTo>
                  <a:lnTo>
                    <a:pt x="72092" y="30402"/>
                  </a:lnTo>
                  <a:lnTo>
                    <a:pt x="92577" y="32710"/>
                  </a:lnTo>
                  <a:lnTo>
                    <a:pt x="137026" y="27439"/>
                  </a:lnTo>
                  <a:lnTo>
                    <a:pt x="175564" y="26917"/>
                  </a:lnTo>
                  <a:lnTo>
                    <a:pt x="188480" y="26875"/>
                  </a:lnTo>
                  <a:lnTo>
                    <a:pt x="199075" y="23870"/>
                  </a:lnTo>
                  <a:lnTo>
                    <a:pt x="23217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334"/>
            <p:cNvSpPr/>
            <p:nvPr/>
          </p:nvSpPr>
          <p:spPr>
            <a:xfrm>
              <a:off x="6081117" y="2227277"/>
              <a:ext cx="26789" cy="406982"/>
            </a:xfrm>
            <a:custGeom>
              <a:avLst/>
              <a:gdLst/>
              <a:ahLst/>
              <a:cxnLst/>
              <a:rect l="0" t="0" r="0" b="0"/>
              <a:pathLst>
                <a:path w="26789" h="406982">
                  <a:moveTo>
                    <a:pt x="26788" y="5145"/>
                  </a:moveTo>
                  <a:lnTo>
                    <a:pt x="26788" y="404"/>
                  </a:lnTo>
                  <a:lnTo>
                    <a:pt x="25797" y="0"/>
                  </a:lnTo>
                  <a:lnTo>
                    <a:pt x="22049" y="2197"/>
                  </a:lnTo>
                  <a:lnTo>
                    <a:pt x="20652" y="4172"/>
                  </a:lnTo>
                  <a:lnTo>
                    <a:pt x="11968" y="33470"/>
                  </a:lnTo>
                  <a:lnTo>
                    <a:pt x="9330" y="73967"/>
                  </a:lnTo>
                  <a:lnTo>
                    <a:pt x="9009" y="111784"/>
                  </a:lnTo>
                  <a:lnTo>
                    <a:pt x="8945" y="150564"/>
                  </a:lnTo>
                  <a:lnTo>
                    <a:pt x="8933" y="191407"/>
                  </a:lnTo>
                  <a:lnTo>
                    <a:pt x="8931" y="228565"/>
                  </a:lnTo>
                  <a:lnTo>
                    <a:pt x="4190" y="261513"/>
                  </a:lnTo>
                  <a:lnTo>
                    <a:pt x="1242" y="299608"/>
                  </a:lnTo>
                  <a:lnTo>
                    <a:pt x="368" y="342314"/>
                  </a:lnTo>
                  <a:lnTo>
                    <a:pt x="0" y="4069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335"/>
            <p:cNvSpPr/>
            <p:nvPr/>
          </p:nvSpPr>
          <p:spPr>
            <a:xfrm>
              <a:off x="8519040" y="1714845"/>
              <a:ext cx="133828" cy="265917"/>
            </a:xfrm>
            <a:custGeom>
              <a:avLst/>
              <a:gdLst/>
              <a:ahLst/>
              <a:cxnLst/>
              <a:rect l="0" t="0" r="0" b="0"/>
              <a:pathLst>
                <a:path w="133828" h="265917">
                  <a:moveTo>
                    <a:pt x="26671" y="35374"/>
                  </a:moveTo>
                  <a:lnTo>
                    <a:pt x="26671" y="69806"/>
                  </a:lnTo>
                  <a:lnTo>
                    <a:pt x="26671" y="113036"/>
                  </a:lnTo>
                  <a:lnTo>
                    <a:pt x="26671" y="150107"/>
                  </a:lnTo>
                  <a:lnTo>
                    <a:pt x="26671" y="181616"/>
                  </a:lnTo>
                  <a:lnTo>
                    <a:pt x="26671" y="218603"/>
                  </a:lnTo>
                  <a:lnTo>
                    <a:pt x="18109" y="262045"/>
                  </a:lnTo>
                  <a:lnTo>
                    <a:pt x="17851" y="265916"/>
                  </a:lnTo>
                  <a:lnTo>
                    <a:pt x="16822" y="265467"/>
                  </a:lnTo>
                  <a:lnTo>
                    <a:pt x="13033" y="262322"/>
                  </a:lnTo>
                  <a:lnTo>
                    <a:pt x="10687" y="254972"/>
                  </a:lnTo>
                  <a:lnTo>
                    <a:pt x="4441" y="219862"/>
                  </a:lnTo>
                  <a:lnTo>
                    <a:pt x="1233" y="184185"/>
                  </a:lnTo>
                  <a:lnTo>
                    <a:pt x="60" y="141450"/>
                  </a:lnTo>
                  <a:lnTo>
                    <a:pt x="0" y="132880"/>
                  </a:lnTo>
                  <a:lnTo>
                    <a:pt x="13171" y="96747"/>
                  </a:lnTo>
                  <a:lnTo>
                    <a:pt x="26356" y="55067"/>
                  </a:lnTo>
                  <a:lnTo>
                    <a:pt x="32484" y="39165"/>
                  </a:lnTo>
                  <a:lnTo>
                    <a:pt x="52229" y="13898"/>
                  </a:lnTo>
                  <a:lnTo>
                    <a:pt x="63166" y="5985"/>
                  </a:lnTo>
                  <a:lnTo>
                    <a:pt x="68861" y="3875"/>
                  </a:lnTo>
                  <a:lnTo>
                    <a:pt x="73649" y="3461"/>
                  </a:lnTo>
                  <a:lnTo>
                    <a:pt x="91678" y="7714"/>
                  </a:lnTo>
                  <a:lnTo>
                    <a:pt x="97896" y="5552"/>
                  </a:lnTo>
                  <a:lnTo>
                    <a:pt x="103967" y="2276"/>
                  </a:lnTo>
                  <a:lnTo>
                    <a:pt x="115949" y="173"/>
                  </a:lnTo>
                  <a:lnTo>
                    <a:pt x="118932" y="0"/>
                  </a:lnTo>
                  <a:lnTo>
                    <a:pt x="120920" y="1869"/>
                  </a:lnTo>
                  <a:lnTo>
                    <a:pt x="126758" y="16482"/>
                  </a:lnTo>
                  <a:lnTo>
                    <a:pt x="133827" y="264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336"/>
            <p:cNvSpPr/>
            <p:nvPr/>
          </p:nvSpPr>
          <p:spPr>
            <a:xfrm>
              <a:off x="8301658" y="1745155"/>
              <a:ext cx="163687" cy="288022"/>
            </a:xfrm>
            <a:custGeom>
              <a:avLst/>
              <a:gdLst/>
              <a:ahLst/>
              <a:cxnLst/>
              <a:rect l="0" t="0" r="0" b="0"/>
              <a:pathLst>
                <a:path w="163687" h="288022">
                  <a:moveTo>
                    <a:pt x="29740" y="121150"/>
                  </a:moveTo>
                  <a:lnTo>
                    <a:pt x="43998" y="120158"/>
                  </a:lnTo>
                  <a:lnTo>
                    <a:pt x="54598" y="116409"/>
                  </a:lnTo>
                  <a:lnTo>
                    <a:pt x="71722" y="103980"/>
                  </a:lnTo>
                  <a:lnTo>
                    <a:pt x="108287" y="62065"/>
                  </a:lnTo>
                  <a:lnTo>
                    <a:pt x="122136" y="44442"/>
                  </a:lnTo>
                  <a:lnTo>
                    <a:pt x="124080" y="40246"/>
                  </a:lnTo>
                  <a:lnTo>
                    <a:pt x="124383" y="36456"/>
                  </a:lnTo>
                  <a:lnTo>
                    <a:pt x="115197" y="10680"/>
                  </a:lnTo>
                  <a:lnTo>
                    <a:pt x="111516" y="5831"/>
                  </a:lnTo>
                  <a:lnTo>
                    <a:pt x="102134" y="444"/>
                  </a:lnTo>
                  <a:lnTo>
                    <a:pt x="97846" y="0"/>
                  </a:lnTo>
                  <a:lnTo>
                    <a:pt x="90437" y="2152"/>
                  </a:lnTo>
                  <a:lnTo>
                    <a:pt x="46657" y="42095"/>
                  </a:lnTo>
                  <a:lnTo>
                    <a:pt x="19608" y="85604"/>
                  </a:lnTo>
                  <a:lnTo>
                    <a:pt x="9362" y="106344"/>
                  </a:lnTo>
                  <a:lnTo>
                    <a:pt x="0" y="147521"/>
                  </a:lnTo>
                  <a:lnTo>
                    <a:pt x="4720" y="189160"/>
                  </a:lnTo>
                  <a:lnTo>
                    <a:pt x="12405" y="219353"/>
                  </a:lnTo>
                  <a:lnTo>
                    <a:pt x="15207" y="225314"/>
                  </a:lnTo>
                  <a:lnTo>
                    <a:pt x="52865" y="261047"/>
                  </a:lnTo>
                  <a:lnTo>
                    <a:pt x="62507" y="267662"/>
                  </a:lnTo>
                  <a:lnTo>
                    <a:pt x="71093" y="272587"/>
                  </a:lnTo>
                  <a:lnTo>
                    <a:pt x="87083" y="284531"/>
                  </a:lnTo>
                  <a:lnTo>
                    <a:pt x="98552" y="288021"/>
                  </a:lnTo>
                  <a:lnTo>
                    <a:pt x="110263" y="286927"/>
                  </a:lnTo>
                  <a:lnTo>
                    <a:pt x="116165" y="285246"/>
                  </a:lnTo>
                  <a:lnTo>
                    <a:pt x="163686" y="2550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337"/>
            <p:cNvSpPr/>
            <p:nvPr/>
          </p:nvSpPr>
          <p:spPr>
            <a:xfrm>
              <a:off x="8206383" y="1571625"/>
              <a:ext cx="26790" cy="8931"/>
            </a:xfrm>
            <a:custGeom>
              <a:avLst/>
              <a:gdLst/>
              <a:ahLst/>
              <a:cxnLst/>
              <a:rect l="0" t="0" r="0" b="0"/>
              <a:pathLst>
                <a:path w="26790" h="8931">
                  <a:moveTo>
                    <a:pt x="26789" y="0"/>
                  </a:moveTo>
                  <a:lnTo>
                    <a:pt x="26789" y="4740"/>
                  </a:lnTo>
                  <a:lnTo>
                    <a:pt x="24805" y="6137"/>
                  </a:ln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338"/>
            <p:cNvSpPr/>
            <p:nvPr/>
          </p:nvSpPr>
          <p:spPr>
            <a:xfrm>
              <a:off x="8242102" y="1754004"/>
              <a:ext cx="35719" cy="237317"/>
            </a:xfrm>
            <a:custGeom>
              <a:avLst/>
              <a:gdLst/>
              <a:ahLst/>
              <a:cxnLst/>
              <a:rect l="0" t="0" r="0" b="0"/>
              <a:pathLst>
                <a:path w="35719" h="237317">
                  <a:moveTo>
                    <a:pt x="35718" y="5144"/>
                  </a:moveTo>
                  <a:lnTo>
                    <a:pt x="30978" y="404"/>
                  </a:lnTo>
                  <a:lnTo>
                    <a:pt x="29581" y="0"/>
                  </a:lnTo>
                  <a:lnTo>
                    <a:pt x="28651" y="722"/>
                  </a:lnTo>
                  <a:lnTo>
                    <a:pt x="22416" y="18492"/>
                  </a:lnTo>
                  <a:lnTo>
                    <a:pt x="18759" y="61947"/>
                  </a:lnTo>
                  <a:lnTo>
                    <a:pt x="18036" y="98018"/>
                  </a:lnTo>
                  <a:lnTo>
                    <a:pt x="13154" y="138032"/>
                  </a:lnTo>
                  <a:lnTo>
                    <a:pt x="9486" y="176531"/>
                  </a:lnTo>
                  <a:lnTo>
                    <a:pt x="0" y="237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339"/>
            <p:cNvSpPr/>
            <p:nvPr/>
          </p:nvSpPr>
          <p:spPr>
            <a:xfrm>
              <a:off x="7941818" y="1464469"/>
              <a:ext cx="282425" cy="516253"/>
            </a:xfrm>
            <a:custGeom>
              <a:avLst/>
              <a:gdLst/>
              <a:ahLst/>
              <a:cxnLst/>
              <a:rect l="0" t="0" r="0" b="0"/>
              <a:pathLst>
                <a:path w="282425" h="516253">
                  <a:moveTo>
                    <a:pt x="282424" y="303609"/>
                  </a:moveTo>
                  <a:lnTo>
                    <a:pt x="277683" y="313090"/>
                  </a:lnTo>
                  <a:lnTo>
                    <a:pt x="273311" y="315883"/>
                  </a:lnTo>
                  <a:lnTo>
                    <a:pt x="241317" y="325473"/>
                  </a:lnTo>
                  <a:lnTo>
                    <a:pt x="208840" y="324199"/>
                  </a:lnTo>
                  <a:lnTo>
                    <a:pt x="168670" y="316863"/>
                  </a:lnTo>
                  <a:lnTo>
                    <a:pt x="129554" y="325406"/>
                  </a:lnTo>
                  <a:lnTo>
                    <a:pt x="95682" y="343670"/>
                  </a:lnTo>
                  <a:lnTo>
                    <a:pt x="60916" y="369033"/>
                  </a:lnTo>
                  <a:lnTo>
                    <a:pt x="20274" y="397883"/>
                  </a:lnTo>
                  <a:lnTo>
                    <a:pt x="8486" y="408678"/>
                  </a:lnTo>
                  <a:lnTo>
                    <a:pt x="1923" y="425382"/>
                  </a:lnTo>
                  <a:lnTo>
                    <a:pt x="0" y="444051"/>
                  </a:lnTo>
                  <a:lnTo>
                    <a:pt x="2452" y="458963"/>
                  </a:lnTo>
                  <a:lnTo>
                    <a:pt x="14151" y="478514"/>
                  </a:lnTo>
                  <a:lnTo>
                    <a:pt x="25445" y="492134"/>
                  </a:lnTo>
                  <a:lnTo>
                    <a:pt x="39888" y="496539"/>
                  </a:lnTo>
                  <a:lnTo>
                    <a:pt x="76758" y="504107"/>
                  </a:lnTo>
                  <a:lnTo>
                    <a:pt x="119833" y="514164"/>
                  </a:lnTo>
                  <a:lnTo>
                    <a:pt x="143024" y="516252"/>
                  </a:lnTo>
                  <a:lnTo>
                    <a:pt x="163914" y="511888"/>
                  </a:lnTo>
                  <a:lnTo>
                    <a:pt x="192097" y="497658"/>
                  </a:lnTo>
                  <a:lnTo>
                    <a:pt x="208587" y="478845"/>
                  </a:lnTo>
                  <a:lnTo>
                    <a:pt x="228138" y="439758"/>
                  </a:lnTo>
                  <a:lnTo>
                    <a:pt x="233492" y="424643"/>
                  </a:lnTo>
                  <a:lnTo>
                    <a:pt x="236930" y="382602"/>
                  </a:lnTo>
                  <a:lnTo>
                    <a:pt x="234880" y="342559"/>
                  </a:lnTo>
                  <a:lnTo>
                    <a:pt x="227987" y="298283"/>
                  </a:lnTo>
                  <a:lnTo>
                    <a:pt x="219662" y="260028"/>
                  </a:lnTo>
                  <a:lnTo>
                    <a:pt x="207960" y="216287"/>
                  </a:lnTo>
                  <a:lnTo>
                    <a:pt x="199065" y="173887"/>
                  </a:lnTo>
                  <a:lnTo>
                    <a:pt x="193120" y="143429"/>
                  </a:lnTo>
                  <a:lnTo>
                    <a:pt x="185960" y="102415"/>
                  </a:lnTo>
                  <a:lnTo>
                    <a:pt x="177417" y="63372"/>
                  </a:lnTo>
                  <a:lnTo>
                    <a:pt x="1663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340"/>
            <p:cNvSpPr/>
            <p:nvPr/>
          </p:nvSpPr>
          <p:spPr>
            <a:xfrm>
              <a:off x="7778003" y="1741010"/>
              <a:ext cx="178350" cy="264949"/>
            </a:xfrm>
            <a:custGeom>
              <a:avLst/>
              <a:gdLst/>
              <a:ahLst/>
              <a:cxnLst/>
              <a:rect l="0" t="0" r="0" b="0"/>
              <a:pathLst>
                <a:path w="178350" h="264949">
                  <a:moveTo>
                    <a:pt x="17614" y="27068"/>
                  </a:moveTo>
                  <a:lnTo>
                    <a:pt x="6590" y="71630"/>
                  </a:lnTo>
                  <a:lnTo>
                    <a:pt x="2793" y="86561"/>
                  </a:lnTo>
                  <a:lnTo>
                    <a:pt x="1647" y="121866"/>
                  </a:lnTo>
                  <a:lnTo>
                    <a:pt x="7000" y="161916"/>
                  </a:lnTo>
                  <a:lnTo>
                    <a:pt x="8352" y="199226"/>
                  </a:lnTo>
                  <a:lnTo>
                    <a:pt x="8585" y="235284"/>
                  </a:lnTo>
                  <a:lnTo>
                    <a:pt x="8678" y="264948"/>
                  </a:lnTo>
                  <a:lnTo>
                    <a:pt x="6038" y="229354"/>
                  </a:lnTo>
                  <a:lnTo>
                    <a:pt x="995" y="186529"/>
                  </a:lnTo>
                  <a:lnTo>
                    <a:pt x="0" y="146688"/>
                  </a:lnTo>
                  <a:lnTo>
                    <a:pt x="2449" y="109713"/>
                  </a:lnTo>
                  <a:lnTo>
                    <a:pt x="8855" y="67607"/>
                  </a:lnTo>
                  <a:lnTo>
                    <a:pt x="20881" y="35186"/>
                  </a:lnTo>
                  <a:lnTo>
                    <a:pt x="42072" y="4859"/>
                  </a:lnTo>
                  <a:lnTo>
                    <a:pt x="47810" y="1348"/>
                  </a:lnTo>
                  <a:lnTo>
                    <a:pt x="53620" y="0"/>
                  </a:lnTo>
                  <a:lnTo>
                    <a:pt x="59478" y="93"/>
                  </a:lnTo>
                  <a:lnTo>
                    <a:pt x="102710" y="20380"/>
                  </a:lnTo>
                  <a:lnTo>
                    <a:pt x="121431" y="34567"/>
                  </a:lnTo>
                  <a:lnTo>
                    <a:pt x="134805" y="56079"/>
                  </a:lnTo>
                  <a:lnTo>
                    <a:pt x="148213" y="92991"/>
                  </a:lnTo>
                  <a:lnTo>
                    <a:pt x="156411" y="136890"/>
                  </a:lnTo>
                  <a:lnTo>
                    <a:pt x="159281" y="178781"/>
                  </a:lnTo>
                  <a:lnTo>
                    <a:pt x="162896" y="214868"/>
                  </a:lnTo>
                  <a:lnTo>
                    <a:pt x="178349" y="259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341"/>
            <p:cNvSpPr/>
            <p:nvPr/>
          </p:nvSpPr>
          <p:spPr>
            <a:xfrm>
              <a:off x="7609622" y="1762228"/>
              <a:ext cx="150277" cy="285439"/>
            </a:xfrm>
            <a:custGeom>
              <a:avLst/>
              <a:gdLst/>
              <a:ahLst/>
              <a:cxnLst/>
              <a:rect l="0" t="0" r="0" b="0"/>
              <a:pathLst>
                <a:path w="150277" h="285439">
                  <a:moveTo>
                    <a:pt x="25261" y="148725"/>
                  </a:moveTo>
                  <a:lnTo>
                    <a:pt x="33383" y="128330"/>
                  </a:lnTo>
                  <a:lnTo>
                    <a:pt x="58680" y="98182"/>
                  </a:lnTo>
                  <a:lnTo>
                    <a:pt x="87093" y="73330"/>
                  </a:lnTo>
                  <a:lnTo>
                    <a:pt x="100687" y="48334"/>
                  </a:lnTo>
                  <a:lnTo>
                    <a:pt x="107732" y="27377"/>
                  </a:lnTo>
                  <a:lnTo>
                    <a:pt x="107031" y="19210"/>
                  </a:lnTo>
                  <a:lnTo>
                    <a:pt x="103586" y="12772"/>
                  </a:lnTo>
                  <a:lnTo>
                    <a:pt x="93807" y="3966"/>
                  </a:lnTo>
                  <a:lnTo>
                    <a:pt x="86152" y="52"/>
                  </a:lnTo>
                  <a:lnTo>
                    <a:pt x="82722" y="0"/>
                  </a:lnTo>
                  <a:lnTo>
                    <a:pt x="51762" y="7190"/>
                  </a:lnTo>
                  <a:lnTo>
                    <a:pt x="42661" y="15045"/>
                  </a:lnTo>
                  <a:lnTo>
                    <a:pt x="21606" y="52498"/>
                  </a:lnTo>
                  <a:lnTo>
                    <a:pt x="10076" y="82145"/>
                  </a:lnTo>
                  <a:lnTo>
                    <a:pt x="3630" y="112520"/>
                  </a:lnTo>
                  <a:lnTo>
                    <a:pt x="0" y="152219"/>
                  </a:lnTo>
                  <a:lnTo>
                    <a:pt x="1571" y="185479"/>
                  </a:lnTo>
                  <a:lnTo>
                    <a:pt x="7786" y="207724"/>
                  </a:lnTo>
                  <a:lnTo>
                    <a:pt x="34866" y="250679"/>
                  </a:lnTo>
                  <a:lnTo>
                    <a:pt x="55748" y="275285"/>
                  </a:lnTo>
                  <a:lnTo>
                    <a:pt x="67253" y="283688"/>
                  </a:lnTo>
                  <a:lnTo>
                    <a:pt x="84273" y="285438"/>
                  </a:lnTo>
                  <a:lnTo>
                    <a:pt x="110876" y="280845"/>
                  </a:lnTo>
                  <a:lnTo>
                    <a:pt x="124828" y="274914"/>
                  </a:lnTo>
                  <a:lnTo>
                    <a:pt x="150276" y="2558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342"/>
            <p:cNvSpPr/>
            <p:nvPr/>
          </p:nvSpPr>
          <p:spPr>
            <a:xfrm>
              <a:off x="7545586" y="1777008"/>
              <a:ext cx="26790" cy="232173"/>
            </a:xfrm>
            <a:custGeom>
              <a:avLst/>
              <a:gdLst/>
              <a:ahLst/>
              <a:cxnLst/>
              <a:rect l="0" t="0" r="0" b="0"/>
              <a:pathLst>
                <a:path w="26790" h="232173">
                  <a:moveTo>
                    <a:pt x="26789" y="0"/>
                  </a:moveTo>
                  <a:lnTo>
                    <a:pt x="22048" y="31391"/>
                  </a:lnTo>
                  <a:lnTo>
                    <a:pt x="19100" y="75447"/>
                  </a:lnTo>
                  <a:lnTo>
                    <a:pt x="13487" y="111982"/>
                  </a:lnTo>
                  <a:lnTo>
                    <a:pt x="5540" y="151140"/>
                  </a:lnTo>
                  <a:lnTo>
                    <a:pt x="1094" y="192573"/>
                  </a:lnTo>
                  <a:lnTo>
                    <a:pt x="0" y="232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343"/>
            <p:cNvSpPr/>
            <p:nvPr/>
          </p:nvSpPr>
          <p:spPr>
            <a:xfrm>
              <a:off x="7305346" y="1781818"/>
              <a:ext cx="142014" cy="259937"/>
            </a:xfrm>
            <a:custGeom>
              <a:avLst/>
              <a:gdLst/>
              <a:ahLst/>
              <a:cxnLst/>
              <a:rect l="0" t="0" r="0" b="0"/>
              <a:pathLst>
                <a:path w="142014" h="259937">
                  <a:moveTo>
                    <a:pt x="43787" y="66627"/>
                  </a:moveTo>
                  <a:lnTo>
                    <a:pt x="43787" y="61483"/>
                  </a:lnTo>
                  <a:lnTo>
                    <a:pt x="43787" y="63679"/>
                  </a:lnTo>
                  <a:lnTo>
                    <a:pt x="42795" y="64662"/>
                  </a:lnTo>
                  <a:lnTo>
                    <a:pt x="39046" y="65754"/>
                  </a:lnTo>
                  <a:lnTo>
                    <a:pt x="35684" y="101108"/>
                  </a:lnTo>
                  <a:lnTo>
                    <a:pt x="36094" y="136596"/>
                  </a:lnTo>
                  <a:lnTo>
                    <a:pt x="41067" y="176104"/>
                  </a:lnTo>
                  <a:lnTo>
                    <a:pt x="41988" y="206552"/>
                  </a:lnTo>
                  <a:lnTo>
                    <a:pt x="35362" y="246736"/>
                  </a:lnTo>
                  <a:lnTo>
                    <a:pt x="34956" y="259852"/>
                  </a:lnTo>
                  <a:lnTo>
                    <a:pt x="34924" y="259936"/>
                  </a:lnTo>
                  <a:lnTo>
                    <a:pt x="34887" y="257383"/>
                  </a:lnTo>
                  <a:lnTo>
                    <a:pt x="18079" y="218368"/>
                  </a:lnTo>
                  <a:lnTo>
                    <a:pt x="10045" y="187441"/>
                  </a:lnTo>
                  <a:lnTo>
                    <a:pt x="5683" y="150863"/>
                  </a:lnTo>
                  <a:lnTo>
                    <a:pt x="0" y="107008"/>
                  </a:lnTo>
                  <a:lnTo>
                    <a:pt x="386" y="70544"/>
                  </a:lnTo>
                  <a:lnTo>
                    <a:pt x="8902" y="30102"/>
                  </a:lnTo>
                  <a:lnTo>
                    <a:pt x="11601" y="24418"/>
                  </a:lnTo>
                  <a:lnTo>
                    <a:pt x="15384" y="20628"/>
                  </a:lnTo>
                  <a:lnTo>
                    <a:pt x="55616" y="3779"/>
                  </a:lnTo>
                  <a:lnTo>
                    <a:pt x="69881" y="0"/>
                  </a:lnTo>
                  <a:lnTo>
                    <a:pt x="79527" y="1627"/>
                  </a:lnTo>
                  <a:lnTo>
                    <a:pt x="104758" y="12862"/>
                  </a:lnTo>
                  <a:lnTo>
                    <a:pt x="118179" y="25864"/>
                  </a:lnTo>
                  <a:lnTo>
                    <a:pt x="142013" y="576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344"/>
            <p:cNvSpPr/>
            <p:nvPr/>
          </p:nvSpPr>
          <p:spPr>
            <a:xfrm>
              <a:off x="7027664" y="1839516"/>
              <a:ext cx="267892" cy="25721"/>
            </a:xfrm>
            <a:custGeom>
              <a:avLst/>
              <a:gdLst/>
              <a:ahLst/>
              <a:cxnLst/>
              <a:rect l="0" t="0" r="0" b="0"/>
              <a:pathLst>
                <a:path w="267892" h="25721">
                  <a:moveTo>
                    <a:pt x="0" y="0"/>
                  </a:moveTo>
                  <a:lnTo>
                    <a:pt x="0" y="8562"/>
                  </a:lnTo>
                  <a:lnTo>
                    <a:pt x="4741" y="13561"/>
                  </a:lnTo>
                  <a:lnTo>
                    <a:pt x="8122" y="14001"/>
                  </a:lnTo>
                  <a:lnTo>
                    <a:pt x="17170" y="11845"/>
                  </a:lnTo>
                  <a:lnTo>
                    <a:pt x="22360" y="12857"/>
                  </a:lnTo>
                  <a:lnTo>
                    <a:pt x="33420" y="19274"/>
                  </a:lnTo>
                  <a:lnTo>
                    <a:pt x="47595" y="20803"/>
                  </a:lnTo>
                  <a:lnTo>
                    <a:pt x="63818" y="20160"/>
                  </a:lnTo>
                  <a:lnTo>
                    <a:pt x="107329" y="25720"/>
                  </a:lnTo>
                  <a:lnTo>
                    <a:pt x="149182" y="19580"/>
                  </a:lnTo>
                  <a:lnTo>
                    <a:pt x="187362" y="11949"/>
                  </a:lnTo>
                  <a:lnTo>
                    <a:pt x="227927" y="8202"/>
                  </a:lnTo>
                  <a:lnTo>
                    <a:pt x="26789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345"/>
            <p:cNvSpPr/>
            <p:nvPr/>
          </p:nvSpPr>
          <p:spPr>
            <a:xfrm>
              <a:off x="7188468" y="1498361"/>
              <a:ext cx="241033" cy="564398"/>
            </a:xfrm>
            <a:custGeom>
              <a:avLst/>
              <a:gdLst/>
              <a:ahLst/>
              <a:cxnLst/>
              <a:rect l="0" t="0" r="0" b="0"/>
              <a:pathLst>
                <a:path w="241033" h="564398">
                  <a:moveTo>
                    <a:pt x="241032" y="64334"/>
                  </a:moveTo>
                  <a:lnTo>
                    <a:pt x="241032" y="56646"/>
                  </a:lnTo>
                  <a:lnTo>
                    <a:pt x="231937" y="33136"/>
                  </a:lnTo>
                  <a:lnTo>
                    <a:pt x="230008" y="31629"/>
                  </a:lnTo>
                  <a:lnTo>
                    <a:pt x="227730" y="30625"/>
                  </a:lnTo>
                  <a:lnTo>
                    <a:pt x="215951" y="16739"/>
                  </a:lnTo>
                  <a:lnTo>
                    <a:pt x="202072" y="10544"/>
                  </a:lnTo>
                  <a:lnTo>
                    <a:pt x="194612" y="2063"/>
                  </a:lnTo>
                  <a:lnTo>
                    <a:pt x="189249" y="0"/>
                  </a:lnTo>
                  <a:lnTo>
                    <a:pt x="148316" y="2528"/>
                  </a:lnTo>
                  <a:lnTo>
                    <a:pt x="103993" y="17032"/>
                  </a:lnTo>
                  <a:lnTo>
                    <a:pt x="60366" y="33605"/>
                  </a:lnTo>
                  <a:lnTo>
                    <a:pt x="47957" y="35794"/>
                  </a:lnTo>
                  <a:lnTo>
                    <a:pt x="42862" y="38362"/>
                  </a:lnTo>
                  <a:lnTo>
                    <a:pt x="34555" y="46507"/>
                  </a:lnTo>
                  <a:lnTo>
                    <a:pt x="24301" y="62249"/>
                  </a:lnTo>
                  <a:lnTo>
                    <a:pt x="8934" y="105376"/>
                  </a:lnTo>
                  <a:lnTo>
                    <a:pt x="3932" y="120278"/>
                  </a:lnTo>
                  <a:lnTo>
                    <a:pt x="458" y="162872"/>
                  </a:lnTo>
                  <a:lnTo>
                    <a:pt x="0" y="200182"/>
                  </a:lnTo>
                  <a:lnTo>
                    <a:pt x="954" y="215000"/>
                  </a:lnTo>
                  <a:lnTo>
                    <a:pt x="7004" y="240535"/>
                  </a:lnTo>
                  <a:lnTo>
                    <a:pt x="10956" y="266362"/>
                  </a:lnTo>
                  <a:lnTo>
                    <a:pt x="15765" y="291874"/>
                  </a:lnTo>
                  <a:lnTo>
                    <a:pt x="22131" y="331310"/>
                  </a:lnTo>
                  <a:lnTo>
                    <a:pt x="31949" y="367763"/>
                  </a:lnTo>
                  <a:lnTo>
                    <a:pt x="37565" y="398335"/>
                  </a:lnTo>
                  <a:lnTo>
                    <a:pt x="41461" y="408240"/>
                  </a:lnTo>
                  <a:lnTo>
                    <a:pt x="51464" y="448405"/>
                  </a:lnTo>
                  <a:lnTo>
                    <a:pt x="55548" y="466198"/>
                  </a:lnTo>
                  <a:lnTo>
                    <a:pt x="59376" y="479081"/>
                  </a:lnTo>
                  <a:lnTo>
                    <a:pt x="68306" y="521899"/>
                  </a:lnTo>
                  <a:lnTo>
                    <a:pt x="71368" y="564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346"/>
            <p:cNvSpPr/>
            <p:nvPr/>
          </p:nvSpPr>
          <p:spPr>
            <a:xfrm>
              <a:off x="6652617" y="1893094"/>
              <a:ext cx="196286" cy="178595"/>
            </a:xfrm>
            <a:custGeom>
              <a:avLst/>
              <a:gdLst/>
              <a:ahLst/>
              <a:cxnLst/>
              <a:rect l="0" t="0" r="0" b="0"/>
              <a:pathLst>
                <a:path w="196286" h="178595">
                  <a:moveTo>
                    <a:pt x="62508" y="0"/>
                  </a:moveTo>
                  <a:lnTo>
                    <a:pt x="79677" y="0"/>
                  </a:lnTo>
                  <a:lnTo>
                    <a:pt x="90313" y="5291"/>
                  </a:lnTo>
                  <a:lnTo>
                    <a:pt x="131028" y="34293"/>
                  </a:lnTo>
                  <a:lnTo>
                    <a:pt x="154793" y="54876"/>
                  </a:lnTo>
                  <a:lnTo>
                    <a:pt x="189978" y="69898"/>
                  </a:lnTo>
                  <a:lnTo>
                    <a:pt x="192136" y="72396"/>
                  </a:lnTo>
                  <a:lnTo>
                    <a:pt x="195174" y="84399"/>
                  </a:lnTo>
                  <a:lnTo>
                    <a:pt x="196285" y="105690"/>
                  </a:lnTo>
                  <a:lnTo>
                    <a:pt x="193733" y="114111"/>
                  </a:lnTo>
                  <a:lnTo>
                    <a:pt x="179270" y="132342"/>
                  </a:lnTo>
                  <a:lnTo>
                    <a:pt x="163029" y="144494"/>
                  </a:lnTo>
                  <a:lnTo>
                    <a:pt x="123192" y="160644"/>
                  </a:lnTo>
                  <a:lnTo>
                    <a:pt x="106346" y="163009"/>
                  </a:lnTo>
                  <a:lnTo>
                    <a:pt x="88937" y="162737"/>
                  </a:lnTo>
                  <a:lnTo>
                    <a:pt x="44601" y="173296"/>
                  </a:lnTo>
                  <a:lnTo>
                    <a:pt x="0"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347"/>
            <p:cNvSpPr/>
            <p:nvPr/>
          </p:nvSpPr>
          <p:spPr>
            <a:xfrm>
              <a:off x="6688336" y="1803797"/>
              <a:ext cx="62509" cy="35720"/>
            </a:xfrm>
            <a:custGeom>
              <a:avLst/>
              <a:gdLst/>
              <a:ahLst/>
              <a:cxnLst/>
              <a:rect l="0" t="0" r="0" b="0"/>
              <a:pathLst>
                <a:path w="62509" h="35720">
                  <a:moveTo>
                    <a:pt x="62508" y="0"/>
                  </a:moveTo>
                  <a:lnTo>
                    <a:pt x="40598" y="17169"/>
                  </a:lnTo>
                  <a:lnTo>
                    <a:pt x="0"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348"/>
            <p:cNvSpPr/>
            <p:nvPr/>
          </p:nvSpPr>
          <p:spPr>
            <a:xfrm>
              <a:off x="6438305" y="1884164"/>
              <a:ext cx="196286" cy="529523"/>
            </a:xfrm>
            <a:custGeom>
              <a:avLst/>
              <a:gdLst/>
              <a:ahLst/>
              <a:cxnLst/>
              <a:rect l="0" t="0" r="0" b="0"/>
              <a:pathLst>
                <a:path w="196286" h="529523">
                  <a:moveTo>
                    <a:pt x="151804" y="0"/>
                  </a:moveTo>
                  <a:lnTo>
                    <a:pt x="151804" y="4740"/>
                  </a:lnTo>
                  <a:lnTo>
                    <a:pt x="149159" y="9714"/>
                  </a:lnTo>
                  <a:lnTo>
                    <a:pt x="147064" y="12429"/>
                  </a:lnTo>
                  <a:lnTo>
                    <a:pt x="145668" y="13247"/>
                  </a:lnTo>
                  <a:lnTo>
                    <a:pt x="144737" y="12800"/>
                  </a:lnTo>
                  <a:lnTo>
                    <a:pt x="144116" y="11510"/>
                  </a:lnTo>
                  <a:lnTo>
                    <a:pt x="143243" y="23916"/>
                  </a:lnTo>
                  <a:lnTo>
                    <a:pt x="149991" y="63306"/>
                  </a:lnTo>
                  <a:lnTo>
                    <a:pt x="153913" y="86887"/>
                  </a:lnTo>
                  <a:lnTo>
                    <a:pt x="158712" y="111734"/>
                  </a:lnTo>
                  <a:lnTo>
                    <a:pt x="162781" y="138940"/>
                  </a:lnTo>
                  <a:lnTo>
                    <a:pt x="173045" y="175391"/>
                  </a:lnTo>
                  <a:lnTo>
                    <a:pt x="180508" y="218399"/>
                  </a:lnTo>
                  <a:lnTo>
                    <a:pt x="186138" y="262745"/>
                  </a:lnTo>
                  <a:lnTo>
                    <a:pt x="187112" y="297895"/>
                  </a:lnTo>
                  <a:lnTo>
                    <a:pt x="192142" y="333446"/>
                  </a:lnTo>
                  <a:lnTo>
                    <a:pt x="195601" y="368740"/>
                  </a:lnTo>
                  <a:lnTo>
                    <a:pt x="196285" y="411872"/>
                  </a:lnTo>
                  <a:lnTo>
                    <a:pt x="193757" y="449458"/>
                  </a:lnTo>
                  <a:lnTo>
                    <a:pt x="184014" y="492382"/>
                  </a:lnTo>
                  <a:lnTo>
                    <a:pt x="173065" y="506901"/>
                  </a:lnTo>
                  <a:lnTo>
                    <a:pt x="158277" y="518977"/>
                  </a:lnTo>
                  <a:lnTo>
                    <a:pt x="141783" y="527651"/>
                  </a:lnTo>
                  <a:lnTo>
                    <a:pt x="127176" y="529522"/>
                  </a:lnTo>
                  <a:lnTo>
                    <a:pt x="87408" y="522639"/>
                  </a:lnTo>
                  <a:lnTo>
                    <a:pt x="46184" y="519320"/>
                  </a:lnTo>
                  <a:lnTo>
                    <a:pt x="0" y="500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349"/>
            <p:cNvSpPr/>
            <p:nvPr/>
          </p:nvSpPr>
          <p:spPr>
            <a:xfrm>
              <a:off x="5931545" y="1625203"/>
              <a:ext cx="221011" cy="485407"/>
            </a:xfrm>
            <a:custGeom>
              <a:avLst/>
              <a:gdLst/>
              <a:ahLst/>
              <a:cxnLst/>
              <a:rect l="0" t="0" r="0" b="0"/>
              <a:pathLst>
                <a:path w="221011" h="485407">
                  <a:moveTo>
                    <a:pt x="221010" y="258961"/>
                  </a:moveTo>
                  <a:lnTo>
                    <a:pt x="185364" y="253816"/>
                  </a:lnTo>
                  <a:lnTo>
                    <a:pt x="147830" y="258980"/>
                  </a:lnTo>
                  <a:lnTo>
                    <a:pt x="118507" y="275354"/>
                  </a:lnTo>
                  <a:lnTo>
                    <a:pt x="81397" y="297197"/>
                  </a:lnTo>
                  <a:lnTo>
                    <a:pt x="52312" y="315931"/>
                  </a:lnTo>
                  <a:lnTo>
                    <a:pt x="30135" y="337687"/>
                  </a:lnTo>
                  <a:lnTo>
                    <a:pt x="17279" y="359347"/>
                  </a:lnTo>
                  <a:lnTo>
                    <a:pt x="1954" y="396976"/>
                  </a:lnTo>
                  <a:lnTo>
                    <a:pt x="0" y="423767"/>
                  </a:lnTo>
                  <a:lnTo>
                    <a:pt x="1240" y="428363"/>
                  </a:lnTo>
                  <a:lnTo>
                    <a:pt x="15100" y="445220"/>
                  </a:lnTo>
                  <a:lnTo>
                    <a:pt x="36947" y="465674"/>
                  </a:lnTo>
                  <a:lnTo>
                    <a:pt x="76387" y="482542"/>
                  </a:lnTo>
                  <a:lnTo>
                    <a:pt x="85899" y="485406"/>
                  </a:lnTo>
                  <a:lnTo>
                    <a:pt x="107052" y="483296"/>
                  </a:lnTo>
                  <a:lnTo>
                    <a:pt x="151469" y="467464"/>
                  </a:lnTo>
                  <a:lnTo>
                    <a:pt x="175931" y="457441"/>
                  </a:lnTo>
                  <a:lnTo>
                    <a:pt x="195196" y="442345"/>
                  </a:lnTo>
                  <a:lnTo>
                    <a:pt x="203914" y="431085"/>
                  </a:lnTo>
                  <a:lnTo>
                    <a:pt x="214402" y="404108"/>
                  </a:lnTo>
                  <a:lnTo>
                    <a:pt x="219704" y="360429"/>
                  </a:lnTo>
                  <a:lnTo>
                    <a:pt x="218106" y="319463"/>
                  </a:lnTo>
                  <a:lnTo>
                    <a:pt x="211220" y="282510"/>
                  </a:lnTo>
                  <a:lnTo>
                    <a:pt x="206737" y="253552"/>
                  </a:lnTo>
                  <a:lnTo>
                    <a:pt x="204744" y="220838"/>
                  </a:lnTo>
                  <a:lnTo>
                    <a:pt x="198882" y="178433"/>
                  </a:lnTo>
                  <a:lnTo>
                    <a:pt x="195602" y="140733"/>
                  </a:lnTo>
                  <a:lnTo>
                    <a:pt x="193501" y="99567"/>
                  </a:lnTo>
                  <a:lnTo>
                    <a:pt x="184562" y="57481"/>
                  </a:lnTo>
                  <a:lnTo>
                    <a:pt x="17636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350"/>
            <p:cNvSpPr/>
            <p:nvPr/>
          </p:nvSpPr>
          <p:spPr>
            <a:xfrm>
              <a:off x="6425950" y="1847704"/>
              <a:ext cx="173090" cy="208911"/>
            </a:xfrm>
            <a:custGeom>
              <a:avLst/>
              <a:gdLst/>
              <a:ahLst/>
              <a:cxnLst/>
              <a:rect l="0" t="0" r="0" b="0"/>
              <a:pathLst>
                <a:path w="173090" h="208911">
                  <a:moveTo>
                    <a:pt x="173089" y="45390"/>
                  </a:moveTo>
                  <a:lnTo>
                    <a:pt x="168348" y="40649"/>
                  </a:lnTo>
                  <a:lnTo>
                    <a:pt x="147357" y="4282"/>
                  </a:lnTo>
                  <a:lnTo>
                    <a:pt x="142044" y="1117"/>
                  </a:lnTo>
                  <a:lnTo>
                    <a:pt x="136518" y="0"/>
                  </a:lnTo>
                  <a:lnTo>
                    <a:pt x="126077" y="1404"/>
                  </a:lnTo>
                  <a:lnTo>
                    <a:pt x="118130" y="5335"/>
                  </a:lnTo>
                  <a:lnTo>
                    <a:pt x="78576" y="34735"/>
                  </a:lnTo>
                  <a:lnTo>
                    <a:pt x="35008" y="69467"/>
                  </a:lnTo>
                  <a:lnTo>
                    <a:pt x="10989" y="103976"/>
                  </a:lnTo>
                  <a:lnTo>
                    <a:pt x="926" y="141462"/>
                  </a:lnTo>
                  <a:lnTo>
                    <a:pt x="0" y="162833"/>
                  </a:lnTo>
                  <a:lnTo>
                    <a:pt x="2896" y="177954"/>
                  </a:lnTo>
                  <a:lnTo>
                    <a:pt x="7489" y="187982"/>
                  </a:lnTo>
                  <a:lnTo>
                    <a:pt x="15484" y="195746"/>
                  </a:lnTo>
                  <a:lnTo>
                    <a:pt x="36785" y="208814"/>
                  </a:lnTo>
                  <a:lnTo>
                    <a:pt x="42533" y="208910"/>
                  </a:lnTo>
                  <a:lnTo>
                    <a:pt x="54209" y="203724"/>
                  </a:lnTo>
                  <a:lnTo>
                    <a:pt x="97450" y="162274"/>
                  </a:lnTo>
                  <a:lnTo>
                    <a:pt x="107391" y="148932"/>
                  </a:lnTo>
                  <a:lnTo>
                    <a:pt x="128441" y="90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351"/>
            <p:cNvSpPr/>
            <p:nvPr/>
          </p:nvSpPr>
          <p:spPr>
            <a:xfrm>
              <a:off x="6212132" y="1861564"/>
              <a:ext cx="179932" cy="252540"/>
            </a:xfrm>
            <a:custGeom>
              <a:avLst/>
              <a:gdLst/>
              <a:ahLst/>
              <a:cxnLst/>
              <a:rect l="0" t="0" r="0" b="0"/>
              <a:pathLst>
                <a:path w="179932" h="252540">
                  <a:moveTo>
                    <a:pt x="154735" y="4741"/>
                  </a:moveTo>
                  <a:lnTo>
                    <a:pt x="145254" y="4741"/>
                  </a:lnTo>
                  <a:lnTo>
                    <a:pt x="137954" y="2095"/>
                  </a:lnTo>
                  <a:lnTo>
                    <a:pt x="134618" y="0"/>
                  </a:lnTo>
                  <a:lnTo>
                    <a:pt x="130410" y="1580"/>
                  </a:lnTo>
                  <a:lnTo>
                    <a:pt x="91737" y="32636"/>
                  </a:lnTo>
                  <a:lnTo>
                    <a:pt x="65930" y="44206"/>
                  </a:lnTo>
                  <a:lnTo>
                    <a:pt x="41723" y="65012"/>
                  </a:lnTo>
                  <a:lnTo>
                    <a:pt x="28535" y="87091"/>
                  </a:lnTo>
                  <a:lnTo>
                    <a:pt x="12096" y="130018"/>
                  </a:lnTo>
                  <a:lnTo>
                    <a:pt x="0" y="170267"/>
                  </a:lnTo>
                  <a:lnTo>
                    <a:pt x="519" y="199968"/>
                  </a:lnTo>
                  <a:lnTo>
                    <a:pt x="6957" y="218139"/>
                  </a:lnTo>
                  <a:lnTo>
                    <a:pt x="29369" y="234547"/>
                  </a:lnTo>
                  <a:lnTo>
                    <a:pt x="64377" y="249748"/>
                  </a:lnTo>
                  <a:lnTo>
                    <a:pt x="78527" y="252539"/>
                  </a:lnTo>
                  <a:lnTo>
                    <a:pt x="88784" y="251134"/>
                  </a:lnTo>
                  <a:lnTo>
                    <a:pt x="97642" y="246209"/>
                  </a:lnTo>
                  <a:lnTo>
                    <a:pt x="116853" y="232171"/>
                  </a:lnTo>
                  <a:lnTo>
                    <a:pt x="120550" y="230775"/>
                  </a:lnTo>
                  <a:lnTo>
                    <a:pt x="154127" y="197666"/>
                  </a:lnTo>
                  <a:lnTo>
                    <a:pt x="171261" y="171944"/>
                  </a:lnTo>
                  <a:lnTo>
                    <a:pt x="178483" y="142146"/>
                  </a:lnTo>
                  <a:lnTo>
                    <a:pt x="179931" y="102659"/>
                  </a:lnTo>
                  <a:lnTo>
                    <a:pt x="173226" y="71236"/>
                  </a:lnTo>
                  <a:lnTo>
                    <a:pt x="164276" y="55461"/>
                  </a:lnTo>
                  <a:lnTo>
                    <a:pt x="156329" y="47127"/>
                  </a:lnTo>
                  <a:lnTo>
                    <a:pt x="110088" y="22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192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374" t="26285" r="13736" b="12057"/>
          <a:stretch/>
        </p:blipFill>
        <p:spPr>
          <a:xfrm>
            <a:off x="4343400" y="562146"/>
            <a:ext cx="4278086" cy="5758543"/>
          </a:xfrm>
        </p:spPr>
      </p:pic>
      <p:sp>
        <p:nvSpPr>
          <p:cNvPr id="5" name="TextBox 4"/>
          <p:cNvSpPr txBox="1"/>
          <p:nvPr/>
        </p:nvSpPr>
        <p:spPr>
          <a:xfrm rot="16200000">
            <a:off x="-754843" y="2979753"/>
            <a:ext cx="2693366"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Cultural</a:t>
            </a:r>
            <a:endParaRPr lang="en-US" sz="5400" dirty="0">
              <a:effectLst>
                <a:outerShdw blurRad="38100" dist="38100" dir="2700000" algn="tl">
                  <a:srgbClr val="000000">
                    <a:alpha val="43137"/>
                  </a:srgbClr>
                </a:outerShdw>
              </a:effectLst>
              <a:latin typeface="Georgia" pitchFamily="18" charset="0"/>
            </a:endParaRPr>
          </a:p>
        </p:txBody>
      </p:sp>
      <p:sp>
        <p:nvSpPr>
          <p:cNvPr id="2" name="TextBox 1"/>
          <p:cNvSpPr txBox="1"/>
          <p:nvPr/>
        </p:nvSpPr>
        <p:spPr>
          <a:xfrm>
            <a:off x="1447800" y="2450121"/>
            <a:ext cx="2906486"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Everything in nature was sacred.  All parts of the buffalo were used.</a:t>
            </a:r>
            <a:endParaRPr lang="en-US" sz="24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grpSp>
        <p:nvGrpSpPr>
          <p:cNvPr id="207" name="SMARTInkShape-Group71"/>
          <p:cNvGrpSpPr/>
          <p:nvPr/>
        </p:nvGrpSpPr>
        <p:grpSpPr>
          <a:xfrm>
            <a:off x="5599993" y="3580805"/>
            <a:ext cx="2374219" cy="761411"/>
            <a:chOff x="5599993" y="3580805"/>
            <a:chExt cx="2374219" cy="761411"/>
          </a:xfrm>
        </p:grpSpPr>
        <p:sp>
          <p:nvSpPr>
            <p:cNvPr id="196" name="SMARTInkShape-385"/>
            <p:cNvSpPr/>
            <p:nvPr/>
          </p:nvSpPr>
          <p:spPr>
            <a:xfrm>
              <a:off x="6911852" y="3879927"/>
              <a:ext cx="142602" cy="189604"/>
            </a:xfrm>
            <a:custGeom>
              <a:avLst/>
              <a:gdLst/>
              <a:ahLst/>
              <a:cxnLst/>
              <a:rect l="0" t="0" r="0" b="0"/>
              <a:pathLst>
                <a:path w="142602" h="189604">
                  <a:moveTo>
                    <a:pt x="44375" y="22346"/>
                  </a:moveTo>
                  <a:lnTo>
                    <a:pt x="49115" y="22346"/>
                  </a:lnTo>
                  <a:lnTo>
                    <a:pt x="50511" y="25323"/>
                  </a:lnTo>
                  <a:lnTo>
                    <a:pt x="52936" y="54893"/>
                  </a:lnTo>
                  <a:lnTo>
                    <a:pt x="46188" y="94542"/>
                  </a:lnTo>
                  <a:lnTo>
                    <a:pt x="42266" y="118152"/>
                  </a:lnTo>
                  <a:lnTo>
                    <a:pt x="37466" y="140361"/>
                  </a:lnTo>
                  <a:lnTo>
                    <a:pt x="33398" y="163147"/>
                  </a:lnTo>
                  <a:lnTo>
                    <a:pt x="26429" y="186593"/>
                  </a:lnTo>
                  <a:lnTo>
                    <a:pt x="24473" y="188399"/>
                  </a:lnTo>
                  <a:lnTo>
                    <a:pt x="22177" y="189603"/>
                  </a:lnTo>
                  <a:lnTo>
                    <a:pt x="19654" y="188421"/>
                  </a:lnTo>
                  <a:lnTo>
                    <a:pt x="14206" y="181816"/>
                  </a:lnTo>
                  <a:lnTo>
                    <a:pt x="11122" y="172266"/>
                  </a:lnTo>
                  <a:lnTo>
                    <a:pt x="1804" y="131199"/>
                  </a:lnTo>
                  <a:lnTo>
                    <a:pt x="0" y="87687"/>
                  </a:lnTo>
                  <a:lnTo>
                    <a:pt x="4503" y="43396"/>
                  </a:lnTo>
                  <a:lnTo>
                    <a:pt x="15979" y="8818"/>
                  </a:lnTo>
                  <a:lnTo>
                    <a:pt x="17507" y="8366"/>
                  </a:lnTo>
                  <a:lnTo>
                    <a:pt x="19517" y="9057"/>
                  </a:lnTo>
                  <a:lnTo>
                    <a:pt x="21850" y="10511"/>
                  </a:lnTo>
                  <a:lnTo>
                    <a:pt x="29734" y="9479"/>
                  </a:lnTo>
                  <a:lnTo>
                    <a:pt x="55712" y="0"/>
                  </a:lnTo>
                  <a:lnTo>
                    <a:pt x="89080" y="4955"/>
                  </a:lnTo>
                  <a:lnTo>
                    <a:pt x="98308" y="8995"/>
                  </a:lnTo>
                  <a:lnTo>
                    <a:pt x="142601" y="223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386"/>
            <p:cNvSpPr/>
            <p:nvPr/>
          </p:nvSpPr>
          <p:spPr>
            <a:xfrm>
              <a:off x="6167957" y="3825361"/>
              <a:ext cx="163192" cy="225442"/>
            </a:xfrm>
            <a:custGeom>
              <a:avLst/>
              <a:gdLst/>
              <a:ahLst/>
              <a:cxnLst/>
              <a:rect l="0" t="0" r="0" b="0"/>
              <a:pathLst>
                <a:path w="163192" h="225442">
                  <a:moveTo>
                    <a:pt x="118543" y="50123"/>
                  </a:moveTo>
                  <a:lnTo>
                    <a:pt x="117551" y="41010"/>
                  </a:lnTo>
                  <a:lnTo>
                    <a:pt x="110422" y="21626"/>
                  </a:lnTo>
                  <a:lnTo>
                    <a:pt x="97175" y="4859"/>
                  </a:lnTo>
                  <a:lnTo>
                    <a:pt x="89864" y="240"/>
                  </a:lnTo>
                  <a:lnTo>
                    <a:pt x="85533" y="0"/>
                  </a:lnTo>
                  <a:lnTo>
                    <a:pt x="75429" y="2381"/>
                  </a:lnTo>
                  <a:lnTo>
                    <a:pt x="58585" y="14039"/>
                  </a:lnTo>
                  <a:lnTo>
                    <a:pt x="35115" y="39909"/>
                  </a:lnTo>
                  <a:lnTo>
                    <a:pt x="23257" y="45583"/>
                  </a:lnTo>
                  <a:lnTo>
                    <a:pt x="14016" y="58689"/>
                  </a:lnTo>
                  <a:lnTo>
                    <a:pt x="0" y="94700"/>
                  </a:lnTo>
                  <a:lnTo>
                    <a:pt x="186" y="126280"/>
                  </a:lnTo>
                  <a:lnTo>
                    <a:pt x="11872" y="164871"/>
                  </a:lnTo>
                  <a:lnTo>
                    <a:pt x="18548" y="176528"/>
                  </a:lnTo>
                  <a:lnTo>
                    <a:pt x="35447" y="189662"/>
                  </a:lnTo>
                  <a:lnTo>
                    <a:pt x="75707" y="211375"/>
                  </a:lnTo>
                  <a:lnTo>
                    <a:pt x="104859" y="223579"/>
                  </a:lnTo>
                  <a:lnTo>
                    <a:pt x="121391" y="225441"/>
                  </a:lnTo>
                  <a:lnTo>
                    <a:pt x="163191" y="219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387"/>
            <p:cNvSpPr/>
            <p:nvPr/>
          </p:nvSpPr>
          <p:spPr>
            <a:xfrm>
              <a:off x="6671180" y="3857734"/>
              <a:ext cx="220447" cy="484482"/>
            </a:xfrm>
            <a:custGeom>
              <a:avLst/>
              <a:gdLst/>
              <a:ahLst/>
              <a:cxnLst/>
              <a:rect l="0" t="0" r="0" b="0"/>
              <a:pathLst>
                <a:path w="220447" h="484482">
                  <a:moveTo>
                    <a:pt x="133242" y="8821"/>
                  </a:moveTo>
                  <a:lnTo>
                    <a:pt x="128501" y="4080"/>
                  </a:lnTo>
                  <a:lnTo>
                    <a:pt x="120883" y="1753"/>
                  </a:lnTo>
                  <a:lnTo>
                    <a:pt x="77700" y="0"/>
                  </a:lnTo>
                  <a:lnTo>
                    <a:pt x="71408" y="1948"/>
                  </a:lnTo>
                  <a:lnTo>
                    <a:pt x="61773" y="9404"/>
                  </a:lnTo>
                  <a:lnTo>
                    <a:pt x="34237" y="44618"/>
                  </a:lnTo>
                  <a:lnTo>
                    <a:pt x="7303" y="87275"/>
                  </a:lnTo>
                  <a:lnTo>
                    <a:pt x="2855" y="101236"/>
                  </a:lnTo>
                  <a:lnTo>
                    <a:pt x="0" y="134452"/>
                  </a:lnTo>
                  <a:lnTo>
                    <a:pt x="2741" y="142185"/>
                  </a:lnTo>
                  <a:lnTo>
                    <a:pt x="13727" y="156068"/>
                  </a:lnTo>
                  <a:lnTo>
                    <a:pt x="25884" y="163561"/>
                  </a:lnTo>
                  <a:lnTo>
                    <a:pt x="31905" y="165559"/>
                  </a:lnTo>
                  <a:lnTo>
                    <a:pt x="59339" y="163631"/>
                  </a:lnTo>
                  <a:lnTo>
                    <a:pt x="78568" y="154023"/>
                  </a:lnTo>
                  <a:lnTo>
                    <a:pt x="117039" y="127381"/>
                  </a:lnTo>
                  <a:lnTo>
                    <a:pt x="143210" y="93078"/>
                  </a:lnTo>
                  <a:lnTo>
                    <a:pt x="164879" y="51538"/>
                  </a:lnTo>
                  <a:lnTo>
                    <a:pt x="168801" y="36290"/>
                  </a:lnTo>
                  <a:lnTo>
                    <a:pt x="169922" y="56139"/>
                  </a:lnTo>
                  <a:lnTo>
                    <a:pt x="179982" y="93678"/>
                  </a:lnTo>
                  <a:lnTo>
                    <a:pt x="187440" y="125245"/>
                  </a:lnTo>
                  <a:lnTo>
                    <a:pt x="195933" y="164364"/>
                  </a:lnTo>
                  <a:lnTo>
                    <a:pt x="207692" y="204248"/>
                  </a:lnTo>
                  <a:lnTo>
                    <a:pt x="213432" y="246927"/>
                  </a:lnTo>
                  <a:lnTo>
                    <a:pt x="220446" y="285050"/>
                  </a:lnTo>
                  <a:lnTo>
                    <a:pt x="219272" y="317547"/>
                  </a:lnTo>
                  <a:lnTo>
                    <a:pt x="212642" y="355949"/>
                  </a:lnTo>
                  <a:lnTo>
                    <a:pt x="204393" y="392462"/>
                  </a:lnTo>
                  <a:lnTo>
                    <a:pt x="193018" y="428417"/>
                  </a:lnTo>
                  <a:lnTo>
                    <a:pt x="176138" y="466641"/>
                  </a:lnTo>
                  <a:lnTo>
                    <a:pt x="164214" y="477872"/>
                  </a:lnTo>
                  <a:lnTo>
                    <a:pt x="156866" y="482256"/>
                  </a:lnTo>
                  <a:lnTo>
                    <a:pt x="140765" y="484481"/>
                  </a:lnTo>
                  <a:lnTo>
                    <a:pt x="117612" y="480156"/>
                  </a:lnTo>
                  <a:lnTo>
                    <a:pt x="79774" y="461811"/>
                  </a:lnTo>
                  <a:lnTo>
                    <a:pt x="52875" y="4553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388"/>
            <p:cNvSpPr/>
            <p:nvPr/>
          </p:nvSpPr>
          <p:spPr>
            <a:xfrm>
              <a:off x="7146299" y="3839766"/>
              <a:ext cx="121070" cy="213641"/>
            </a:xfrm>
            <a:custGeom>
              <a:avLst/>
              <a:gdLst/>
              <a:ahLst/>
              <a:cxnLst/>
              <a:rect l="0" t="0" r="0" b="0"/>
              <a:pathLst>
                <a:path w="121070" h="213641">
                  <a:moveTo>
                    <a:pt x="59959" y="0"/>
                  </a:moveTo>
                  <a:lnTo>
                    <a:pt x="58967" y="25539"/>
                  </a:lnTo>
                  <a:lnTo>
                    <a:pt x="44953" y="53809"/>
                  </a:lnTo>
                  <a:lnTo>
                    <a:pt x="25086" y="89365"/>
                  </a:lnTo>
                  <a:lnTo>
                    <a:pt x="9277" y="114452"/>
                  </a:lnTo>
                  <a:lnTo>
                    <a:pt x="5335" y="117973"/>
                  </a:lnTo>
                  <a:lnTo>
                    <a:pt x="955" y="129823"/>
                  </a:lnTo>
                  <a:lnTo>
                    <a:pt x="0" y="146996"/>
                  </a:lnTo>
                  <a:lnTo>
                    <a:pt x="4827" y="187859"/>
                  </a:lnTo>
                  <a:lnTo>
                    <a:pt x="6682" y="198587"/>
                  </a:lnTo>
                  <a:lnTo>
                    <a:pt x="10815" y="206662"/>
                  </a:lnTo>
                  <a:lnTo>
                    <a:pt x="15289" y="209212"/>
                  </a:lnTo>
                  <a:lnTo>
                    <a:pt x="42721" y="213640"/>
                  </a:lnTo>
                  <a:lnTo>
                    <a:pt x="70775" y="213187"/>
                  </a:lnTo>
                  <a:lnTo>
                    <a:pt x="94252" y="207144"/>
                  </a:lnTo>
                  <a:lnTo>
                    <a:pt x="104304" y="201866"/>
                  </a:lnTo>
                  <a:lnTo>
                    <a:pt x="112080" y="190921"/>
                  </a:lnTo>
                  <a:lnTo>
                    <a:pt x="120415" y="169122"/>
                  </a:lnTo>
                  <a:lnTo>
                    <a:pt x="121069" y="135859"/>
                  </a:lnTo>
                  <a:lnTo>
                    <a:pt x="109148" y="91223"/>
                  </a:lnTo>
                  <a:lnTo>
                    <a:pt x="84889" y="48774"/>
                  </a:lnTo>
                  <a:lnTo>
                    <a:pt x="80547" y="44422"/>
                  </a:lnTo>
                  <a:lnTo>
                    <a:pt x="59959" y="44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389"/>
            <p:cNvSpPr/>
            <p:nvPr/>
          </p:nvSpPr>
          <p:spPr>
            <a:xfrm>
              <a:off x="7340571" y="3875484"/>
              <a:ext cx="205016" cy="205384"/>
            </a:xfrm>
            <a:custGeom>
              <a:avLst/>
              <a:gdLst/>
              <a:ahLst/>
              <a:cxnLst/>
              <a:rect l="0" t="0" r="0" b="0"/>
              <a:pathLst>
                <a:path w="205016" h="205384">
                  <a:moveTo>
                    <a:pt x="8562" y="0"/>
                  </a:moveTo>
                  <a:lnTo>
                    <a:pt x="1494" y="29141"/>
                  </a:lnTo>
                  <a:lnTo>
                    <a:pt x="0" y="67713"/>
                  </a:lnTo>
                  <a:lnTo>
                    <a:pt x="697" y="105429"/>
                  </a:lnTo>
                  <a:lnTo>
                    <a:pt x="7775" y="127591"/>
                  </a:lnTo>
                  <a:lnTo>
                    <a:pt x="30088" y="161243"/>
                  </a:lnTo>
                  <a:lnTo>
                    <a:pt x="45910" y="176836"/>
                  </a:lnTo>
                  <a:lnTo>
                    <a:pt x="79663" y="198415"/>
                  </a:lnTo>
                  <a:lnTo>
                    <a:pt x="84735" y="199745"/>
                  </a:lnTo>
                  <a:lnTo>
                    <a:pt x="95665" y="198578"/>
                  </a:lnTo>
                  <a:lnTo>
                    <a:pt x="100364" y="194894"/>
                  </a:lnTo>
                  <a:lnTo>
                    <a:pt x="115037" y="175530"/>
                  </a:lnTo>
                  <a:lnTo>
                    <a:pt x="118240" y="173575"/>
                  </a:lnTo>
                  <a:lnTo>
                    <a:pt x="127490" y="161342"/>
                  </a:lnTo>
                  <a:lnTo>
                    <a:pt x="145472" y="123044"/>
                  </a:lnTo>
                  <a:lnTo>
                    <a:pt x="153297" y="84530"/>
                  </a:lnTo>
                  <a:lnTo>
                    <a:pt x="159953" y="40013"/>
                  </a:lnTo>
                  <a:lnTo>
                    <a:pt x="161083" y="39574"/>
                  </a:lnTo>
                  <a:lnTo>
                    <a:pt x="164984" y="41732"/>
                  </a:lnTo>
                  <a:lnTo>
                    <a:pt x="165430" y="43696"/>
                  </a:lnTo>
                  <a:lnTo>
                    <a:pt x="164734" y="45998"/>
                  </a:lnTo>
                  <a:lnTo>
                    <a:pt x="162307" y="51202"/>
                  </a:lnTo>
                  <a:lnTo>
                    <a:pt x="160622" y="65564"/>
                  </a:lnTo>
                  <a:lnTo>
                    <a:pt x="170114" y="102451"/>
                  </a:lnTo>
                  <a:lnTo>
                    <a:pt x="178468" y="127260"/>
                  </a:lnTo>
                  <a:lnTo>
                    <a:pt x="193140" y="167351"/>
                  </a:lnTo>
                  <a:lnTo>
                    <a:pt x="205015"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390"/>
            <p:cNvSpPr/>
            <p:nvPr/>
          </p:nvSpPr>
          <p:spPr>
            <a:xfrm>
              <a:off x="7608094" y="3885066"/>
              <a:ext cx="164695" cy="160083"/>
            </a:xfrm>
            <a:custGeom>
              <a:avLst/>
              <a:gdLst/>
              <a:ahLst/>
              <a:cxnLst/>
              <a:rect l="0" t="0" r="0" b="0"/>
              <a:pathLst>
                <a:path w="164695" h="160083">
                  <a:moveTo>
                    <a:pt x="0" y="52926"/>
                  </a:moveTo>
                  <a:lnTo>
                    <a:pt x="0" y="95827"/>
                  </a:lnTo>
                  <a:lnTo>
                    <a:pt x="0" y="137101"/>
                  </a:lnTo>
                  <a:lnTo>
                    <a:pt x="0" y="159999"/>
                  </a:lnTo>
                  <a:lnTo>
                    <a:pt x="0" y="117341"/>
                  </a:lnTo>
                  <a:lnTo>
                    <a:pt x="0" y="73854"/>
                  </a:lnTo>
                  <a:lnTo>
                    <a:pt x="4741" y="49646"/>
                  </a:lnTo>
                  <a:lnTo>
                    <a:pt x="12428" y="34646"/>
                  </a:lnTo>
                  <a:lnTo>
                    <a:pt x="37499" y="6767"/>
                  </a:lnTo>
                  <a:lnTo>
                    <a:pt x="46763" y="2645"/>
                  </a:lnTo>
                  <a:lnTo>
                    <a:pt x="64138" y="0"/>
                  </a:lnTo>
                  <a:lnTo>
                    <a:pt x="73485" y="4929"/>
                  </a:lnTo>
                  <a:lnTo>
                    <a:pt x="84254" y="15719"/>
                  </a:lnTo>
                  <a:lnTo>
                    <a:pt x="113228" y="56723"/>
                  </a:lnTo>
                  <a:lnTo>
                    <a:pt x="122423" y="64536"/>
                  </a:lnTo>
                  <a:lnTo>
                    <a:pt x="126263" y="66619"/>
                  </a:lnTo>
                  <a:lnTo>
                    <a:pt x="136409" y="79032"/>
                  </a:lnTo>
                  <a:lnTo>
                    <a:pt x="154736" y="117399"/>
                  </a:lnTo>
                  <a:lnTo>
                    <a:pt x="164694" y="143420"/>
                  </a:lnTo>
                  <a:lnTo>
                    <a:pt x="160734" y="1600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391"/>
            <p:cNvSpPr/>
            <p:nvPr/>
          </p:nvSpPr>
          <p:spPr>
            <a:xfrm>
              <a:off x="5832965" y="3814259"/>
              <a:ext cx="266013" cy="195172"/>
            </a:xfrm>
            <a:custGeom>
              <a:avLst/>
              <a:gdLst/>
              <a:ahLst/>
              <a:cxnLst/>
              <a:rect l="0" t="0" r="0" b="0"/>
              <a:pathLst>
                <a:path w="266013" h="195172">
                  <a:moveTo>
                    <a:pt x="176715" y="25507"/>
                  </a:moveTo>
                  <a:lnTo>
                    <a:pt x="168593" y="18378"/>
                  </a:lnTo>
                  <a:lnTo>
                    <a:pt x="155347" y="11268"/>
                  </a:lnTo>
                  <a:lnTo>
                    <a:pt x="142713" y="8720"/>
                  </a:lnTo>
                  <a:lnTo>
                    <a:pt x="104327" y="3048"/>
                  </a:lnTo>
                  <a:lnTo>
                    <a:pt x="87688" y="0"/>
                  </a:lnTo>
                  <a:lnTo>
                    <a:pt x="66992" y="3838"/>
                  </a:lnTo>
                  <a:lnTo>
                    <a:pt x="60902" y="8084"/>
                  </a:lnTo>
                  <a:lnTo>
                    <a:pt x="31558" y="50284"/>
                  </a:lnTo>
                  <a:lnTo>
                    <a:pt x="10903" y="90543"/>
                  </a:lnTo>
                  <a:lnTo>
                    <a:pt x="939" y="121587"/>
                  </a:lnTo>
                  <a:lnTo>
                    <a:pt x="0" y="128255"/>
                  </a:lnTo>
                  <a:lnTo>
                    <a:pt x="4248" y="140957"/>
                  </a:lnTo>
                  <a:lnTo>
                    <a:pt x="28693" y="176419"/>
                  </a:lnTo>
                  <a:lnTo>
                    <a:pt x="40152" y="186175"/>
                  </a:lnTo>
                  <a:lnTo>
                    <a:pt x="54504" y="191172"/>
                  </a:lnTo>
                  <a:lnTo>
                    <a:pt x="62499" y="192505"/>
                  </a:lnTo>
                  <a:lnTo>
                    <a:pt x="79319" y="188694"/>
                  </a:lnTo>
                  <a:lnTo>
                    <a:pt x="94732" y="180386"/>
                  </a:lnTo>
                  <a:lnTo>
                    <a:pt x="132407" y="141424"/>
                  </a:lnTo>
                  <a:lnTo>
                    <a:pt x="151206" y="117747"/>
                  </a:lnTo>
                  <a:lnTo>
                    <a:pt x="156589" y="99911"/>
                  </a:lnTo>
                  <a:lnTo>
                    <a:pt x="158557" y="56018"/>
                  </a:lnTo>
                  <a:lnTo>
                    <a:pt x="158796" y="38700"/>
                  </a:lnTo>
                  <a:lnTo>
                    <a:pt x="159808" y="38271"/>
                  </a:lnTo>
                  <a:lnTo>
                    <a:pt x="163578" y="40440"/>
                  </a:lnTo>
                  <a:lnTo>
                    <a:pt x="164981" y="40423"/>
                  </a:lnTo>
                  <a:lnTo>
                    <a:pt x="165915" y="39420"/>
                  </a:lnTo>
                  <a:lnTo>
                    <a:pt x="166539" y="37759"/>
                  </a:lnTo>
                  <a:lnTo>
                    <a:pt x="166954" y="37643"/>
                  </a:lnTo>
                  <a:lnTo>
                    <a:pt x="167676" y="42416"/>
                  </a:lnTo>
                  <a:lnTo>
                    <a:pt x="177232" y="47825"/>
                  </a:lnTo>
                  <a:lnTo>
                    <a:pt x="180037" y="51300"/>
                  </a:lnTo>
                  <a:lnTo>
                    <a:pt x="186959" y="66663"/>
                  </a:lnTo>
                  <a:lnTo>
                    <a:pt x="213232" y="106590"/>
                  </a:lnTo>
                  <a:lnTo>
                    <a:pt x="242256" y="151227"/>
                  </a:lnTo>
                  <a:lnTo>
                    <a:pt x="266012" y="1951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392"/>
            <p:cNvSpPr/>
            <p:nvPr/>
          </p:nvSpPr>
          <p:spPr>
            <a:xfrm>
              <a:off x="5599993" y="3580805"/>
              <a:ext cx="167736" cy="429635"/>
            </a:xfrm>
            <a:custGeom>
              <a:avLst/>
              <a:gdLst/>
              <a:ahLst/>
              <a:cxnLst/>
              <a:rect l="0" t="0" r="0" b="0"/>
              <a:pathLst>
                <a:path w="167736" h="429635">
                  <a:moveTo>
                    <a:pt x="79287" y="0"/>
                  </a:moveTo>
                  <a:lnTo>
                    <a:pt x="74548" y="0"/>
                  </a:lnTo>
                  <a:lnTo>
                    <a:pt x="69575" y="2645"/>
                  </a:lnTo>
                  <a:lnTo>
                    <a:pt x="66860" y="4740"/>
                  </a:lnTo>
                  <a:lnTo>
                    <a:pt x="63843" y="9713"/>
                  </a:lnTo>
                  <a:lnTo>
                    <a:pt x="54618" y="53424"/>
                  </a:lnTo>
                  <a:lnTo>
                    <a:pt x="47284" y="95866"/>
                  </a:lnTo>
                  <a:lnTo>
                    <a:pt x="44059" y="139943"/>
                  </a:lnTo>
                  <a:lnTo>
                    <a:pt x="43714" y="183016"/>
                  </a:lnTo>
                  <a:lnTo>
                    <a:pt x="43634" y="216278"/>
                  </a:lnTo>
                  <a:lnTo>
                    <a:pt x="42606" y="248920"/>
                  </a:lnTo>
                  <a:lnTo>
                    <a:pt x="37441" y="290602"/>
                  </a:lnTo>
                  <a:lnTo>
                    <a:pt x="34478" y="331946"/>
                  </a:lnTo>
                  <a:lnTo>
                    <a:pt x="27060" y="373523"/>
                  </a:lnTo>
                  <a:lnTo>
                    <a:pt x="23242" y="402027"/>
                  </a:lnTo>
                  <a:lnTo>
                    <a:pt x="18695" y="419752"/>
                  </a:lnTo>
                  <a:lnTo>
                    <a:pt x="17348" y="429634"/>
                  </a:lnTo>
                  <a:lnTo>
                    <a:pt x="7117" y="403994"/>
                  </a:lnTo>
                  <a:lnTo>
                    <a:pt x="0" y="363609"/>
                  </a:lnTo>
                  <a:lnTo>
                    <a:pt x="1780" y="329902"/>
                  </a:lnTo>
                  <a:lnTo>
                    <a:pt x="14180" y="289837"/>
                  </a:lnTo>
                  <a:lnTo>
                    <a:pt x="23837" y="255762"/>
                  </a:lnTo>
                  <a:lnTo>
                    <a:pt x="37833" y="233759"/>
                  </a:lnTo>
                  <a:lnTo>
                    <a:pt x="45319" y="227916"/>
                  </a:lnTo>
                  <a:lnTo>
                    <a:pt x="72469" y="218028"/>
                  </a:lnTo>
                  <a:lnTo>
                    <a:pt x="95788" y="216405"/>
                  </a:lnTo>
                  <a:lnTo>
                    <a:pt x="105804" y="219542"/>
                  </a:lnTo>
                  <a:lnTo>
                    <a:pt x="121761" y="231627"/>
                  </a:lnTo>
                  <a:lnTo>
                    <a:pt x="139057" y="252515"/>
                  </a:lnTo>
                  <a:lnTo>
                    <a:pt x="155550" y="291385"/>
                  </a:lnTo>
                  <a:lnTo>
                    <a:pt x="164282" y="315642"/>
                  </a:lnTo>
                  <a:lnTo>
                    <a:pt x="167735" y="353096"/>
                  </a:lnTo>
                  <a:lnTo>
                    <a:pt x="167215" y="365291"/>
                  </a:lnTo>
                  <a:lnTo>
                    <a:pt x="165688" y="368543"/>
                  </a:lnTo>
                  <a:lnTo>
                    <a:pt x="158797" y="378411"/>
                  </a:lnTo>
                  <a:lnTo>
                    <a:pt x="142839" y="399524"/>
                  </a:lnTo>
                  <a:lnTo>
                    <a:pt x="126340" y="412175"/>
                  </a:lnTo>
                  <a:lnTo>
                    <a:pt x="112106" y="413707"/>
                  </a:lnTo>
                  <a:lnTo>
                    <a:pt x="70969" y="404023"/>
                  </a:lnTo>
                  <a:lnTo>
                    <a:pt x="43570" y="392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393"/>
            <p:cNvSpPr/>
            <p:nvPr/>
          </p:nvSpPr>
          <p:spPr>
            <a:xfrm>
              <a:off x="6438305" y="3670102"/>
              <a:ext cx="26791" cy="419696"/>
            </a:xfrm>
            <a:custGeom>
              <a:avLst/>
              <a:gdLst/>
              <a:ahLst/>
              <a:cxnLst/>
              <a:rect l="0" t="0" r="0" b="0"/>
              <a:pathLst>
                <a:path w="26791" h="419696">
                  <a:moveTo>
                    <a:pt x="26790" y="0"/>
                  </a:moveTo>
                  <a:lnTo>
                    <a:pt x="22048" y="0"/>
                  </a:lnTo>
                  <a:lnTo>
                    <a:pt x="17075" y="7937"/>
                  </a:lnTo>
                  <a:lnTo>
                    <a:pt x="12549" y="21387"/>
                  </a:lnTo>
                  <a:lnTo>
                    <a:pt x="9644" y="59566"/>
                  </a:lnTo>
                  <a:lnTo>
                    <a:pt x="9141" y="100000"/>
                  </a:lnTo>
                  <a:lnTo>
                    <a:pt x="8970" y="139146"/>
                  </a:lnTo>
                  <a:lnTo>
                    <a:pt x="8942" y="171756"/>
                  </a:lnTo>
                  <a:lnTo>
                    <a:pt x="8933" y="208097"/>
                  </a:lnTo>
                  <a:lnTo>
                    <a:pt x="8930" y="248803"/>
                  </a:lnTo>
                  <a:lnTo>
                    <a:pt x="8929" y="288153"/>
                  </a:lnTo>
                  <a:lnTo>
                    <a:pt x="8929" y="324369"/>
                  </a:lnTo>
                  <a:lnTo>
                    <a:pt x="7937" y="364889"/>
                  </a:lnTo>
                  <a:lnTo>
                    <a:pt x="0" y="419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394"/>
            <p:cNvSpPr/>
            <p:nvPr/>
          </p:nvSpPr>
          <p:spPr>
            <a:xfrm>
              <a:off x="7814002" y="3768328"/>
              <a:ext cx="160210" cy="316707"/>
            </a:xfrm>
            <a:custGeom>
              <a:avLst/>
              <a:gdLst/>
              <a:ahLst/>
              <a:cxnLst/>
              <a:rect l="0" t="0" r="0" b="0"/>
              <a:pathLst>
                <a:path w="160210" h="316707">
                  <a:moveTo>
                    <a:pt x="160209" y="178594"/>
                  </a:moveTo>
                  <a:lnTo>
                    <a:pt x="155468" y="178594"/>
                  </a:lnTo>
                  <a:lnTo>
                    <a:pt x="154072" y="177602"/>
                  </a:lnTo>
                  <a:lnTo>
                    <a:pt x="153141" y="175948"/>
                  </a:lnTo>
                  <a:lnTo>
                    <a:pt x="152519" y="173853"/>
                  </a:lnTo>
                  <a:lnTo>
                    <a:pt x="151114" y="172457"/>
                  </a:lnTo>
                  <a:lnTo>
                    <a:pt x="134218" y="165292"/>
                  </a:lnTo>
                  <a:lnTo>
                    <a:pt x="129984" y="164765"/>
                  </a:lnTo>
                  <a:lnTo>
                    <a:pt x="85512" y="170490"/>
                  </a:lnTo>
                  <a:lnTo>
                    <a:pt x="41303" y="184481"/>
                  </a:lnTo>
                  <a:lnTo>
                    <a:pt x="30169" y="187614"/>
                  </a:lnTo>
                  <a:lnTo>
                    <a:pt x="14480" y="199834"/>
                  </a:lnTo>
                  <a:lnTo>
                    <a:pt x="5463" y="213220"/>
                  </a:lnTo>
                  <a:lnTo>
                    <a:pt x="1249" y="229754"/>
                  </a:lnTo>
                  <a:lnTo>
                    <a:pt x="0" y="247220"/>
                  </a:lnTo>
                  <a:lnTo>
                    <a:pt x="2354" y="256389"/>
                  </a:lnTo>
                  <a:lnTo>
                    <a:pt x="14940" y="276594"/>
                  </a:lnTo>
                  <a:lnTo>
                    <a:pt x="15739" y="279647"/>
                  </a:lnTo>
                  <a:lnTo>
                    <a:pt x="18255" y="280689"/>
                  </a:lnTo>
                  <a:lnTo>
                    <a:pt x="30284" y="279400"/>
                  </a:lnTo>
                  <a:lnTo>
                    <a:pt x="57035" y="287046"/>
                  </a:lnTo>
                  <a:lnTo>
                    <a:pt x="74187" y="297820"/>
                  </a:lnTo>
                  <a:lnTo>
                    <a:pt x="95114" y="305112"/>
                  </a:lnTo>
                  <a:lnTo>
                    <a:pt x="109097" y="315813"/>
                  </a:lnTo>
                  <a:lnTo>
                    <a:pt x="113236" y="316706"/>
                  </a:lnTo>
                  <a:lnTo>
                    <a:pt x="135110" y="313284"/>
                  </a:lnTo>
                  <a:lnTo>
                    <a:pt x="141778" y="310225"/>
                  </a:lnTo>
                  <a:lnTo>
                    <a:pt x="149403" y="304916"/>
                  </a:lnTo>
                  <a:lnTo>
                    <a:pt x="151901" y="291594"/>
                  </a:lnTo>
                  <a:lnTo>
                    <a:pt x="153678" y="289646"/>
                  </a:lnTo>
                  <a:lnTo>
                    <a:pt x="155855" y="288347"/>
                  </a:lnTo>
                  <a:lnTo>
                    <a:pt x="157306" y="286489"/>
                  </a:lnTo>
                  <a:lnTo>
                    <a:pt x="158919" y="281779"/>
                  </a:lnTo>
                  <a:lnTo>
                    <a:pt x="160199" y="242307"/>
                  </a:lnTo>
                  <a:lnTo>
                    <a:pt x="160208" y="200515"/>
                  </a:lnTo>
                  <a:lnTo>
                    <a:pt x="160209" y="158318"/>
                  </a:lnTo>
                  <a:lnTo>
                    <a:pt x="160209" y="115973"/>
                  </a:lnTo>
                  <a:lnTo>
                    <a:pt x="159217" y="83347"/>
                  </a:lnTo>
                  <a:lnTo>
                    <a:pt x="155468" y="73093"/>
                  </a:lnTo>
                  <a:lnTo>
                    <a:pt x="155787" y="59275"/>
                  </a:lnTo>
                  <a:lnTo>
                    <a:pt x="157252" y="45196"/>
                  </a:lnTo>
                  <a:lnTo>
                    <a:pt x="150942" y="15270"/>
                  </a:lnTo>
                  <a:lnTo>
                    <a:pt x="142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395"/>
            <p:cNvSpPr/>
            <p:nvPr/>
          </p:nvSpPr>
          <p:spPr>
            <a:xfrm>
              <a:off x="6430032" y="3821906"/>
              <a:ext cx="213657" cy="217269"/>
            </a:xfrm>
            <a:custGeom>
              <a:avLst/>
              <a:gdLst/>
              <a:ahLst/>
              <a:cxnLst/>
              <a:rect l="0" t="0" r="0" b="0"/>
              <a:pathLst>
                <a:path w="213657" h="217269">
                  <a:moveTo>
                    <a:pt x="186866" y="0"/>
                  </a:moveTo>
                  <a:lnTo>
                    <a:pt x="186866" y="4741"/>
                  </a:lnTo>
                  <a:lnTo>
                    <a:pt x="172646" y="17170"/>
                  </a:lnTo>
                  <a:lnTo>
                    <a:pt x="128634" y="43114"/>
                  </a:lnTo>
                  <a:lnTo>
                    <a:pt x="85494" y="65530"/>
                  </a:lnTo>
                  <a:lnTo>
                    <a:pt x="45562" y="90687"/>
                  </a:lnTo>
                  <a:lnTo>
                    <a:pt x="10575" y="104854"/>
                  </a:lnTo>
                  <a:lnTo>
                    <a:pt x="6831" y="105621"/>
                  </a:lnTo>
                  <a:lnTo>
                    <a:pt x="4335" y="107125"/>
                  </a:lnTo>
                  <a:lnTo>
                    <a:pt x="2671" y="109120"/>
                  </a:lnTo>
                  <a:lnTo>
                    <a:pt x="1561" y="111442"/>
                  </a:lnTo>
                  <a:lnTo>
                    <a:pt x="0" y="124191"/>
                  </a:lnTo>
                  <a:lnTo>
                    <a:pt x="4927" y="134902"/>
                  </a:lnTo>
                  <a:lnTo>
                    <a:pt x="12739" y="144293"/>
                  </a:lnTo>
                  <a:lnTo>
                    <a:pt x="19518" y="148466"/>
                  </a:lnTo>
                  <a:lnTo>
                    <a:pt x="62838" y="163941"/>
                  </a:lnTo>
                  <a:lnTo>
                    <a:pt x="103983" y="185692"/>
                  </a:lnTo>
                  <a:lnTo>
                    <a:pt x="143063" y="202165"/>
                  </a:lnTo>
                  <a:lnTo>
                    <a:pt x="172812" y="214265"/>
                  </a:lnTo>
                  <a:lnTo>
                    <a:pt x="177496" y="217258"/>
                  </a:lnTo>
                  <a:lnTo>
                    <a:pt x="182605" y="217268"/>
                  </a:lnTo>
                  <a:lnTo>
                    <a:pt x="213656"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 name="SMARTInkShape-Group72"/>
          <p:cNvGrpSpPr/>
          <p:nvPr/>
        </p:nvGrpSpPr>
        <p:grpSpPr>
          <a:xfrm>
            <a:off x="1593269" y="3241477"/>
            <a:ext cx="1103498" cy="401449"/>
            <a:chOff x="1593269" y="3241477"/>
            <a:chExt cx="1103498" cy="401449"/>
          </a:xfrm>
        </p:grpSpPr>
        <p:sp>
          <p:nvSpPr>
            <p:cNvPr id="208" name="SMARTInkShape-396"/>
            <p:cNvSpPr/>
            <p:nvPr/>
          </p:nvSpPr>
          <p:spPr>
            <a:xfrm>
              <a:off x="1593269" y="3582850"/>
              <a:ext cx="1103498" cy="60076"/>
            </a:xfrm>
            <a:custGeom>
              <a:avLst/>
              <a:gdLst/>
              <a:ahLst/>
              <a:cxnLst/>
              <a:rect l="0" t="0" r="0" b="0"/>
              <a:pathLst>
                <a:path w="1103498" h="60076">
                  <a:moveTo>
                    <a:pt x="5145" y="6884"/>
                  </a:moveTo>
                  <a:lnTo>
                    <a:pt x="404" y="11625"/>
                  </a:lnTo>
                  <a:lnTo>
                    <a:pt x="0" y="14013"/>
                  </a:lnTo>
                  <a:lnTo>
                    <a:pt x="723" y="16598"/>
                  </a:lnTo>
                  <a:lnTo>
                    <a:pt x="2197" y="19313"/>
                  </a:lnTo>
                  <a:lnTo>
                    <a:pt x="5164" y="20131"/>
                  </a:lnTo>
                  <a:lnTo>
                    <a:pt x="13752" y="18394"/>
                  </a:lnTo>
                  <a:lnTo>
                    <a:pt x="34145" y="9086"/>
                  </a:lnTo>
                  <a:lnTo>
                    <a:pt x="39361" y="8352"/>
                  </a:lnTo>
                  <a:lnTo>
                    <a:pt x="50449" y="10183"/>
                  </a:lnTo>
                  <a:lnTo>
                    <a:pt x="73735" y="14702"/>
                  </a:lnTo>
                  <a:lnTo>
                    <a:pt x="91504" y="10744"/>
                  </a:lnTo>
                  <a:lnTo>
                    <a:pt x="121236" y="325"/>
                  </a:lnTo>
                  <a:lnTo>
                    <a:pt x="133140" y="0"/>
                  </a:lnTo>
                  <a:lnTo>
                    <a:pt x="175985" y="6149"/>
                  </a:lnTo>
                  <a:lnTo>
                    <a:pt x="216182" y="6841"/>
                  </a:lnTo>
                  <a:lnTo>
                    <a:pt x="257535" y="6881"/>
                  </a:lnTo>
                  <a:lnTo>
                    <a:pt x="272100" y="7875"/>
                  </a:lnTo>
                  <a:lnTo>
                    <a:pt x="302445" y="14573"/>
                  </a:lnTo>
                  <a:lnTo>
                    <a:pt x="317909" y="15446"/>
                  </a:lnTo>
                  <a:lnTo>
                    <a:pt x="340145" y="10597"/>
                  </a:lnTo>
                  <a:lnTo>
                    <a:pt x="362704" y="14820"/>
                  </a:lnTo>
                  <a:lnTo>
                    <a:pt x="385961" y="25135"/>
                  </a:lnTo>
                  <a:lnTo>
                    <a:pt x="389991" y="27982"/>
                  </a:lnTo>
                  <a:lnTo>
                    <a:pt x="409885" y="31987"/>
                  </a:lnTo>
                  <a:lnTo>
                    <a:pt x="453435" y="26465"/>
                  </a:lnTo>
                  <a:lnTo>
                    <a:pt x="493662" y="41023"/>
                  </a:lnTo>
                  <a:lnTo>
                    <a:pt x="524311" y="50153"/>
                  </a:lnTo>
                  <a:lnTo>
                    <a:pt x="533872" y="48274"/>
                  </a:lnTo>
                  <a:lnTo>
                    <a:pt x="539200" y="46384"/>
                  </a:lnTo>
                  <a:lnTo>
                    <a:pt x="550412" y="46929"/>
                  </a:lnTo>
                  <a:lnTo>
                    <a:pt x="561017" y="50479"/>
                  </a:lnTo>
                  <a:lnTo>
                    <a:pt x="573558" y="57063"/>
                  </a:lnTo>
                  <a:lnTo>
                    <a:pt x="583872" y="58952"/>
                  </a:lnTo>
                  <a:lnTo>
                    <a:pt x="592425" y="57145"/>
                  </a:lnTo>
                  <a:lnTo>
                    <a:pt x="610740" y="47901"/>
                  </a:lnTo>
                  <a:lnTo>
                    <a:pt x="624541" y="47604"/>
                  </a:lnTo>
                  <a:lnTo>
                    <a:pt x="666822" y="58991"/>
                  </a:lnTo>
                  <a:lnTo>
                    <a:pt x="676586" y="57163"/>
                  </a:lnTo>
                  <a:lnTo>
                    <a:pt x="703871" y="47130"/>
                  </a:lnTo>
                  <a:lnTo>
                    <a:pt x="745012" y="53834"/>
                  </a:lnTo>
                  <a:lnTo>
                    <a:pt x="765125" y="59153"/>
                  </a:lnTo>
                  <a:lnTo>
                    <a:pt x="780217" y="60075"/>
                  </a:lnTo>
                  <a:lnTo>
                    <a:pt x="788829" y="57644"/>
                  </a:lnTo>
                  <a:lnTo>
                    <a:pt x="817834" y="46201"/>
                  </a:lnTo>
                  <a:lnTo>
                    <a:pt x="827046" y="44202"/>
                  </a:lnTo>
                  <a:lnTo>
                    <a:pt x="867401" y="50432"/>
                  </a:lnTo>
                  <a:lnTo>
                    <a:pt x="872678" y="48815"/>
                  </a:lnTo>
                  <a:lnTo>
                    <a:pt x="913340" y="21952"/>
                  </a:lnTo>
                  <a:lnTo>
                    <a:pt x="927701" y="21187"/>
                  </a:lnTo>
                  <a:lnTo>
                    <a:pt x="942022" y="24155"/>
                  </a:lnTo>
                  <a:lnTo>
                    <a:pt x="951693" y="28782"/>
                  </a:lnTo>
                  <a:lnTo>
                    <a:pt x="956654" y="29420"/>
                  </a:lnTo>
                  <a:lnTo>
                    <a:pt x="967457" y="27484"/>
                  </a:lnTo>
                  <a:lnTo>
                    <a:pt x="989569" y="14003"/>
                  </a:lnTo>
                  <a:lnTo>
                    <a:pt x="993811" y="13615"/>
                  </a:lnTo>
                  <a:lnTo>
                    <a:pt x="1034293" y="16720"/>
                  </a:lnTo>
                  <a:lnTo>
                    <a:pt x="1042312" y="20516"/>
                  </a:lnTo>
                  <a:lnTo>
                    <a:pt x="1045840" y="20933"/>
                  </a:lnTo>
                  <a:lnTo>
                    <a:pt x="1064704" y="15402"/>
                  </a:lnTo>
                  <a:lnTo>
                    <a:pt x="1074931" y="8202"/>
                  </a:lnTo>
                  <a:lnTo>
                    <a:pt x="1076515" y="8755"/>
                  </a:lnTo>
                  <a:lnTo>
                    <a:pt x="1090843" y="20208"/>
                  </a:lnTo>
                  <a:lnTo>
                    <a:pt x="1092084" y="19736"/>
                  </a:lnTo>
                  <a:lnTo>
                    <a:pt x="1092912" y="18429"/>
                  </a:lnTo>
                  <a:lnTo>
                    <a:pt x="1094456" y="17557"/>
                  </a:lnTo>
                  <a:lnTo>
                    <a:pt x="1098817" y="16589"/>
                  </a:lnTo>
                  <a:lnTo>
                    <a:pt x="1100377" y="15338"/>
                  </a:lnTo>
                  <a:lnTo>
                    <a:pt x="1103497" y="68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397"/>
            <p:cNvSpPr/>
            <p:nvPr/>
          </p:nvSpPr>
          <p:spPr>
            <a:xfrm>
              <a:off x="1625203" y="3241477"/>
              <a:ext cx="875111" cy="31875"/>
            </a:xfrm>
            <a:custGeom>
              <a:avLst/>
              <a:gdLst/>
              <a:ahLst/>
              <a:cxnLst/>
              <a:rect l="0" t="0" r="0" b="0"/>
              <a:pathLst>
                <a:path w="875111" h="31875">
                  <a:moveTo>
                    <a:pt x="0" y="0"/>
                  </a:moveTo>
                  <a:lnTo>
                    <a:pt x="12429" y="12428"/>
                  </a:lnTo>
                  <a:lnTo>
                    <a:pt x="16224" y="13246"/>
                  </a:lnTo>
                  <a:lnTo>
                    <a:pt x="25731" y="11509"/>
                  </a:lnTo>
                  <a:lnTo>
                    <a:pt x="42240" y="4953"/>
                  </a:lnTo>
                  <a:lnTo>
                    <a:pt x="69181" y="6208"/>
                  </a:lnTo>
                  <a:lnTo>
                    <a:pt x="105718" y="13536"/>
                  </a:lnTo>
                  <a:lnTo>
                    <a:pt x="148798" y="9732"/>
                  </a:lnTo>
                  <a:lnTo>
                    <a:pt x="187184" y="9167"/>
                  </a:lnTo>
                  <a:lnTo>
                    <a:pt x="226188" y="9968"/>
                  </a:lnTo>
                  <a:lnTo>
                    <a:pt x="263582" y="14088"/>
                  </a:lnTo>
                  <a:lnTo>
                    <a:pt x="306984" y="12888"/>
                  </a:lnTo>
                  <a:lnTo>
                    <a:pt x="314789" y="14545"/>
                  </a:lnTo>
                  <a:lnTo>
                    <a:pt x="331399" y="11094"/>
                  </a:lnTo>
                  <a:lnTo>
                    <a:pt x="347710" y="5923"/>
                  </a:lnTo>
                  <a:lnTo>
                    <a:pt x="382288" y="8042"/>
                  </a:lnTo>
                  <a:lnTo>
                    <a:pt x="413903" y="11312"/>
                  </a:lnTo>
                  <a:lnTo>
                    <a:pt x="456585" y="16566"/>
                  </a:lnTo>
                  <a:lnTo>
                    <a:pt x="493574" y="12735"/>
                  </a:lnTo>
                  <a:lnTo>
                    <a:pt x="520189" y="5317"/>
                  </a:lnTo>
                  <a:lnTo>
                    <a:pt x="542080" y="7654"/>
                  </a:lnTo>
                  <a:lnTo>
                    <a:pt x="579650" y="14835"/>
                  </a:lnTo>
                  <a:lnTo>
                    <a:pt x="623160" y="17262"/>
                  </a:lnTo>
                  <a:lnTo>
                    <a:pt x="665052" y="10712"/>
                  </a:lnTo>
                  <a:lnTo>
                    <a:pt x="684516" y="10714"/>
                  </a:lnTo>
                  <a:lnTo>
                    <a:pt x="724273" y="21463"/>
                  </a:lnTo>
                  <a:lnTo>
                    <a:pt x="738948" y="21776"/>
                  </a:lnTo>
                  <a:lnTo>
                    <a:pt x="751093" y="20592"/>
                  </a:lnTo>
                  <a:lnTo>
                    <a:pt x="792095" y="26489"/>
                  </a:lnTo>
                  <a:lnTo>
                    <a:pt x="801173" y="29301"/>
                  </a:lnTo>
                  <a:lnTo>
                    <a:pt x="804982" y="31440"/>
                  </a:lnTo>
                  <a:lnTo>
                    <a:pt x="808514" y="31874"/>
                  </a:lnTo>
                  <a:lnTo>
                    <a:pt x="827387" y="26374"/>
                  </a:lnTo>
                  <a:lnTo>
                    <a:pt x="833394" y="22304"/>
                  </a:lnTo>
                  <a:lnTo>
                    <a:pt x="836386" y="21815"/>
                  </a:lnTo>
                  <a:lnTo>
                    <a:pt x="839372" y="22481"/>
                  </a:lnTo>
                  <a:lnTo>
                    <a:pt x="845335" y="24874"/>
                  </a:lnTo>
                  <a:lnTo>
                    <a:pt x="875110"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1" name="SMARTInkShape-398"/>
          <p:cNvSpPr/>
          <p:nvPr/>
        </p:nvSpPr>
        <p:spPr>
          <a:xfrm>
            <a:off x="1526977" y="4332116"/>
            <a:ext cx="1134071" cy="34424"/>
          </a:xfrm>
          <a:custGeom>
            <a:avLst/>
            <a:gdLst/>
            <a:ahLst/>
            <a:cxnLst/>
            <a:rect l="0" t="0" r="0" b="0"/>
            <a:pathLst>
              <a:path w="1134071" h="34424">
                <a:moveTo>
                  <a:pt x="0" y="25572"/>
                </a:moveTo>
                <a:lnTo>
                  <a:pt x="4740" y="25572"/>
                </a:lnTo>
                <a:lnTo>
                  <a:pt x="6136" y="24579"/>
                </a:lnTo>
                <a:lnTo>
                  <a:pt x="7067" y="22926"/>
                </a:lnTo>
                <a:lnTo>
                  <a:pt x="7688" y="20831"/>
                </a:lnTo>
                <a:lnTo>
                  <a:pt x="13669" y="15858"/>
                </a:lnTo>
                <a:lnTo>
                  <a:pt x="21950" y="11332"/>
                </a:lnTo>
                <a:lnTo>
                  <a:pt x="35350" y="8427"/>
                </a:lnTo>
                <a:lnTo>
                  <a:pt x="73702" y="7754"/>
                </a:lnTo>
                <a:lnTo>
                  <a:pt x="85012" y="10377"/>
                </a:lnTo>
                <a:lnTo>
                  <a:pt x="89416" y="12465"/>
                </a:lnTo>
                <a:lnTo>
                  <a:pt x="102248" y="12140"/>
                </a:lnTo>
                <a:lnTo>
                  <a:pt x="142444" y="1033"/>
                </a:lnTo>
                <a:lnTo>
                  <a:pt x="155582" y="775"/>
                </a:lnTo>
                <a:lnTo>
                  <a:pt x="196950" y="6603"/>
                </a:lnTo>
                <a:lnTo>
                  <a:pt x="234099" y="498"/>
                </a:lnTo>
                <a:lnTo>
                  <a:pt x="278066" y="0"/>
                </a:lnTo>
                <a:lnTo>
                  <a:pt x="317011" y="8541"/>
                </a:lnTo>
                <a:lnTo>
                  <a:pt x="340653" y="14241"/>
                </a:lnTo>
                <a:lnTo>
                  <a:pt x="357776" y="14583"/>
                </a:lnTo>
                <a:lnTo>
                  <a:pt x="397173" y="8813"/>
                </a:lnTo>
                <a:lnTo>
                  <a:pt x="435604" y="8922"/>
                </a:lnTo>
                <a:lnTo>
                  <a:pt x="477206" y="15429"/>
                </a:lnTo>
                <a:lnTo>
                  <a:pt x="518439" y="16483"/>
                </a:lnTo>
                <a:lnTo>
                  <a:pt x="558483" y="11870"/>
                </a:lnTo>
                <a:lnTo>
                  <a:pt x="578667" y="8944"/>
                </a:lnTo>
                <a:lnTo>
                  <a:pt x="614771" y="20229"/>
                </a:lnTo>
                <a:lnTo>
                  <a:pt x="641537" y="22996"/>
                </a:lnTo>
                <a:lnTo>
                  <a:pt x="679843" y="17675"/>
                </a:lnTo>
                <a:lnTo>
                  <a:pt x="713617" y="17838"/>
                </a:lnTo>
                <a:lnTo>
                  <a:pt x="751366" y="24357"/>
                </a:lnTo>
                <a:lnTo>
                  <a:pt x="792200" y="25332"/>
                </a:lnTo>
                <a:lnTo>
                  <a:pt x="835823" y="24558"/>
                </a:lnTo>
                <a:lnTo>
                  <a:pt x="871075" y="17880"/>
                </a:lnTo>
                <a:lnTo>
                  <a:pt x="911472" y="26519"/>
                </a:lnTo>
                <a:lnTo>
                  <a:pt x="927981" y="29961"/>
                </a:lnTo>
                <a:lnTo>
                  <a:pt x="948432" y="26321"/>
                </a:lnTo>
                <a:lnTo>
                  <a:pt x="975766" y="18847"/>
                </a:lnTo>
                <a:lnTo>
                  <a:pt x="992275" y="18615"/>
                </a:lnTo>
                <a:lnTo>
                  <a:pt x="1026505" y="24459"/>
                </a:lnTo>
                <a:lnTo>
                  <a:pt x="1069016" y="17150"/>
                </a:lnTo>
                <a:lnTo>
                  <a:pt x="1072842" y="16981"/>
                </a:lnTo>
                <a:lnTo>
                  <a:pt x="1093239" y="23838"/>
                </a:lnTo>
                <a:lnTo>
                  <a:pt x="1122886" y="34027"/>
                </a:lnTo>
                <a:lnTo>
                  <a:pt x="1123638" y="33193"/>
                </a:lnTo>
                <a:lnTo>
                  <a:pt x="1124472" y="29620"/>
                </a:lnTo>
                <a:lnTo>
                  <a:pt x="1125687" y="29263"/>
                </a:lnTo>
                <a:lnTo>
                  <a:pt x="1133956" y="34423"/>
                </a:lnTo>
                <a:lnTo>
                  <a:pt x="1134070" y="255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6" name="SMARTInkShape-Group74"/>
          <p:cNvGrpSpPr/>
          <p:nvPr/>
        </p:nvGrpSpPr>
        <p:grpSpPr>
          <a:xfrm>
            <a:off x="5473898" y="1026914"/>
            <a:ext cx="2291462" cy="526350"/>
            <a:chOff x="5473898" y="1026914"/>
            <a:chExt cx="2291462" cy="526350"/>
          </a:xfrm>
        </p:grpSpPr>
        <p:sp>
          <p:nvSpPr>
            <p:cNvPr id="212" name="SMARTInkShape-399"/>
            <p:cNvSpPr/>
            <p:nvPr/>
          </p:nvSpPr>
          <p:spPr>
            <a:xfrm>
              <a:off x="5509617" y="1094516"/>
              <a:ext cx="169664" cy="458748"/>
            </a:xfrm>
            <a:custGeom>
              <a:avLst/>
              <a:gdLst/>
              <a:ahLst/>
              <a:cxnLst/>
              <a:rect l="0" t="0" r="0" b="0"/>
              <a:pathLst>
                <a:path w="169664" h="458748">
                  <a:moveTo>
                    <a:pt x="116086" y="84203"/>
                  </a:moveTo>
                  <a:lnTo>
                    <a:pt x="109949" y="98461"/>
                  </a:lnTo>
                  <a:lnTo>
                    <a:pt x="100272" y="140155"/>
                  </a:lnTo>
                  <a:lnTo>
                    <a:pt x="91998" y="174093"/>
                  </a:lnTo>
                  <a:lnTo>
                    <a:pt x="83262" y="217993"/>
                  </a:lnTo>
                  <a:lnTo>
                    <a:pt x="74390" y="252167"/>
                  </a:lnTo>
                  <a:lnTo>
                    <a:pt x="65149" y="296122"/>
                  </a:lnTo>
                  <a:lnTo>
                    <a:pt x="60645" y="329887"/>
                  </a:lnTo>
                  <a:lnTo>
                    <a:pt x="53026" y="366019"/>
                  </a:lnTo>
                  <a:lnTo>
                    <a:pt x="41564" y="409635"/>
                  </a:lnTo>
                  <a:lnTo>
                    <a:pt x="27970" y="439919"/>
                  </a:lnTo>
                  <a:lnTo>
                    <a:pt x="19707" y="450658"/>
                  </a:lnTo>
                  <a:lnTo>
                    <a:pt x="9561" y="458747"/>
                  </a:lnTo>
                  <a:lnTo>
                    <a:pt x="1297" y="418971"/>
                  </a:lnTo>
                  <a:lnTo>
                    <a:pt x="257" y="375630"/>
                  </a:lnTo>
                  <a:lnTo>
                    <a:pt x="51" y="336936"/>
                  </a:lnTo>
                  <a:lnTo>
                    <a:pt x="15" y="301962"/>
                  </a:lnTo>
                  <a:lnTo>
                    <a:pt x="3" y="258737"/>
                  </a:lnTo>
                  <a:lnTo>
                    <a:pt x="1" y="219110"/>
                  </a:lnTo>
                  <a:lnTo>
                    <a:pt x="0" y="174682"/>
                  </a:lnTo>
                  <a:lnTo>
                    <a:pt x="0" y="144259"/>
                  </a:lnTo>
                  <a:lnTo>
                    <a:pt x="0" y="102218"/>
                  </a:lnTo>
                  <a:lnTo>
                    <a:pt x="2646" y="66080"/>
                  </a:lnTo>
                  <a:lnTo>
                    <a:pt x="8121" y="49359"/>
                  </a:lnTo>
                  <a:lnTo>
                    <a:pt x="32590" y="13775"/>
                  </a:lnTo>
                  <a:lnTo>
                    <a:pt x="35321" y="7261"/>
                  </a:lnTo>
                  <a:lnTo>
                    <a:pt x="39841" y="1058"/>
                  </a:lnTo>
                  <a:lnTo>
                    <a:pt x="42436" y="0"/>
                  </a:lnTo>
                  <a:lnTo>
                    <a:pt x="45158" y="286"/>
                  </a:lnTo>
                  <a:lnTo>
                    <a:pt x="47965" y="1469"/>
                  </a:lnTo>
                  <a:lnTo>
                    <a:pt x="53729" y="10721"/>
                  </a:lnTo>
                  <a:lnTo>
                    <a:pt x="65514" y="50395"/>
                  </a:lnTo>
                  <a:lnTo>
                    <a:pt x="76404" y="90754"/>
                  </a:lnTo>
                  <a:lnTo>
                    <a:pt x="79845" y="134650"/>
                  </a:lnTo>
                  <a:lnTo>
                    <a:pt x="84953" y="177864"/>
                  </a:lnTo>
                  <a:lnTo>
                    <a:pt x="92750" y="214149"/>
                  </a:lnTo>
                  <a:lnTo>
                    <a:pt x="101344" y="248493"/>
                  </a:lnTo>
                  <a:lnTo>
                    <a:pt x="110175" y="283804"/>
                  </a:lnTo>
                  <a:lnTo>
                    <a:pt x="119075" y="324142"/>
                  </a:lnTo>
                  <a:lnTo>
                    <a:pt x="127996" y="362773"/>
                  </a:lnTo>
                  <a:lnTo>
                    <a:pt x="142876" y="399520"/>
                  </a:lnTo>
                  <a:lnTo>
                    <a:pt x="151805" y="419062"/>
                  </a:lnTo>
                  <a:lnTo>
                    <a:pt x="169663" y="441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400"/>
            <p:cNvSpPr/>
            <p:nvPr/>
          </p:nvSpPr>
          <p:spPr>
            <a:xfrm>
              <a:off x="5473898" y="1387887"/>
              <a:ext cx="196455" cy="20263"/>
            </a:xfrm>
            <a:custGeom>
              <a:avLst/>
              <a:gdLst/>
              <a:ahLst/>
              <a:cxnLst/>
              <a:rect l="0" t="0" r="0" b="0"/>
              <a:pathLst>
                <a:path w="196455" h="20263">
                  <a:moveTo>
                    <a:pt x="0" y="5144"/>
                  </a:moveTo>
                  <a:lnTo>
                    <a:pt x="0" y="404"/>
                  </a:lnTo>
                  <a:lnTo>
                    <a:pt x="1985" y="0"/>
                  </a:lnTo>
                  <a:lnTo>
                    <a:pt x="24719" y="9126"/>
                  </a:lnTo>
                  <a:lnTo>
                    <a:pt x="43729" y="16836"/>
                  </a:lnTo>
                  <a:lnTo>
                    <a:pt x="62100" y="20262"/>
                  </a:lnTo>
                  <a:lnTo>
                    <a:pt x="98656" y="17451"/>
                  </a:lnTo>
                  <a:lnTo>
                    <a:pt x="140908" y="10334"/>
                  </a:lnTo>
                  <a:lnTo>
                    <a:pt x="196454" y="5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401"/>
            <p:cNvSpPr/>
            <p:nvPr/>
          </p:nvSpPr>
          <p:spPr>
            <a:xfrm>
              <a:off x="5724417" y="1287207"/>
              <a:ext cx="258475" cy="239771"/>
            </a:xfrm>
            <a:custGeom>
              <a:avLst/>
              <a:gdLst/>
              <a:ahLst/>
              <a:cxnLst/>
              <a:rect l="0" t="0" r="0" b="0"/>
              <a:pathLst>
                <a:path w="258475" h="239771">
                  <a:moveTo>
                    <a:pt x="8442" y="16527"/>
                  </a:moveTo>
                  <a:lnTo>
                    <a:pt x="9435" y="54119"/>
                  </a:lnTo>
                  <a:lnTo>
                    <a:pt x="16131" y="92401"/>
                  </a:lnTo>
                  <a:lnTo>
                    <a:pt x="26923" y="135843"/>
                  </a:lnTo>
                  <a:lnTo>
                    <a:pt x="33590" y="171395"/>
                  </a:lnTo>
                  <a:lnTo>
                    <a:pt x="30005" y="191288"/>
                  </a:lnTo>
                  <a:lnTo>
                    <a:pt x="28770" y="194550"/>
                  </a:lnTo>
                  <a:lnTo>
                    <a:pt x="27947" y="195733"/>
                  </a:lnTo>
                  <a:lnTo>
                    <a:pt x="27399" y="195529"/>
                  </a:lnTo>
                  <a:lnTo>
                    <a:pt x="21887" y="190501"/>
                  </a:lnTo>
                  <a:lnTo>
                    <a:pt x="19378" y="185461"/>
                  </a:lnTo>
                  <a:lnTo>
                    <a:pt x="5060" y="145195"/>
                  </a:lnTo>
                  <a:lnTo>
                    <a:pt x="1156" y="112639"/>
                  </a:lnTo>
                  <a:lnTo>
                    <a:pt x="0" y="76314"/>
                  </a:lnTo>
                  <a:lnTo>
                    <a:pt x="4397" y="49896"/>
                  </a:lnTo>
                  <a:lnTo>
                    <a:pt x="23437" y="8782"/>
                  </a:lnTo>
                  <a:lnTo>
                    <a:pt x="29328" y="3163"/>
                  </a:lnTo>
                  <a:lnTo>
                    <a:pt x="35254" y="666"/>
                  </a:lnTo>
                  <a:lnTo>
                    <a:pt x="38223" y="0"/>
                  </a:lnTo>
                  <a:lnTo>
                    <a:pt x="41195" y="2532"/>
                  </a:lnTo>
                  <a:lnTo>
                    <a:pt x="65182" y="43447"/>
                  </a:lnTo>
                  <a:lnTo>
                    <a:pt x="87229" y="80424"/>
                  </a:lnTo>
                  <a:lnTo>
                    <a:pt x="101800" y="119181"/>
                  </a:lnTo>
                  <a:lnTo>
                    <a:pt x="106242" y="158852"/>
                  </a:lnTo>
                  <a:lnTo>
                    <a:pt x="106542" y="169382"/>
                  </a:lnTo>
                  <a:lnTo>
                    <a:pt x="106612" y="165160"/>
                  </a:lnTo>
                  <a:lnTo>
                    <a:pt x="109290" y="159316"/>
                  </a:lnTo>
                  <a:lnTo>
                    <a:pt x="112795" y="153411"/>
                  </a:lnTo>
                  <a:lnTo>
                    <a:pt x="115045" y="141535"/>
                  </a:lnTo>
                  <a:lnTo>
                    <a:pt x="121663" y="99135"/>
                  </a:lnTo>
                  <a:lnTo>
                    <a:pt x="126608" y="60038"/>
                  </a:lnTo>
                  <a:lnTo>
                    <a:pt x="128892" y="54464"/>
                  </a:lnTo>
                  <a:lnTo>
                    <a:pt x="136720" y="45625"/>
                  </a:lnTo>
                  <a:lnTo>
                    <a:pt x="165841" y="27356"/>
                  </a:lnTo>
                  <a:lnTo>
                    <a:pt x="172985" y="28947"/>
                  </a:lnTo>
                  <a:lnTo>
                    <a:pt x="182775" y="33953"/>
                  </a:lnTo>
                  <a:lnTo>
                    <a:pt x="198452" y="47929"/>
                  </a:lnTo>
                  <a:lnTo>
                    <a:pt x="206331" y="58926"/>
                  </a:lnTo>
                  <a:lnTo>
                    <a:pt x="222552" y="102196"/>
                  </a:lnTo>
                  <a:lnTo>
                    <a:pt x="236618" y="143233"/>
                  </a:lnTo>
                  <a:lnTo>
                    <a:pt x="242471" y="184467"/>
                  </a:lnTo>
                  <a:lnTo>
                    <a:pt x="249604" y="221499"/>
                  </a:lnTo>
                  <a:lnTo>
                    <a:pt x="258474" y="2397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402"/>
            <p:cNvSpPr/>
            <p:nvPr/>
          </p:nvSpPr>
          <p:spPr>
            <a:xfrm>
              <a:off x="6028010" y="1314085"/>
              <a:ext cx="115616" cy="223983"/>
            </a:xfrm>
            <a:custGeom>
              <a:avLst/>
              <a:gdLst/>
              <a:ahLst/>
              <a:cxnLst/>
              <a:rect l="0" t="0" r="0" b="0"/>
              <a:pathLst>
                <a:path w="115616" h="223983">
                  <a:moveTo>
                    <a:pt x="53107" y="123595"/>
                  </a:moveTo>
                  <a:lnTo>
                    <a:pt x="53107" y="131283"/>
                  </a:lnTo>
                  <a:lnTo>
                    <a:pt x="57848" y="127416"/>
                  </a:lnTo>
                  <a:lnTo>
                    <a:pt x="74475" y="112076"/>
                  </a:lnTo>
                  <a:lnTo>
                    <a:pt x="81786" y="108553"/>
                  </a:lnTo>
                  <a:lnTo>
                    <a:pt x="96222" y="92349"/>
                  </a:lnTo>
                  <a:lnTo>
                    <a:pt x="108326" y="68696"/>
                  </a:lnTo>
                  <a:lnTo>
                    <a:pt x="109729" y="48925"/>
                  </a:lnTo>
                  <a:lnTo>
                    <a:pt x="107286" y="18115"/>
                  </a:lnTo>
                  <a:lnTo>
                    <a:pt x="105102" y="13587"/>
                  </a:lnTo>
                  <a:lnTo>
                    <a:pt x="97382" y="5911"/>
                  </a:lnTo>
                  <a:lnTo>
                    <a:pt x="89983" y="1838"/>
                  </a:lnTo>
                  <a:lnTo>
                    <a:pt x="81402" y="27"/>
                  </a:lnTo>
                  <a:lnTo>
                    <a:pt x="59838" y="0"/>
                  </a:lnTo>
                  <a:lnTo>
                    <a:pt x="43200" y="3510"/>
                  </a:lnTo>
                  <a:lnTo>
                    <a:pt x="28529" y="13669"/>
                  </a:lnTo>
                  <a:lnTo>
                    <a:pt x="14406" y="30831"/>
                  </a:lnTo>
                  <a:lnTo>
                    <a:pt x="4893" y="64481"/>
                  </a:lnTo>
                  <a:lnTo>
                    <a:pt x="589" y="108794"/>
                  </a:lnTo>
                  <a:lnTo>
                    <a:pt x="0" y="121316"/>
                  </a:lnTo>
                  <a:lnTo>
                    <a:pt x="13881" y="158827"/>
                  </a:lnTo>
                  <a:lnTo>
                    <a:pt x="33084" y="199162"/>
                  </a:lnTo>
                  <a:lnTo>
                    <a:pt x="41232" y="212743"/>
                  </a:lnTo>
                  <a:lnTo>
                    <a:pt x="51467" y="222086"/>
                  </a:lnTo>
                  <a:lnTo>
                    <a:pt x="56975" y="223982"/>
                  </a:lnTo>
                  <a:lnTo>
                    <a:pt x="81226" y="222302"/>
                  </a:lnTo>
                  <a:lnTo>
                    <a:pt x="115615" y="195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403"/>
            <p:cNvSpPr/>
            <p:nvPr/>
          </p:nvSpPr>
          <p:spPr>
            <a:xfrm>
              <a:off x="6171335" y="1290453"/>
              <a:ext cx="141955" cy="213733"/>
            </a:xfrm>
            <a:custGeom>
              <a:avLst/>
              <a:gdLst/>
              <a:ahLst/>
              <a:cxnLst/>
              <a:rect l="0" t="0" r="0" b="0"/>
              <a:pathLst>
                <a:path w="141955" h="213733">
                  <a:moveTo>
                    <a:pt x="8010" y="31141"/>
                  </a:moveTo>
                  <a:lnTo>
                    <a:pt x="3268" y="31141"/>
                  </a:lnTo>
                  <a:lnTo>
                    <a:pt x="1872" y="32133"/>
                  </a:lnTo>
                  <a:lnTo>
                    <a:pt x="941" y="33787"/>
                  </a:lnTo>
                  <a:lnTo>
                    <a:pt x="320" y="35881"/>
                  </a:lnTo>
                  <a:lnTo>
                    <a:pt x="5461" y="72904"/>
                  </a:lnTo>
                  <a:lnTo>
                    <a:pt x="7505" y="116230"/>
                  </a:lnTo>
                  <a:lnTo>
                    <a:pt x="10505" y="152264"/>
                  </a:lnTo>
                  <a:lnTo>
                    <a:pt x="17083" y="192171"/>
                  </a:lnTo>
                  <a:lnTo>
                    <a:pt x="24967" y="209054"/>
                  </a:lnTo>
                  <a:lnTo>
                    <a:pt x="25467" y="213732"/>
                  </a:lnTo>
                  <a:lnTo>
                    <a:pt x="24609" y="213391"/>
                  </a:lnTo>
                  <a:lnTo>
                    <a:pt x="21009" y="207722"/>
                  </a:lnTo>
                  <a:lnTo>
                    <a:pt x="10407" y="168153"/>
                  </a:lnTo>
                  <a:lnTo>
                    <a:pt x="3742" y="132399"/>
                  </a:lnTo>
                  <a:lnTo>
                    <a:pt x="0" y="94247"/>
                  </a:lnTo>
                  <a:lnTo>
                    <a:pt x="1908" y="55402"/>
                  </a:lnTo>
                  <a:lnTo>
                    <a:pt x="11544" y="19286"/>
                  </a:lnTo>
                  <a:lnTo>
                    <a:pt x="17186" y="10989"/>
                  </a:lnTo>
                  <a:lnTo>
                    <a:pt x="20080" y="8777"/>
                  </a:lnTo>
                  <a:lnTo>
                    <a:pt x="28588" y="6318"/>
                  </a:lnTo>
                  <a:lnTo>
                    <a:pt x="44533" y="2289"/>
                  </a:lnTo>
                  <a:lnTo>
                    <a:pt x="50219" y="0"/>
                  </a:lnTo>
                  <a:lnTo>
                    <a:pt x="55000" y="458"/>
                  </a:lnTo>
                  <a:lnTo>
                    <a:pt x="59179" y="2748"/>
                  </a:lnTo>
                  <a:lnTo>
                    <a:pt x="68455" y="9592"/>
                  </a:lnTo>
                  <a:lnTo>
                    <a:pt x="97658" y="25094"/>
                  </a:lnTo>
                  <a:lnTo>
                    <a:pt x="141954" y="66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404"/>
            <p:cNvSpPr/>
            <p:nvPr/>
          </p:nvSpPr>
          <p:spPr>
            <a:xfrm>
              <a:off x="6411516" y="1482328"/>
              <a:ext cx="8930" cy="8931"/>
            </a:xfrm>
            <a:custGeom>
              <a:avLst/>
              <a:gdLst/>
              <a:ahLst/>
              <a:cxnLst/>
              <a:rect l="0" t="0" r="0" b="0"/>
              <a:pathLst>
                <a:path w="8930" h="8931">
                  <a:moveTo>
                    <a:pt x="8929" y="0"/>
                  </a:moveTo>
                  <a:lnTo>
                    <a:pt x="0"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405"/>
            <p:cNvSpPr/>
            <p:nvPr/>
          </p:nvSpPr>
          <p:spPr>
            <a:xfrm>
              <a:off x="6608337" y="1026914"/>
              <a:ext cx="53211" cy="455415"/>
            </a:xfrm>
            <a:custGeom>
              <a:avLst/>
              <a:gdLst/>
              <a:ahLst/>
              <a:cxnLst/>
              <a:rect l="0" t="0" r="0" b="0"/>
              <a:pathLst>
                <a:path w="53211" h="455415">
                  <a:moveTo>
                    <a:pt x="8561" y="0"/>
                  </a:moveTo>
                  <a:lnTo>
                    <a:pt x="3821" y="4740"/>
                  </a:lnTo>
                  <a:lnTo>
                    <a:pt x="1494" y="9714"/>
                  </a:lnTo>
                  <a:lnTo>
                    <a:pt x="0" y="39953"/>
                  </a:lnTo>
                  <a:lnTo>
                    <a:pt x="6834" y="79440"/>
                  </a:lnTo>
                  <a:lnTo>
                    <a:pt x="15892" y="120153"/>
                  </a:lnTo>
                  <a:lnTo>
                    <a:pt x="17176" y="157753"/>
                  </a:lnTo>
                  <a:lnTo>
                    <a:pt x="22190" y="202173"/>
                  </a:lnTo>
                  <a:lnTo>
                    <a:pt x="26577" y="241460"/>
                  </a:lnTo>
                  <a:lnTo>
                    <a:pt x="32310" y="274832"/>
                  </a:lnTo>
                  <a:lnTo>
                    <a:pt x="34750" y="319018"/>
                  </a:lnTo>
                  <a:lnTo>
                    <a:pt x="39972" y="356703"/>
                  </a:lnTo>
                  <a:lnTo>
                    <a:pt x="44421" y="393803"/>
                  </a:lnTo>
                  <a:lnTo>
                    <a:pt x="53210" y="455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406"/>
            <p:cNvSpPr/>
            <p:nvPr/>
          </p:nvSpPr>
          <p:spPr>
            <a:xfrm>
              <a:off x="6679548" y="1233276"/>
              <a:ext cx="160594" cy="275842"/>
            </a:xfrm>
            <a:custGeom>
              <a:avLst/>
              <a:gdLst/>
              <a:ahLst/>
              <a:cxnLst/>
              <a:rect l="0" t="0" r="0" b="0"/>
              <a:pathLst>
                <a:path w="160594" h="275842">
                  <a:moveTo>
                    <a:pt x="26647" y="25810"/>
                  </a:moveTo>
                  <a:lnTo>
                    <a:pt x="25655" y="56272"/>
                  </a:lnTo>
                  <a:lnTo>
                    <a:pt x="21907" y="67791"/>
                  </a:lnTo>
                  <a:lnTo>
                    <a:pt x="24682" y="106606"/>
                  </a:lnTo>
                  <a:lnTo>
                    <a:pt x="26065" y="143787"/>
                  </a:lnTo>
                  <a:lnTo>
                    <a:pt x="26533" y="180928"/>
                  </a:lnTo>
                  <a:lnTo>
                    <a:pt x="25604" y="199923"/>
                  </a:lnTo>
                  <a:lnTo>
                    <a:pt x="21884" y="211673"/>
                  </a:lnTo>
                  <a:lnTo>
                    <a:pt x="20496" y="214211"/>
                  </a:lnTo>
                  <a:lnTo>
                    <a:pt x="19569" y="214910"/>
                  </a:lnTo>
                  <a:lnTo>
                    <a:pt x="13085" y="208685"/>
                  </a:lnTo>
                  <a:lnTo>
                    <a:pt x="3500" y="177725"/>
                  </a:lnTo>
                  <a:lnTo>
                    <a:pt x="578" y="133980"/>
                  </a:lnTo>
                  <a:lnTo>
                    <a:pt x="0" y="92597"/>
                  </a:lnTo>
                  <a:lnTo>
                    <a:pt x="4641" y="69080"/>
                  </a:lnTo>
                  <a:lnTo>
                    <a:pt x="23800" y="26240"/>
                  </a:lnTo>
                  <a:lnTo>
                    <a:pt x="30544" y="10173"/>
                  </a:lnTo>
                  <a:lnTo>
                    <a:pt x="35986" y="3977"/>
                  </a:lnTo>
                  <a:lnTo>
                    <a:pt x="41712" y="1224"/>
                  </a:lnTo>
                  <a:lnTo>
                    <a:pt x="47564" y="0"/>
                  </a:lnTo>
                  <a:lnTo>
                    <a:pt x="50514" y="666"/>
                  </a:lnTo>
                  <a:lnTo>
                    <a:pt x="78367" y="17151"/>
                  </a:lnTo>
                  <a:lnTo>
                    <a:pt x="85352" y="23946"/>
                  </a:lnTo>
                  <a:lnTo>
                    <a:pt x="102974" y="49798"/>
                  </a:lnTo>
                  <a:lnTo>
                    <a:pt x="106809" y="63455"/>
                  </a:lnTo>
                  <a:lnTo>
                    <a:pt x="108862" y="65789"/>
                  </a:lnTo>
                  <a:lnTo>
                    <a:pt x="111223" y="67346"/>
                  </a:lnTo>
                  <a:lnTo>
                    <a:pt x="119286" y="83757"/>
                  </a:lnTo>
                  <a:lnTo>
                    <a:pt x="129123" y="125661"/>
                  </a:lnTo>
                  <a:lnTo>
                    <a:pt x="140256" y="161831"/>
                  </a:lnTo>
                  <a:lnTo>
                    <a:pt x="143399" y="195564"/>
                  </a:lnTo>
                  <a:lnTo>
                    <a:pt x="145162" y="198510"/>
                  </a:lnTo>
                  <a:lnTo>
                    <a:pt x="147328" y="200475"/>
                  </a:lnTo>
                  <a:lnTo>
                    <a:pt x="149737" y="207949"/>
                  </a:lnTo>
                  <a:lnTo>
                    <a:pt x="154259" y="249696"/>
                  </a:lnTo>
                  <a:lnTo>
                    <a:pt x="160593" y="275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407"/>
            <p:cNvSpPr/>
            <p:nvPr/>
          </p:nvSpPr>
          <p:spPr>
            <a:xfrm>
              <a:off x="6858417" y="1080492"/>
              <a:ext cx="196037" cy="428103"/>
            </a:xfrm>
            <a:custGeom>
              <a:avLst/>
              <a:gdLst/>
              <a:ahLst/>
              <a:cxnLst/>
              <a:rect l="0" t="0" r="0" b="0"/>
              <a:pathLst>
                <a:path w="196037" h="428103">
                  <a:moveTo>
                    <a:pt x="196036" y="241102"/>
                  </a:moveTo>
                  <a:lnTo>
                    <a:pt x="196036" y="236361"/>
                  </a:lnTo>
                  <a:lnTo>
                    <a:pt x="193390" y="231388"/>
                  </a:lnTo>
                  <a:lnTo>
                    <a:pt x="175045" y="211290"/>
                  </a:lnTo>
                  <a:lnTo>
                    <a:pt x="169179" y="208008"/>
                  </a:lnTo>
                  <a:lnTo>
                    <a:pt x="157651" y="206161"/>
                  </a:lnTo>
                  <a:lnTo>
                    <a:pt x="152586" y="205902"/>
                  </a:lnTo>
                  <a:lnTo>
                    <a:pt x="144314" y="208259"/>
                  </a:lnTo>
                  <a:lnTo>
                    <a:pt x="103487" y="229308"/>
                  </a:lnTo>
                  <a:lnTo>
                    <a:pt x="85821" y="237166"/>
                  </a:lnTo>
                  <a:lnTo>
                    <a:pt x="68019" y="241920"/>
                  </a:lnTo>
                  <a:lnTo>
                    <a:pt x="50178" y="253030"/>
                  </a:lnTo>
                  <a:lnTo>
                    <a:pt x="38275" y="256325"/>
                  </a:lnTo>
                  <a:lnTo>
                    <a:pt x="33315" y="260180"/>
                  </a:lnTo>
                  <a:lnTo>
                    <a:pt x="14988" y="286535"/>
                  </a:lnTo>
                  <a:lnTo>
                    <a:pt x="11390" y="298998"/>
                  </a:lnTo>
                  <a:lnTo>
                    <a:pt x="6720" y="320102"/>
                  </a:lnTo>
                  <a:lnTo>
                    <a:pt x="1698" y="338923"/>
                  </a:lnTo>
                  <a:lnTo>
                    <a:pt x="0" y="363061"/>
                  </a:lnTo>
                  <a:lnTo>
                    <a:pt x="2414" y="372366"/>
                  </a:lnTo>
                  <a:lnTo>
                    <a:pt x="12049" y="386424"/>
                  </a:lnTo>
                  <a:lnTo>
                    <a:pt x="33350" y="407758"/>
                  </a:lnTo>
                  <a:lnTo>
                    <a:pt x="64426" y="424654"/>
                  </a:lnTo>
                  <a:lnTo>
                    <a:pt x="79236" y="427841"/>
                  </a:lnTo>
                  <a:lnTo>
                    <a:pt x="82451" y="428102"/>
                  </a:lnTo>
                  <a:lnTo>
                    <a:pt x="96455" y="423730"/>
                  </a:lnTo>
                  <a:lnTo>
                    <a:pt x="111837" y="413363"/>
                  </a:lnTo>
                  <a:lnTo>
                    <a:pt x="154362" y="372069"/>
                  </a:lnTo>
                  <a:lnTo>
                    <a:pt x="157670" y="363471"/>
                  </a:lnTo>
                  <a:lnTo>
                    <a:pt x="167153" y="323098"/>
                  </a:lnTo>
                  <a:lnTo>
                    <a:pt x="168971" y="280636"/>
                  </a:lnTo>
                  <a:lnTo>
                    <a:pt x="169231" y="236468"/>
                  </a:lnTo>
                  <a:lnTo>
                    <a:pt x="168255" y="195261"/>
                  </a:lnTo>
                  <a:lnTo>
                    <a:pt x="161144" y="151778"/>
                  </a:lnTo>
                  <a:lnTo>
                    <a:pt x="154253" y="108224"/>
                  </a:lnTo>
                  <a:lnTo>
                    <a:pt x="142368" y="66495"/>
                  </a:lnTo>
                  <a:lnTo>
                    <a:pt x="136589" y="55862"/>
                  </a:lnTo>
                  <a:lnTo>
                    <a:pt x="128907" y="11763"/>
                  </a:lnTo>
                  <a:lnTo>
                    <a:pt x="1245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408"/>
            <p:cNvSpPr/>
            <p:nvPr/>
          </p:nvSpPr>
          <p:spPr>
            <a:xfrm>
              <a:off x="7063383" y="1205508"/>
              <a:ext cx="26790" cy="312540"/>
            </a:xfrm>
            <a:custGeom>
              <a:avLst/>
              <a:gdLst/>
              <a:ahLst/>
              <a:cxnLst/>
              <a:rect l="0" t="0" r="0" b="0"/>
              <a:pathLst>
                <a:path w="26790" h="312540">
                  <a:moveTo>
                    <a:pt x="26789" y="0"/>
                  </a:moveTo>
                  <a:lnTo>
                    <a:pt x="25797" y="19403"/>
                  </a:lnTo>
                  <a:lnTo>
                    <a:pt x="19721" y="40139"/>
                  </a:lnTo>
                  <a:lnTo>
                    <a:pt x="18104" y="79957"/>
                  </a:lnTo>
                  <a:lnTo>
                    <a:pt x="17881" y="118765"/>
                  </a:lnTo>
                  <a:lnTo>
                    <a:pt x="15218" y="145462"/>
                  </a:lnTo>
                  <a:lnTo>
                    <a:pt x="9757" y="187864"/>
                  </a:lnTo>
                  <a:lnTo>
                    <a:pt x="9039" y="232217"/>
                  </a:lnTo>
                  <a:lnTo>
                    <a:pt x="6298" y="274180"/>
                  </a:lnTo>
                  <a:lnTo>
                    <a:pt x="829" y="293964"/>
                  </a:lnTo>
                  <a:lnTo>
                    <a:pt x="0" y="312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409"/>
            <p:cNvSpPr/>
            <p:nvPr/>
          </p:nvSpPr>
          <p:spPr>
            <a:xfrm>
              <a:off x="7054453" y="1108523"/>
              <a:ext cx="8931" cy="7689"/>
            </a:xfrm>
            <a:custGeom>
              <a:avLst/>
              <a:gdLst/>
              <a:ahLst/>
              <a:cxnLst/>
              <a:rect l="0" t="0" r="0" b="0"/>
              <a:pathLst>
                <a:path w="8931" h="7689">
                  <a:moveTo>
                    <a:pt x="8930" y="7688"/>
                  </a:moveTo>
                  <a:lnTo>
                    <a:pt x="8930" y="2948"/>
                  </a:lnTo>
                  <a:lnTo>
                    <a:pt x="7938" y="1551"/>
                  </a:lnTo>
                  <a:lnTo>
                    <a:pt x="6283" y="620"/>
                  </a:lnTo>
                  <a:lnTo>
                    <a:pt x="4189" y="0"/>
                  </a:lnTo>
                  <a:lnTo>
                    <a:pt x="2793" y="578"/>
                  </a:lnTo>
                  <a:lnTo>
                    <a:pt x="0" y="7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410"/>
            <p:cNvSpPr/>
            <p:nvPr/>
          </p:nvSpPr>
          <p:spPr>
            <a:xfrm>
              <a:off x="7145768" y="1232297"/>
              <a:ext cx="221225" cy="238226"/>
            </a:xfrm>
            <a:custGeom>
              <a:avLst/>
              <a:gdLst/>
              <a:ahLst/>
              <a:cxnLst/>
              <a:rect l="0" t="0" r="0" b="0"/>
              <a:pathLst>
                <a:path w="221225" h="238226">
                  <a:moveTo>
                    <a:pt x="131927" y="0"/>
                  </a:moveTo>
                  <a:lnTo>
                    <a:pt x="131927" y="4740"/>
                  </a:lnTo>
                  <a:lnTo>
                    <a:pt x="122446" y="17169"/>
                  </a:lnTo>
                  <a:lnTo>
                    <a:pt x="109854" y="22513"/>
                  </a:lnTo>
                  <a:lnTo>
                    <a:pt x="95328" y="26873"/>
                  </a:lnTo>
                  <a:lnTo>
                    <a:pt x="53377" y="53320"/>
                  </a:lnTo>
                  <a:lnTo>
                    <a:pt x="31592" y="78747"/>
                  </a:lnTo>
                  <a:lnTo>
                    <a:pt x="15769" y="116157"/>
                  </a:lnTo>
                  <a:lnTo>
                    <a:pt x="2524" y="159977"/>
                  </a:lnTo>
                  <a:lnTo>
                    <a:pt x="0" y="182556"/>
                  </a:lnTo>
                  <a:lnTo>
                    <a:pt x="4171" y="200529"/>
                  </a:lnTo>
                  <a:lnTo>
                    <a:pt x="11646" y="213148"/>
                  </a:lnTo>
                  <a:lnTo>
                    <a:pt x="37068" y="231394"/>
                  </a:lnTo>
                  <a:lnTo>
                    <a:pt x="56747" y="238225"/>
                  </a:lnTo>
                  <a:lnTo>
                    <a:pt x="61963" y="237200"/>
                  </a:lnTo>
                  <a:lnTo>
                    <a:pt x="70405" y="230768"/>
                  </a:lnTo>
                  <a:lnTo>
                    <a:pt x="96730" y="188024"/>
                  </a:lnTo>
                  <a:lnTo>
                    <a:pt x="106362" y="170879"/>
                  </a:lnTo>
                  <a:lnTo>
                    <a:pt x="117794" y="132733"/>
                  </a:lnTo>
                  <a:lnTo>
                    <a:pt x="121456" y="102057"/>
                  </a:lnTo>
                  <a:lnTo>
                    <a:pt x="119666" y="87361"/>
                  </a:lnTo>
                  <a:lnTo>
                    <a:pt x="115727" y="70864"/>
                  </a:lnTo>
                  <a:lnTo>
                    <a:pt x="114559" y="61346"/>
                  </a:lnTo>
                  <a:lnTo>
                    <a:pt x="114395" y="61733"/>
                  </a:lnTo>
                  <a:lnTo>
                    <a:pt x="114165" y="67019"/>
                  </a:lnTo>
                  <a:lnTo>
                    <a:pt x="111465" y="72119"/>
                  </a:lnTo>
                  <a:lnTo>
                    <a:pt x="109357" y="74869"/>
                  </a:lnTo>
                  <a:lnTo>
                    <a:pt x="106388" y="92959"/>
                  </a:lnTo>
                  <a:lnTo>
                    <a:pt x="106964" y="97692"/>
                  </a:lnTo>
                  <a:lnTo>
                    <a:pt x="108340" y="100846"/>
                  </a:lnTo>
                  <a:lnTo>
                    <a:pt x="110249" y="102950"/>
                  </a:lnTo>
                  <a:lnTo>
                    <a:pt x="120443" y="139986"/>
                  </a:lnTo>
                  <a:lnTo>
                    <a:pt x="134960" y="182402"/>
                  </a:lnTo>
                  <a:lnTo>
                    <a:pt x="143850" y="197030"/>
                  </a:lnTo>
                  <a:lnTo>
                    <a:pt x="178864" y="221819"/>
                  </a:lnTo>
                  <a:lnTo>
                    <a:pt x="221224"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411"/>
            <p:cNvSpPr/>
            <p:nvPr/>
          </p:nvSpPr>
          <p:spPr>
            <a:xfrm>
              <a:off x="7402711" y="1231582"/>
              <a:ext cx="125017" cy="239753"/>
            </a:xfrm>
            <a:custGeom>
              <a:avLst/>
              <a:gdLst/>
              <a:ahLst/>
              <a:cxnLst/>
              <a:rect l="0" t="0" r="0" b="0"/>
              <a:pathLst>
                <a:path w="125017" h="239753">
                  <a:moveTo>
                    <a:pt x="0" y="107871"/>
                  </a:moveTo>
                  <a:lnTo>
                    <a:pt x="4741" y="112612"/>
                  </a:lnTo>
                  <a:lnTo>
                    <a:pt x="13302" y="156668"/>
                  </a:lnTo>
                  <a:lnTo>
                    <a:pt x="26973" y="197714"/>
                  </a:lnTo>
                  <a:lnTo>
                    <a:pt x="34951" y="231367"/>
                  </a:lnTo>
                  <a:lnTo>
                    <a:pt x="35567" y="239752"/>
                  </a:lnTo>
                  <a:lnTo>
                    <a:pt x="36610" y="239448"/>
                  </a:lnTo>
                  <a:lnTo>
                    <a:pt x="40415" y="236464"/>
                  </a:lnTo>
                  <a:lnTo>
                    <a:pt x="40833" y="234280"/>
                  </a:lnTo>
                  <a:lnTo>
                    <a:pt x="40121" y="231831"/>
                  </a:lnTo>
                  <a:lnTo>
                    <a:pt x="38653" y="229206"/>
                  </a:lnTo>
                  <a:lnTo>
                    <a:pt x="33459" y="191085"/>
                  </a:lnTo>
                  <a:lnTo>
                    <a:pt x="28766" y="165931"/>
                  </a:lnTo>
                  <a:lnTo>
                    <a:pt x="24729" y="138634"/>
                  </a:lnTo>
                  <a:lnTo>
                    <a:pt x="19895" y="115332"/>
                  </a:lnTo>
                  <a:lnTo>
                    <a:pt x="13522" y="76052"/>
                  </a:lnTo>
                  <a:lnTo>
                    <a:pt x="10829" y="38196"/>
                  </a:lnTo>
                  <a:lnTo>
                    <a:pt x="21478" y="4316"/>
                  </a:lnTo>
                  <a:lnTo>
                    <a:pt x="24240" y="1131"/>
                  </a:lnTo>
                  <a:lnTo>
                    <a:pt x="27075" y="0"/>
                  </a:lnTo>
                  <a:lnTo>
                    <a:pt x="29956" y="238"/>
                  </a:lnTo>
                  <a:lnTo>
                    <a:pt x="35803" y="3149"/>
                  </a:lnTo>
                  <a:lnTo>
                    <a:pt x="52381" y="17842"/>
                  </a:lnTo>
                  <a:lnTo>
                    <a:pt x="78139" y="59385"/>
                  </a:lnTo>
                  <a:lnTo>
                    <a:pt x="96317" y="103181"/>
                  </a:lnTo>
                  <a:lnTo>
                    <a:pt x="109755" y="145089"/>
                  </a:lnTo>
                  <a:lnTo>
                    <a:pt x="120270" y="184871"/>
                  </a:lnTo>
                  <a:lnTo>
                    <a:pt x="125016" y="206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412"/>
            <p:cNvSpPr/>
            <p:nvPr/>
          </p:nvSpPr>
          <p:spPr>
            <a:xfrm>
              <a:off x="7599164" y="1214438"/>
              <a:ext cx="166196" cy="273689"/>
            </a:xfrm>
            <a:custGeom>
              <a:avLst/>
              <a:gdLst/>
              <a:ahLst/>
              <a:cxnLst/>
              <a:rect l="0" t="0" r="0" b="0"/>
              <a:pathLst>
                <a:path w="166196" h="273689">
                  <a:moveTo>
                    <a:pt x="151805" y="0"/>
                  </a:moveTo>
                  <a:lnTo>
                    <a:pt x="147064" y="0"/>
                  </a:lnTo>
                  <a:lnTo>
                    <a:pt x="111640" y="16781"/>
                  </a:lnTo>
                  <a:lnTo>
                    <a:pt x="70228" y="27455"/>
                  </a:lnTo>
                  <a:lnTo>
                    <a:pt x="38928" y="51473"/>
                  </a:lnTo>
                  <a:lnTo>
                    <a:pt x="32184" y="60249"/>
                  </a:lnTo>
                  <a:lnTo>
                    <a:pt x="27855" y="69227"/>
                  </a:lnTo>
                  <a:lnTo>
                    <a:pt x="36585" y="80263"/>
                  </a:lnTo>
                  <a:lnTo>
                    <a:pt x="78280" y="110413"/>
                  </a:lnTo>
                  <a:lnTo>
                    <a:pt x="119449" y="135452"/>
                  </a:lnTo>
                  <a:lnTo>
                    <a:pt x="134941" y="149605"/>
                  </a:lnTo>
                  <a:lnTo>
                    <a:pt x="140562" y="153315"/>
                  </a:lnTo>
                  <a:lnTo>
                    <a:pt x="157955" y="177497"/>
                  </a:lnTo>
                  <a:lnTo>
                    <a:pt x="166195" y="195577"/>
                  </a:lnTo>
                  <a:lnTo>
                    <a:pt x="165477" y="208962"/>
                  </a:lnTo>
                  <a:lnTo>
                    <a:pt x="160858" y="223840"/>
                  </a:lnTo>
                  <a:lnTo>
                    <a:pt x="152190" y="237068"/>
                  </a:lnTo>
                  <a:lnTo>
                    <a:pt x="147101" y="240396"/>
                  </a:lnTo>
                  <a:lnTo>
                    <a:pt x="141724" y="241624"/>
                  </a:lnTo>
                  <a:lnTo>
                    <a:pt x="136155" y="241449"/>
                  </a:lnTo>
                  <a:lnTo>
                    <a:pt x="114094" y="250685"/>
                  </a:lnTo>
                  <a:lnTo>
                    <a:pt x="73821" y="272006"/>
                  </a:lnTo>
                  <a:lnTo>
                    <a:pt x="59599" y="273688"/>
                  </a:lnTo>
                  <a:lnTo>
                    <a:pt x="28860" y="266684"/>
                  </a:lnTo>
                  <a:lnTo>
                    <a:pt x="0"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SMARTInkShape-Group75"/>
          <p:cNvGrpSpPr/>
          <p:nvPr/>
        </p:nvGrpSpPr>
        <p:grpSpPr>
          <a:xfrm>
            <a:off x="5786438" y="2035969"/>
            <a:ext cx="44649" cy="544712"/>
            <a:chOff x="5786438" y="2035969"/>
            <a:chExt cx="44649" cy="544712"/>
          </a:xfrm>
        </p:grpSpPr>
        <p:sp>
          <p:nvSpPr>
            <p:cNvPr id="227" name="SMARTInkShape-413"/>
            <p:cNvSpPr/>
            <p:nvPr/>
          </p:nvSpPr>
          <p:spPr>
            <a:xfrm>
              <a:off x="5831086" y="2562820"/>
              <a:ext cx="1" cy="17861"/>
            </a:xfrm>
            <a:custGeom>
              <a:avLst/>
              <a:gdLst/>
              <a:ahLst/>
              <a:cxnLst/>
              <a:rect l="0" t="0" r="0" b="0"/>
              <a:pathLst>
                <a:path w="1" h="17861">
                  <a:moveTo>
                    <a:pt x="0" y="0"/>
                  </a:moveTo>
                  <a:lnTo>
                    <a:pt x="0" y="17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414"/>
            <p:cNvSpPr/>
            <p:nvPr/>
          </p:nvSpPr>
          <p:spPr>
            <a:xfrm>
              <a:off x="5786438" y="2289785"/>
              <a:ext cx="8930" cy="5146"/>
            </a:xfrm>
            <a:custGeom>
              <a:avLst/>
              <a:gdLst/>
              <a:ahLst/>
              <a:cxnLst/>
              <a:rect l="0" t="0" r="0" b="0"/>
              <a:pathLst>
                <a:path w="8930" h="5146">
                  <a:moveTo>
                    <a:pt x="0" y="5145"/>
                  </a:moveTo>
                  <a:lnTo>
                    <a:pt x="0" y="404"/>
                  </a:lnTo>
                  <a:lnTo>
                    <a:pt x="992" y="0"/>
                  </a:lnTo>
                  <a:lnTo>
                    <a:pt x="8929" y="51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415"/>
            <p:cNvSpPr/>
            <p:nvPr/>
          </p:nvSpPr>
          <p:spPr>
            <a:xfrm>
              <a:off x="5813227" y="2035969"/>
              <a:ext cx="8929" cy="26790"/>
            </a:xfrm>
            <a:custGeom>
              <a:avLst/>
              <a:gdLst/>
              <a:ahLst/>
              <a:cxnLst/>
              <a:rect l="0" t="0" r="0" b="0"/>
              <a:pathLst>
                <a:path w="8929" h="26790">
                  <a:moveTo>
                    <a:pt x="8928" y="26789"/>
                  </a:moveTo>
                  <a:lnTo>
                    <a:pt x="8928" y="2204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1" name="SMARTInkShape-416"/>
          <p:cNvSpPr/>
          <p:nvPr/>
        </p:nvSpPr>
        <p:spPr>
          <a:xfrm>
            <a:off x="5848945" y="2807059"/>
            <a:ext cx="53579" cy="32583"/>
          </a:xfrm>
          <a:custGeom>
            <a:avLst/>
            <a:gdLst/>
            <a:ahLst/>
            <a:cxnLst/>
            <a:rect l="0" t="0" r="0" b="0"/>
            <a:pathLst>
              <a:path w="53579" h="32583">
                <a:moveTo>
                  <a:pt x="53578" y="32582"/>
                </a:moveTo>
                <a:lnTo>
                  <a:pt x="52586" y="18324"/>
                </a:lnTo>
                <a:lnTo>
                  <a:pt x="48838" y="7724"/>
                </a:lnTo>
                <a:lnTo>
                  <a:pt x="46449" y="4104"/>
                </a:lnTo>
                <a:lnTo>
                  <a:pt x="41150" y="81"/>
                </a:lnTo>
                <a:lnTo>
                  <a:pt x="38348" y="0"/>
                </a:lnTo>
                <a:lnTo>
                  <a:pt x="32588" y="2557"/>
                </a:lnTo>
                <a:lnTo>
                  <a:pt x="20805" y="11290"/>
                </a:lnTo>
                <a:lnTo>
                  <a:pt x="11896" y="13705"/>
                </a:lnTo>
                <a:lnTo>
                  <a:pt x="0" y="147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03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587" t="26297" r="16401" b="11925"/>
          <a:stretch/>
        </p:blipFill>
        <p:spPr>
          <a:xfrm>
            <a:off x="4724400" y="600245"/>
            <a:ext cx="3875316" cy="5682343"/>
          </a:xfrm>
        </p:spPr>
      </p:pic>
      <p:sp>
        <p:nvSpPr>
          <p:cNvPr id="5" name="TextBox 4"/>
          <p:cNvSpPr txBox="1"/>
          <p:nvPr/>
        </p:nvSpPr>
        <p:spPr>
          <a:xfrm rot="16200000">
            <a:off x="-1229332" y="2979753"/>
            <a:ext cx="3642344" cy="923330"/>
          </a:xfrm>
          <a:prstGeom prst="rect">
            <a:avLst/>
          </a:prstGeom>
          <a:noFill/>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Vocabulary</a:t>
            </a:r>
            <a:endParaRPr lang="en-US" sz="5400" dirty="0">
              <a:effectLst>
                <a:outerShdw blurRad="38100" dist="38100" dir="2700000" algn="tl">
                  <a:srgbClr val="000000">
                    <a:alpha val="43137"/>
                  </a:srgbClr>
                </a:outerShdw>
              </a:effectLst>
              <a:latin typeface="Georgia" pitchFamily="18" charset="0"/>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sp>
        <p:nvSpPr>
          <p:cNvPr id="6" name="Rectangle 4"/>
          <p:cNvSpPr txBox="1">
            <a:spLocks noChangeArrowheads="1"/>
          </p:cNvSpPr>
          <p:nvPr/>
        </p:nvSpPr>
        <p:spPr bwMode="auto">
          <a:xfrm>
            <a:off x="1053505" y="1298800"/>
            <a:ext cx="3366095" cy="3730400"/>
          </a:xfrm>
          <a:prstGeom prst="rect">
            <a:avLst/>
          </a:prstGeom>
          <a:noFill/>
          <a:ln>
            <a:solidFill>
              <a:schemeClr val="hlink"/>
            </a:solidFill>
            <a:miter lim="800000"/>
            <a:headEnd/>
            <a:tailEnd/>
          </a:ln>
          <a:extLst>
            <a:ext uri="{909E8E84-426E-40DD-AFC4-6F175D3DCCD1}">
              <a14:hiddenFill xmlns:a14="http://schemas.microsoft.com/office/drawing/2010/main">
                <a:solidFill>
                  <a:srgbClr val="DFFFE7"/>
                </a:solidFill>
              </a14:hiddenFill>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112713" indent="0" eaLnBrk="1" hangingPunct="1">
              <a:buFontTx/>
              <a:buNone/>
              <a:tabLst>
                <a:tab pos="1824038" algn="l"/>
              </a:tabLst>
              <a:defRPr/>
            </a:pPr>
            <a:r>
              <a:rPr lang="en-US" sz="2400" dirty="0" smtClean="0">
                <a:effectLst>
                  <a:outerShdw blurRad="38100" dist="38100" dir="2700000" algn="tl">
                    <a:srgbClr val="000000">
                      <a:alpha val="43137"/>
                    </a:srgbClr>
                  </a:outerShdw>
                </a:effectLst>
              </a:rPr>
              <a:t>The newlyweds agreed to be very </a:t>
            </a:r>
            <a:r>
              <a:rPr lang="en-US" sz="2400" i="1" u="sng" dirty="0" smtClean="0">
                <a:effectLst>
                  <a:outerShdw blurRad="38100" dist="38100" dir="2700000" algn="tl">
                    <a:srgbClr val="000000">
                      <a:alpha val="43137"/>
                    </a:srgbClr>
                  </a:outerShdw>
                </a:effectLst>
              </a:rPr>
              <a:t>frugal</a:t>
            </a:r>
            <a:r>
              <a:rPr lang="en-US" sz="2400" dirty="0" smtClean="0">
                <a:effectLst>
                  <a:outerShdw blurRad="38100" dist="38100" dir="2700000" algn="tl">
                    <a:srgbClr val="000000">
                      <a:alpha val="43137"/>
                    </a:srgbClr>
                  </a:outerShdw>
                </a:effectLst>
              </a:rPr>
              <a:t> in their shopping because the wanted to save enough money to buy a home.</a:t>
            </a:r>
            <a:endParaRPr lang="en-US" sz="2800" dirty="0" smtClean="0">
              <a:effectLst>
                <a:outerShdw blurRad="38100" dist="38100" dir="2700000" algn="tl">
                  <a:srgbClr val="000000">
                    <a:alpha val="43137"/>
                  </a:srgbClr>
                </a:outerShdw>
              </a:effectLst>
            </a:endParaRPr>
          </a:p>
        </p:txBody>
      </p:sp>
      <p:sp>
        <p:nvSpPr>
          <p:cNvPr id="8" name="SMARTInkShape-417"/>
          <p:cNvSpPr/>
          <p:nvPr/>
        </p:nvSpPr>
        <p:spPr>
          <a:xfrm>
            <a:off x="1482328" y="4080867"/>
            <a:ext cx="8931" cy="1"/>
          </a:xfrm>
          <a:custGeom>
            <a:avLst/>
            <a:gdLst/>
            <a:ahLst/>
            <a:cxnLst/>
            <a:rect l="0" t="0" r="0" b="0"/>
            <a:pathLst>
              <a:path w="8931" h="1">
                <a:moveTo>
                  <a:pt x="0" y="0"/>
                </a:move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SMARTInkShape-Group78"/>
          <p:cNvGrpSpPr/>
          <p:nvPr/>
        </p:nvGrpSpPr>
        <p:grpSpPr>
          <a:xfrm>
            <a:off x="5996865" y="1099087"/>
            <a:ext cx="1142129" cy="522568"/>
            <a:chOff x="5996865" y="1099087"/>
            <a:chExt cx="1142129" cy="522568"/>
          </a:xfrm>
        </p:grpSpPr>
        <p:sp>
          <p:nvSpPr>
            <p:cNvPr id="9" name="SMARTInkShape-418"/>
            <p:cNvSpPr/>
            <p:nvPr/>
          </p:nvSpPr>
          <p:spPr>
            <a:xfrm>
              <a:off x="5996865" y="1233906"/>
              <a:ext cx="200339" cy="316053"/>
            </a:xfrm>
            <a:custGeom>
              <a:avLst/>
              <a:gdLst/>
              <a:ahLst/>
              <a:cxnLst/>
              <a:rect l="0" t="0" r="0" b="0"/>
              <a:pathLst>
                <a:path w="200339" h="316053">
                  <a:moveTo>
                    <a:pt x="182479" y="16250"/>
                  </a:moveTo>
                  <a:lnTo>
                    <a:pt x="170050" y="16250"/>
                  </a:lnTo>
                  <a:lnTo>
                    <a:pt x="164388" y="13604"/>
                  </a:lnTo>
                  <a:lnTo>
                    <a:pt x="147927" y="3821"/>
                  </a:lnTo>
                  <a:lnTo>
                    <a:pt x="131341" y="0"/>
                  </a:lnTo>
                  <a:lnTo>
                    <a:pt x="117087" y="7043"/>
                  </a:lnTo>
                  <a:lnTo>
                    <a:pt x="75935" y="38042"/>
                  </a:lnTo>
                  <a:lnTo>
                    <a:pt x="43079" y="81896"/>
                  </a:lnTo>
                  <a:lnTo>
                    <a:pt x="16750" y="126475"/>
                  </a:lnTo>
                  <a:lnTo>
                    <a:pt x="4075" y="167669"/>
                  </a:lnTo>
                  <a:lnTo>
                    <a:pt x="0" y="197649"/>
                  </a:lnTo>
                  <a:lnTo>
                    <a:pt x="3286" y="240434"/>
                  </a:lnTo>
                  <a:lnTo>
                    <a:pt x="7918" y="262731"/>
                  </a:lnTo>
                  <a:lnTo>
                    <a:pt x="25585" y="292019"/>
                  </a:lnTo>
                  <a:lnTo>
                    <a:pt x="43957" y="305171"/>
                  </a:lnTo>
                  <a:lnTo>
                    <a:pt x="64359" y="312339"/>
                  </a:lnTo>
                  <a:lnTo>
                    <a:pt x="104356" y="314148"/>
                  </a:lnTo>
                  <a:lnTo>
                    <a:pt x="115514" y="316052"/>
                  </a:lnTo>
                  <a:lnTo>
                    <a:pt x="138495" y="312876"/>
                  </a:lnTo>
                  <a:lnTo>
                    <a:pt x="200338" y="2841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419"/>
            <p:cNvSpPr/>
            <p:nvPr/>
          </p:nvSpPr>
          <p:spPr>
            <a:xfrm>
              <a:off x="6295430" y="1099087"/>
              <a:ext cx="169665" cy="436820"/>
            </a:xfrm>
            <a:custGeom>
              <a:avLst/>
              <a:gdLst/>
              <a:ahLst/>
              <a:cxnLst/>
              <a:rect l="0" t="0" r="0" b="0"/>
              <a:pathLst>
                <a:path w="169665" h="436820">
                  <a:moveTo>
                    <a:pt x="0" y="17124"/>
                  </a:moveTo>
                  <a:lnTo>
                    <a:pt x="0" y="0"/>
                  </a:lnTo>
                  <a:lnTo>
                    <a:pt x="0" y="42544"/>
                  </a:lnTo>
                  <a:lnTo>
                    <a:pt x="2645" y="64013"/>
                  </a:lnTo>
                  <a:lnTo>
                    <a:pt x="8102" y="106716"/>
                  </a:lnTo>
                  <a:lnTo>
                    <a:pt x="6120" y="142198"/>
                  </a:lnTo>
                  <a:lnTo>
                    <a:pt x="805" y="181651"/>
                  </a:lnTo>
                  <a:lnTo>
                    <a:pt x="106" y="225824"/>
                  </a:lnTo>
                  <a:lnTo>
                    <a:pt x="14" y="267592"/>
                  </a:lnTo>
                  <a:lnTo>
                    <a:pt x="2650" y="294074"/>
                  </a:lnTo>
                  <a:lnTo>
                    <a:pt x="8102" y="336625"/>
                  </a:lnTo>
                  <a:lnTo>
                    <a:pt x="7692" y="352121"/>
                  </a:lnTo>
                  <a:lnTo>
                    <a:pt x="2720" y="365862"/>
                  </a:lnTo>
                  <a:lnTo>
                    <a:pt x="1813" y="366694"/>
                  </a:lnTo>
                  <a:lnTo>
                    <a:pt x="1208" y="366257"/>
                  </a:lnTo>
                  <a:lnTo>
                    <a:pt x="805" y="366957"/>
                  </a:lnTo>
                  <a:lnTo>
                    <a:pt x="358" y="370381"/>
                  </a:lnTo>
                  <a:lnTo>
                    <a:pt x="1231" y="371691"/>
                  </a:lnTo>
                  <a:lnTo>
                    <a:pt x="2805" y="372565"/>
                  </a:lnTo>
                  <a:lnTo>
                    <a:pt x="7719" y="373966"/>
                  </a:lnTo>
                  <a:lnTo>
                    <a:pt x="8123" y="373089"/>
                  </a:lnTo>
                  <a:lnTo>
                    <a:pt x="8823" y="361852"/>
                  </a:lnTo>
                  <a:lnTo>
                    <a:pt x="3763" y="342268"/>
                  </a:lnTo>
                  <a:lnTo>
                    <a:pt x="5966" y="320169"/>
                  </a:lnTo>
                  <a:lnTo>
                    <a:pt x="3201" y="298628"/>
                  </a:lnTo>
                  <a:lnTo>
                    <a:pt x="7979" y="259589"/>
                  </a:lnTo>
                  <a:lnTo>
                    <a:pt x="9866" y="217471"/>
                  </a:lnTo>
                  <a:lnTo>
                    <a:pt x="15986" y="192665"/>
                  </a:lnTo>
                  <a:lnTo>
                    <a:pt x="18605" y="163933"/>
                  </a:lnTo>
                  <a:lnTo>
                    <a:pt x="24915" y="148487"/>
                  </a:lnTo>
                  <a:lnTo>
                    <a:pt x="38840" y="125937"/>
                  </a:lnTo>
                  <a:lnTo>
                    <a:pt x="41768" y="123400"/>
                  </a:lnTo>
                  <a:lnTo>
                    <a:pt x="44712" y="122701"/>
                  </a:lnTo>
                  <a:lnTo>
                    <a:pt x="47668" y="123228"/>
                  </a:lnTo>
                  <a:lnTo>
                    <a:pt x="50630" y="122586"/>
                  </a:lnTo>
                  <a:lnTo>
                    <a:pt x="56567" y="119228"/>
                  </a:lnTo>
                  <a:lnTo>
                    <a:pt x="59539" y="119920"/>
                  </a:lnTo>
                  <a:lnTo>
                    <a:pt x="77391" y="137919"/>
                  </a:lnTo>
                  <a:lnTo>
                    <a:pt x="83344" y="140264"/>
                  </a:lnTo>
                  <a:lnTo>
                    <a:pt x="89297" y="146597"/>
                  </a:lnTo>
                  <a:lnTo>
                    <a:pt x="116086" y="187456"/>
                  </a:lnTo>
                  <a:lnTo>
                    <a:pt x="130968" y="223771"/>
                  </a:lnTo>
                  <a:lnTo>
                    <a:pt x="145851" y="267322"/>
                  </a:lnTo>
                  <a:lnTo>
                    <a:pt x="153666" y="306534"/>
                  </a:lnTo>
                  <a:lnTo>
                    <a:pt x="157593" y="317399"/>
                  </a:lnTo>
                  <a:lnTo>
                    <a:pt x="163196" y="360503"/>
                  </a:lnTo>
                  <a:lnTo>
                    <a:pt x="168812" y="389360"/>
                  </a:lnTo>
                  <a:lnTo>
                    <a:pt x="169658" y="433519"/>
                  </a:lnTo>
                  <a:lnTo>
                    <a:pt x="169664" y="4368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420"/>
            <p:cNvSpPr/>
            <p:nvPr/>
          </p:nvSpPr>
          <p:spPr>
            <a:xfrm>
              <a:off x="6474775" y="1254463"/>
              <a:ext cx="167549" cy="280946"/>
            </a:xfrm>
            <a:custGeom>
              <a:avLst/>
              <a:gdLst/>
              <a:ahLst/>
              <a:cxnLst/>
              <a:rect l="0" t="0" r="0" b="0"/>
              <a:pathLst>
                <a:path w="167549" h="280946">
                  <a:moveTo>
                    <a:pt x="34967" y="138568"/>
                  </a:moveTo>
                  <a:lnTo>
                    <a:pt x="34967" y="148049"/>
                  </a:lnTo>
                  <a:lnTo>
                    <a:pt x="35959" y="150842"/>
                  </a:lnTo>
                  <a:lnTo>
                    <a:pt x="37613" y="152704"/>
                  </a:lnTo>
                  <a:lnTo>
                    <a:pt x="39708" y="153945"/>
                  </a:lnTo>
                  <a:lnTo>
                    <a:pt x="41104" y="156757"/>
                  </a:lnTo>
                  <a:lnTo>
                    <a:pt x="44061" y="169203"/>
                  </a:lnTo>
                  <a:lnTo>
                    <a:pt x="48270" y="176327"/>
                  </a:lnTo>
                  <a:lnTo>
                    <a:pt x="50781" y="177631"/>
                  </a:lnTo>
                  <a:lnTo>
                    <a:pt x="53447" y="177509"/>
                  </a:lnTo>
                  <a:lnTo>
                    <a:pt x="56217" y="176435"/>
                  </a:lnTo>
                  <a:lnTo>
                    <a:pt x="59056" y="176711"/>
                  </a:lnTo>
                  <a:lnTo>
                    <a:pt x="64855" y="179664"/>
                  </a:lnTo>
                  <a:lnTo>
                    <a:pt x="68783" y="178864"/>
                  </a:lnTo>
                  <a:lnTo>
                    <a:pt x="106243" y="158575"/>
                  </a:lnTo>
                  <a:lnTo>
                    <a:pt x="131317" y="153970"/>
                  </a:lnTo>
                  <a:lnTo>
                    <a:pt x="144729" y="144036"/>
                  </a:lnTo>
                  <a:lnTo>
                    <a:pt x="148242" y="133061"/>
                  </a:lnTo>
                  <a:lnTo>
                    <a:pt x="150796" y="120246"/>
                  </a:lnTo>
                  <a:lnTo>
                    <a:pt x="156820" y="105468"/>
                  </a:lnTo>
                  <a:lnTo>
                    <a:pt x="162004" y="80106"/>
                  </a:lnTo>
                  <a:lnTo>
                    <a:pt x="165842" y="70913"/>
                  </a:lnTo>
                  <a:lnTo>
                    <a:pt x="167548" y="60213"/>
                  </a:lnTo>
                  <a:lnTo>
                    <a:pt x="165660" y="51488"/>
                  </a:lnTo>
                  <a:lnTo>
                    <a:pt x="161665" y="40999"/>
                  </a:lnTo>
                  <a:lnTo>
                    <a:pt x="161104" y="37803"/>
                  </a:lnTo>
                  <a:lnTo>
                    <a:pt x="157836" y="31607"/>
                  </a:lnTo>
                  <a:lnTo>
                    <a:pt x="155575" y="28565"/>
                  </a:lnTo>
                  <a:lnTo>
                    <a:pt x="150418" y="25186"/>
                  </a:lnTo>
                  <a:lnTo>
                    <a:pt x="147653" y="24285"/>
                  </a:lnTo>
                  <a:lnTo>
                    <a:pt x="128958" y="10565"/>
                  </a:lnTo>
                  <a:lnTo>
                    <a:pt x="108801" y="3151"/>
                  </a:lnTo>
                  <a:lnTo>
                    <a:pt x="105026" y="665"/>
                  </a:lnTo>
                  <a:lnTo>
                    <a:pt x="100524" y="0"/>
                  </a:lnTo>
                  <a:lnTo>
                    <a:pt x="90232" y="1907"/>
                  </a:lnTo>
                  <a:lnTo>
                    <a:pt x="78021" y="8559"/>
                  </a:lnTo>
                  <a:lnTo>
                    <a:pt x="42198" y="50664"/>
                  </a:lnTo>
                  <a:lnTo>
                    <a:pt x="24121" y="69978"/>
                  </a:lnTo>
                  <a:lnTo>
                    <a:pt x="4953" y="112152"/>
                  </a:lnTo>
                  <a:lnTo>
                    <a:pt x="0" y="153145"/>
                  </a:lnTo>
                  <a:lnTo>
                    <a:pt x="340" y="191898"/>
                  </a:lnTo>
                  <a:lnTo>
                    <a:pt x="6407" y="211035"/>
                  </a:lnTo>
                  <a:lnTo>
                    <a:pt x="23167" y="238531"/>
                  </a:lnTo>
                  <a:lnTo>
                    <a:pt x="48059" y="257367"/>
                  </a:lnTo>
                  <a:lnTo>
                    <a:pt x="88614" y="272934"/>
                  </a:lnTo>
                  <a:lnTo>
                    <a:pt x="100483" y="277661"/>
                  </a:lnTo>
                  <a:lnTo>
                    <a:pt x="130221" y="280945"/>
                  </a:lnTo>
                  <a:lnTo>
                    <a:pt x="139479" y="278576"/>
                  </a:lnTo>
                  <a:lnTo>
                    <a:pt x="151053" y="2725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421"/>
            <p:cNvSpPr/>
            <p:nvPr/>
          </p:nvSpPr>
          <p:spPr>
            <a:xfrm>
              <a:off x="6645465" y="1264053"/>
              <a:ext cx="310763" cy="236136"/>
            </a:xfrm>
            <a:custGeom>
              <a:avLst/>
              <a:gdLst/>
              <a:ahLst/>
              <a:cxnLst/>
              <a:rect l="0" t="0" r="0" b="0"/>
              <a:pathLst>
                <a:path w="310763" h="236136">
                  <a:moveTo>
                    <a:pt x="221465" y="48611"/>
                  </a:moveTo>
                  <a:lnTo>
                    <a:pt x="221465" y="43466"/>
                  </a:lnTo>
                  <a:lnTo>
                    <a:pt x="221465" y="45663"/>
                  </a:lnTo>
                  <a:lnTo>
                    <a:pt x="221465" y="42997"/>
                  </a:lnTo>
                  <a:lnTo>
                    <a:pt x="220473" y="41892"/>
                  </a:lnTo>
                  <a:lnTo>
                    <a:pt x="211751" y="37472"/>
                  </a:lnTo>
                  <a:lnTo>
                    <a:pt x="209036" y="35232"/>
                  </a:lnTo>
                  <a:lnTo>
                    <a:pt x="206019" y="30097"/>
                  </a:lnTo>
                  <a:lnTo>
                    <a:pt x="205215" y="27339"/>
                  </a:lnTo>
                  <a:lnTo>
                    <a:pt x="202694" y="25500"/>
                  </a:lnTo>
                  <a:lnTo>
                    <a:pt x="194601" y="23457"/>
                  </a:lnTo>
                  <a:lnTo>
                    <a:pt x="187036" y="17257"/>
                  </a:lnTo>
                  <a:lnTo>
                    <a:pt x="180366" y="9871"/>
                  </a:lnTo>
                  <a:lnTo>
                    <a:pt x="160245" y="0"/>
                  </a:lnTo>
                  <a:lnTo>
                    <a:pt x="154855" y="329"/>
                  </a:lnTo>
                  <a:lnTo>
                    <a:pt x="121155" y="13512"/>
                  </a:lnTo>
                  <a:lnTo>
                    <a:pt x="92636" y="41251"/>
                  </a:lnTo>
                  <a:lnTo>
                    <a:pt x="69495" y="52449"/>
                  </a:lnTo>
                  <a:lnTo>
                    <a:pt x="45815" y="68441"/>
                  </a:lnTo>
                  <a:lnTo>
                    <a:pt x="36572" y="82891"/>
                  </a:lnTo>
                  <a:lnTo>
                    <a:pt x="19405" y="122652"/>
                  </a:lnTo>
                  <a:lnTo>
                    <a:pt x="4221" y="160299"/>
                  </a:lnTo>
                  <a:lnTo>
                    <a:pt x="0" y="183899"/>
                  </a:lnTo>
                  <a:lnTo>
                    <a:pt x="400" y="189405"/>
                  </a:lnTo>
                  <a:lnTo>
                    <a:pt x="1658" y="193075"/>
                  </a:lnTo>
                  <a:lnTo>
                    <a:pt x="3490" y="195522"/>
                  </a:lnTo>
                  <a:lnTo>
                    <a:pt x="26948" y="212415"/>
                  </a:lnTo>
                  <a:lnTo>
                    <a:pt x="50831" y="216539"/>
                  </a:lnTo>
                  <a:lnTo>
                    <a:pt x="69229" y="212212"/>
                  </a:lnTo>
                  <a:lnTo>
                    <a:pt x="93676" y="198619"/>
                  </a:lnTo>
                  <a:lnTo>
                    <a:pt x="106131" y="186719"/>
                  </a:lnTo>
                  <a:lnTo>
                    <a:pt x="129727" y="148771"/>
                  </a:lnTo>
                  <a:lnTo>
                    <a:pt x="154121" y="105834"/>
                  </a:lnTo>
                  <a:lnTo>
                    <a:pt x="158320" y="65774"/>
                  </a:lnTo>
                  <a:lnTo>
                    <a:pt x="154028" y="44216"/>
                  </a:lnTo>
                  <a:lnTo>
                    <a:pt x="151702" y="39728"/>
                  </a:lnTo>
                  <a:lnTo>
                    <a:pt x="149160" y="36736"/>
                  </a:lnTo>
                  <a:lnTo>
                    <a:pt x="146472" y="34741"/>
                  </a:lnTo>
                  <a:lnTo>
                    <a:pt x="144680" y="35396"/>
                  </a:lnTo>
                  <a:lnTo>
                    <a:pt x="143487" y="37816"/>
                  </a:lnTo>
                  <a:lnTo>
                    <a:pt x="141238" y="55668"/>
                  </a:lnTo>
                  <a:lnTo>
                    <a:pt x="153539" y="99404"/>
                  </a:lnTo>
                  <a:lnTo>
                    <a:pt x="167957" y="139403"/>
                  </a:lnTo>
                  <a:lnTo>
                    <a:pt x="174863" y="154447"/>
                  </a:lnTo>
                  <a:lnTo>
                    <a:pt x="218644" y="197678"/>
                  </a:lnTo>
                  <a:lnTo>
                    <a:pt x="249461" y="214170"/>
                  </a:lnTo>
                  <a:lnTo>
                    <a:pt x="293061" y="230033"/>
                  </a:lnTo>
                  <a:lnTo>
                    <a:pt x="310762" y="2361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422"/>
            <p:cNvSpPr/>
            <p:nvPr/>
          </p:nvSpPr>
          <p:spPr>
            <a:xfrm>
              <a:off x="6974086" y="1247501"/>
              <a:ext cx="164908" cy="374154"/>
            </a:xfrm>
            <a:custGeom>
              <a:avLst/>
              <a:gdLst/>
              <a:ahLst/>
              <a:cxnLst/>
              <a:rect l="0" t="0" r="0" b="0"/>
              <a:pathLst>
                <a:path w="164908" h="374154">
                  <a:moveTo>
                    <a:pt x="80367" y="47304"/>
                  </a:moveTo>
                  <a:lnTo>
                    <a:pt x="67938" y="76902"/>
                  </a:lnTo>
                  <a:lnTo>
                    <a:pt x="63581" y="115511"/>
                  </a:lnTo>
                  <a:lnTo>
                    <a:pt x="62720" y="154888"/>
                  </a:lnTo>
                  <a:lnTo>
                    <a:pt x="62602" y="185408"/>
                  </a:lnTo>
                  <a:lnTo>
                    <a:pt x="62550" y="218816"/>
                  </a:lnTo>
                  <a:lnTo>
                    <a:pt x="57780" y="261613"/>
                  </a:lnTo>
                  <a:lnTo>
                    <a:pt x="50083" y="304169"/>
                  </a:lnTo>
                  <a:lnTo>
                    <a:pt x="40385" y="347687"/>
                  </a:lnTo>
                  <a:lnTo>
                    <a:pt x="35648" y="369715"/>
                  </a:lnTo>
                  <a:lnTo>
                    <a:pt x="33687" y="372378"/>
                  </a:lnTo>
                  <a:lnTo>
                    <a:pt x="31387" y="374153"/>
                  </a:lnTo>
                  <a:lnTo>
                    <a:pt x="29855" y="373351"/>
                  </a:lnTo>
                  <a:lnTo>
                    <a:pt x="22452" y="338311"/>
                  </a:lnTo>
                  <a:lnTo>
                    <a:pt x="14480" y="298342"/>
                  </a:lnTo>
                  <a:lnTo>
                    <a:pt x="10574" y="264560"/>
                  </a:lnTo>
                  <a:lnTo>
                    <a:pt x="9416" y="226219"/>
                  </a:lnTo>
                  <a:lnTo>
                    <a:pt x="6500" y="192636"/>
                  </a:lnTo>
                  <a:lnTo>
                    <a:pt x="2890" y="158529"/>
                  </a:lnTo>
                  <a:lnTo>
                    <a:pt x="1848" y="120608"/>
                  </a:lnTo>
                  <a:lnTo>
                    <a:pt x="7382" y="80819"/>
                  </a:lnTo>
                  <a:lnTo>
                    <a:pt x="16284" y="39811"/>
                  </a:lnTo>
                  <a:lnTo>
                    <a:pt x="22451" y="28760"/>
                  </a:lnTo>
                  <a:lnTo>
                    <a:pt x="47371" y="161"/>
                  </a:lnTo>
                  <a:lnTo>
                    <a:pt x="51425" y="0"/>
                  </a:lnTo>
                  <a:lnTo>
                    <a:pt x="77891" y="14408"/>
                  </a:lnTo>
                  <a:lnTo>
                    <a:pt x="107222" y="47982"/>
                  </a:lnTo>
                  <a:lnTo>
                    <a:pt x="113153" y="50732"/>
                  </a:lnTo>
                  <a:lnTo>
                    <a:pt x="130981" y="68825"/>
                  </a:lnTo>
                  <a:lnTo>
                    <a:pt x="151023" y="110294"/>
                  </a:lnTo>
                  <a:lnTo>
                    <a:pt x="162528" y="153718"/>
                  </a:lnTo>
                  <a:lnTo>
                    <a:pt x="164907" y="159919"/>
                  </a:lnTo>
                  <a:lnTo>
                    <a:pt x="164904" y="172100"/>
                  </a:lnTo>
                  <a:lnTo>
                    <a:pt x="161596" y="183136"/>
                  </a:lnTo>
                  <a:lnTo>
                    <a:pt x="156817" y="191348"/>
                  </a:lnTo>
                  <a:lnTo>
                    <a:pt x="143809" y="201550"/>
                  </a:lnTo>
                  <a:lnTo>
                    <a:pt x="127387" y="210856"/>
                  </a:lnTo>
                  <a:lnTo>
                    <a:pt x="105214" y="215157"/>
                  </a:lnTo>
                  <a:lnTo>
                    <a:pt x="71054" y="209481"/>
                  </a:lnTo>
                  <a:lnTo>
                    <a:pt x="53408" y="204380"/>
                  </a:lnTo>
                  <a:lnTo>
                    <a:pt x="38288" y="193514"/>
                  </a:lnTo>
                  <a:lnTo>
                    <a:pt x="31479" y="186449"/>
                  </a:lnTo>
                  <a:lnTo>
                    <a:pt x="24954" y="182731"/>
                  </a:lnTo>
                  <a:lnTo>
                    <a:pt x="0" y="1812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SMARTInkShape-423"/>
          <p:cNvSpPr/>
          <p:nvPr/>
        </p:nvSpPr>
        <p:spPr>
          <a:xfrm>
            <a:off x="1643063" y="3653140"/>
            <a:ext cx="2357438" cy="30651"/>
          </a:xfrm>
          <a:custGeom>
            <a:avLst/>
            <a:gdLst/>
            <a:ahLst/>
            <a:cxnLst/>
            <a:rect l="0" t="0" r="0" b="0"/>
            <a:pathLst>
              <a:path w="2357438" h="30651">
                <a:moveTo>
                  <a:pt x="0" y="8032"/>
                </a:moveTo>
                <a:lnTo>
                  <a:pt x="0" y="12772"/>
                </a:lnTo>
                <a:lnTo>
                  <a:pt x="992" y="14169"/>
                </a:lnTo>
                <a:lnTo>
                  <a:pt x="2645" y="15100"/>
                </a:lnTo>
                <a:lnTo>
                  <a:pt x="7688" y="16594"/>
                </a:lnTo>
                <a:lnTo>
                  <a:pt x="43159" y="16929"/>
                </a:lnTo>
                <a:lnTo>
                  <a:pt x="80477" y="21692"/>
                </a:lnTo>
                <a:lnTo>
                  <a:pt x="110999" y="24070"/>
                </a:lnTo>
                <a:lnTo>
                  <a:pt x="134092" y="20501"/>
                </a:lnTo>
                <a:lnTo>
                  <a:pt x="147570" y="22834"/>
                </a:lnTo>
                <a:lnTo>
                  <a:pt x="162821" y="19241"/>
                </a:lnTo>
                <a:lnTo>
                  <a:pt x="171055" y="15504"/>
                </a:lnTo>
                <a:lnTo>
                  <a:pt x="188141" y="13999"/>
                </a:lnTo>
                <a:lnTo>
                  <a:pt x="206649" y="14653"/>
                </a:lnTo>
                <a:lnTo>
                  <a:pt x="248223" y="12279"/>
                </a:lnTo>
                <a:lnTo>
                  <a:pt x="285392" y="16037"/>
                </a:lnTo>
                <a:lnTo>
                  <a:pt x="328527" y="23908"/>
                </a:lnTo>
                <a:lnTo>
                  <a:pt x="363468" y="30155"/>
                </a:lnTo>
                <a:lnTo>
                  <a:pt x="397964" y="28588"/>
                </a:lnTo>
                <a:lnTo>
                  <a:pt x="442081" y="30650"/>
                </a:lnTo>
                <a:lnTo>
                  <a:pt x="480898" y="27301"/>
                </a:lnTo>
                <a:lnTo>
                  <a:pt x="517535" y="23663"/>
                </a:lnTo>
                <a:lnTo>
                  <a:pt x="556172" y="18947"/>
                </a:lnTo>
                <a:lnTo>
                  <a:pt x="599039" y="17550"/>
                </a:lnTo>
                <a:lnTo>
                  <a:pt x="643159" y="17136"/>
                </a:lnTo>
                <a:lnTo>
                  <a:pt x="687651" y="19659"/>
                </a:lnTo>
                <a:lnTo>
                  <a:pt x="732253" y="24045"/>
                </a:lnTo>
                <a:lnTo>
                  <a:pt x="776888" y="25344"/>
                </a:lnTo>
                <a:lnTo>
                  <a:pt x="821532" y="23083"/>
                </a:lnTo>
                <a:lnTo>
                  <a:pt x="863534" y="18775"/>
                </a:lnTo>
                <a:lnTo>
                  <a:pt x="903760" y="17499"/>
                </a:lnTo>
                <a:lnTo>
                  <a:pt x="947098" y="17121"/>
                </a:lnTo>
                <a:lnTo>
                  <a:pt x="977550" y="17032"/>
                </a:lnTo>
                <a:lnTo>
                  <a:pt x="1010927" y="16993"/>
                </a:lnTo>
                <a:lnTo>
                  <a:pt x="1042960" y="16976"/>
                </a:lnTo>
                <a:lnTo>
                  <a:pt x="1073732" y="17960"/>
                </a:lnTo>
                <a:lnTo>
                  <a:pt x="1103946" y="21705"/>
                </a:lnTo>
                <a:lnTo>
                  <a:pt x="1133911" y="24031"/>
                </a:lnTo>
                <a:lnTo>
                  <a:pt x="1163765" y="25064"/>
                </a:lnTo>
                <a:lnTo>
                  <a:pt x="1193570" y="25524"/>
                </a:lnTo>
                <a:lnTo>
                  <a:pt x="1223353" y="23082"/>
                </a:lnTo>
                <a:lnTo>
                  <a:pt x="1265365" y="21421"/>
                </a:lnTo>
                <a:lnTo>
                  <a:pt x="1305595" y="21921"/>
                </a:lnTo>
                <a:lnTo>
                  <a:pt x="1348934" y="18431"/>
                </a:lnTo>
                <a:lnTo>
                  <a:pt x="1393194" y="17397"/>
                </a:lnTo>
                <a:lnTo>
                  <a:pt x="1435082" y="17090"/>
                </a:lnTo>
                <a:lnTo>
                  <a:pt x="1475274" y="19646"/>
                </a:lnTo>
                <a:lnTo>
                  <a:pt x="1518603" y="24041"/>
                </a:lnTo>
                <a:lnTo>
                  <a:pt x="1560214" y="25343"/>
                </a:lnTo>
                <a:lnTo>
                  <a:pt x="1600324" y="23083"/>
                </a:lnTo>
                <a:lnTo>
                  <a:pt x="1643628" y="18775"/>
                </a:lnTo>
                <a:lnTo>
                  <a:pt x="1685232" y="14853"/>
                </a:lnTo>
                <a:lnTo>
                  <a:pt x="1725341" y="10053"/>
                </a:lnTo>
                <a:lnTo>
                  <a:pt x="1768644" y="5985"/>
                </a:lnTo>
                <a:lnTo>
                  <a:pt x="1812894" y="3787"/>
                </a:lnTo>
                <a:lnTo>
                  <a:pt x="1857424" y="4129"/>
                </a:lnTo>
                <a:lnTo>
                  <a:pt x="1902038" y="3238"/>
                </a:lnTo>
                <a:lnTo>
                  <a:pt x="1944030" y="9257"/>
                </a:lnTo>
                <a:lnTo>
                  <a:pt x="1981608" y="14679"/>
                </a:lnTo>
                <a:lnTo>
                  <a:pt x="2017877" y="16285"/>
                </a:lnTo>
                <a:lnTo>
                  <a:pt x="2053759" y="14115"/>
                </a:lnTo>
                <a:lnTo>
                  <a:pt x="2089526" y="9834"/>
                </a:lnTo>
                <a:lnTo>
                  <a:pt x="2132427" y="3648"/>
                </a:lnTo>
                <a:lnTo>
                  <a:pt x="2175701" y="0"/>
                </a:lnTo>
                <a:lnTo>
                  <a:pt x="2213941" y="1925"/>
                </a:lnTo>
                <a:lnTo>
                  <a:pt x="2258136" y="13365"/>
                </a:lnTo>
                <a:lnTo>
                  <a:pt x="2296160" y="16488"/>
                </a:lnTo>
                <a:lnTo>
                  <a:pt x="2357437" y="258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24"/>
          <p:cNvSpPr/>
          <p:nvPr/>
        </p:nvSpPr>
        <p:spPr>
          <a:xfrm>
            <a:off x="2160984" y="4013230"/>
            <a:ext cx="1223369" cy="94427"/>
          </a:xfrm>
          <a:custGeom>
            <a:avLst/>
            <a:gdLst/>
            <a:ahLst/>
            <a:cxnLst/>
            <a:rect l="0" t="0" r="0" b="0"/>
            <a:pathLst>
              <a:path w="1223369" h="94427">
                <a:moveTo>
                  <a:pt x="0" y="94426"/>
                </a:moveTo>
                <a:lnTo>
                  <a:pt x="0" y="77257"/>
                </a:lnTo>
                <a:lnTo>
                  <a:pt x="5292" y="66621"/>
                </a:lnTo>
                <a:lnTo>
                  <a:pt x="14258" y="56272"/>
                </a:lnTo>
                <a:lnTo>
                  <a:pt x="24858" y="48365"/>
                </a:lnTo>
                <a:lnTo>
                  <a:pt x="46723" y="43075"/>
                </a:lnTo>
                <a:lnTo>
                  <a:pt x="86925" y="45563"/>
                </a:lnTo>
                <a:lnTo>
                  <a:pt x="128856" y="33348"/>
                </a:lnTo>
                <a:lnTo>
                  <a:pt x="170472" y="19664"/>
                </a:lnTo>
                <a:lnTo>
                  <a:pt x="203969" y="9877"/>
                </a:lnTo>
                <a:lnTo>
                  <a:pt x="241565" y="6536"/>
                </a:lnTo>
                <a:lnTo>
                  <a:pt x="276365" y="5755"/>
                </a:lnTo>
                <a:lnTo>
                  <a:pt x="320783" y="10055"/>
                </a:lnTo>
                <a:lnTo>
                  <a:pt x="354568" y="9634"/>
                </a:lnTo>
                <a:lnTo>
                  <a:pt x="389758" y="7131"/>
                </a:lnTo>
                <a:lnTo>
                  <a:pt x="432874" y="5723"/>
                </a:lnTo>
                <a:lnTo>
                  <a:pt x="474643" y="5305"/>
                </a:lnTo>
                <a:lnTo>
                  <a:pt x="519075" y="2519"/>
                </a:lnTo>
                <a:lnTo>
                  <a:pt x="542247" y="0"/>
                </a:lnTo>
                <a:lnTo>
                  <a:pt x="577605" y="3169"/>
                </a:lnTo>
                <a:lnTo>
                  <a:pt x="614209" y="5541"/>
                </a:lnTo>
                <a:lnTo>
                  <a:pt x="655041" y="12086"/>
                </a:lnTo>
                <a:lnTo>
                  <a:pt x="692716" y="19318"/>
                </a:lnTo>
                <a:lnTo>
                  <a:pt x="729014" y="21901"/>
                </a:lnTo>
                <a:lnTo>
                  <a:pt x="764904" y="22666"/>
                </a:lnTo>
                <a:lnTo>
                  <a:pt x="800674" y="22893"/>
                </a:lnTo>
                <a:lnTo>
                  <a:pt x="836408" y="21968"/>
                </a:lnTo>
                <a:lnTo>
                  <a:pt x="872131" y="17836"/>
                </a:lnTo>
                <a:lnTo>
                  <a:pt x="906859" y="21021"/>
                </a:lnTo>
                <a:lnTo>
                  <a:pt x="948409" y="25246"/>
                </a:lnTo>
                <a:lnTo>
                  <a:pt x="982818" y="29941"/>
                </a:lnTo>
                <a:lnTo>
                  <a:pt x="1023440" y="31333"/>
                </a:lnTo>
                <a:lnTo>
                  <a:pt x="1065242" y="29099"/>
                </a:lnTo>
                <a:lnTo>
                  <a:pt x="1101771" y="22153"/>
                </a:lnTo>
                <a:lnTo>
                  <a:pt x="1141368" y="16457"/>
                </a:lnTo>
                <a:lnTo>
                  <a:pt x="1172944" y="17415"/>
                </a:lnTo>
                <a:lnTo>
                  <a:pt x="1215313" y="30351"/>
                </a:lnTo>
                <a:lnTo>
                  <a:pt x="1220981" y="31454"/>
                </a:lnTo>
                <a:lnTo>
                  <a:pt x="1221776" y="30617"/>
                </a:lnTo>
                <a:lnTo>
                  <a:pt x="1223306" y="23345"/>
                </a:lnTo>
                <a:lnTo>
                  <a:pt x="1223368" y="319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11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587" t="26297" r="16401" b="11925"/>
          <a:stretch/>
        </p:blipFill>
        <p:spPr>
          <a:xfrm>
            <a:off x="4724400" y="600245"/>
            <a:ext cx="3875316" cy="5682343"/>
          </a:xfrm>
        </p:spPr>
      </p:pic>
      <p:sp>
        <p:nvSpPr>
          <p:cNvPr id="5" name="TextBox 4"/>
          <p:cNvSpPr txBox="1"/>
          <p:nvPr/>
        </p:nvSpPr>
        <p:spPr>
          <a:xfrm rot="16200000">
            <a:off x="-1229332" y="2979753"/>
            <a:ext cx="3642344" cy="923330"/>
          </a:xfrm>
          <a:prstGeom prst="rect">
            <a:avLst/>
          </a:prstGeom>
          <a:noFill/>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Vocabulary</a:t>
            </a:r>
            <a:endParaRPr lang="en-US" sz="5400" dirty="0">
              <a:effectLst>
                <a:outerShdw blurRad="38100" dist="38100" dir="2700000" algn="tl">
                  <a:srgbClr val="000000">
                    <a:alpha val="43137"/>
                  </a:srgbClr>
                </a:outerShdw>
              </a:effectLst>
              <a:latin typeface="Georgia" pitchFamily="18" charset="0"/>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sp>
        <p:nvSpPr>
          <p:cNvPr id="6" name="Rectangle 4"/>
          <p:cNvSpPr txBox="1">
            <a:spLocks noChangeArrowheads="1"/>
          </p:cNvSpPr>
          <p:nvPr/>
        </p:nvSpPr>
        <p:spPr bwMode="auto">
          <a:xfrm>
            <a:off x="1219200" y="690590"/>
            <a:ext cx="3733799" cy="4572000"/>
          </a:xfrm>
          <a:prstGeom prst="rect">
            <a:avLst/>
          </a:prstGeom>
          <a:noFill/>
          <a:ln>
            <a:solidFill>
              <a:schemeClr val="hlink"/>
            </a:solidFill>
            <a:miter lim="800000"/>
            <a:headEnd/>
            <a:tailEnd/>
          </a:ln>
          <a:extLst>
            <a:ext uri="{909E8E84-426E-40DD-AFC4-6F175D3DCCD1}">
              <a14:hiddenFill xmlns:a14="http://schemas.microsoft.com/office/drawing/2010/main">
                <a:solidFill>
                  <a:srgbClr val="DFFFE7"/>
                </a:solidFill>
              </a14:hiddenFill>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tabLst>
                <a:tab pos="1824038" algn="l"/>
              </a:tabLst>
              <a:defRPr/>
            </a:pPr>
            <a:r>
              <a:rPr lang="en-US" sz="2400" dirty="0">
                <a:effectLst>
                  <a:outerShdw blurRad="38100" dist="38100" dir="2700000" algn="tl">
                    <a:srgbClr val="000000">
                      <a:alpha val="43137"/>
                    </a:srgbClr>
                  </a:outerShdw>
                </a:effectLst>
              </a:rPr>
              <a:t>The changing work force has changed lifestyles and needs. No wonder many workers have found </a:t>
            </a:r>
            <a:r>
              <a:rPr lang="en-US" sz="2400" i="1" u="sng" dirty="0">
                <a:effectLst>
                  <a:outerShdw blurRad="38100" dist="38100" dir="2700000" algn="tl">
                    <a:srgbClr val="000000">
                      <a:alpha val="43137"/>
                    </a:srgbClr>
                  </a:outerShdw>
                </a:effectLst>
              </a:rPr>
              <a:t>flextime</a:t>
            </a:r>
            <a:r>
              <a:rPr lang="en-US" sz="2400" dirty="0">
                <a:effectLst>
                  <a:outerShdw blurRad="38100" dist="38100" dir="2700000" algn="tl">
                    <a:srgbClr val="000000">
                      <a:alpha val="43137"/>
                    </a:srgbClr>
                  </a:outerShdw>
                </a:effectLst>
              </a:rPr>
              <a:t> a desirable choice. Instead of working the standard nine-to-five day, five days a week, they choose their own hours. . . . </a:t>
            </a:r>
          </a:p>
        </p:txBody>
      </p:sp>
      <p:sp>
        <p:nvSpPr>
          <p:cNvPr id="3" name="SMARTInkShape-197"/>
          <p:cNvSpPr/>
          <p:nvPr/>
        </p:nvSpPr>
        <p:spPr>
          <a:xfrm>
            <a:off x="1312664" y="5172333"/>
            <a:ext cx="1259087" cy="50323"/>
          </a:xfrm>
          <a:custGeom>
            <a:avLst/>
            <a:gdLst/>
            <a:ahLst/>
            <a:cxnLst/>
            <a:rect l="0" t="0" r="0" b="0"/>
            <a:pathLst>
              <a:path w="1259087" h="50323">
                <a:moveTo>
                  <a:pt x="0" y="33675"/>
                </a:moveTo>
                <a:lnTo>
                  <a:pt x="0" y="28934"/>
                </a:lnTo>
                <a:lnTo>
                  <a:pt x="992" y="28530"/>
                </a:lnTo>
                <a:lnTo>
                  <a:pt x="4741" y="30727"/>
                </a:lnTo>
                <a:lnTo>
                  <a:pt x="25731" y="45845"/>
                </a:lnTo>
                <a:lnTo>
                  <a:pt x="31045" y="46749"/>
                </a:lnTo>
                <a:lnTo>
                  <a:pt x="50219" y="43346"/>
                </a:lnTo>
                <a:lnTo>
                  <a:pt x="62064" y="38084"/>
                </a:lnTo>
                <a:lnTo>
                  <a:pt x="72563" y="38280"/>
                </a:lnTo>
                <a:lnTo>
                  <a:pt x="116667" y="49560"/>
                </a:lnTo>
                <a:lnTo>
                  <a:pt x="122426" y="50218"/>
                </a:lnTo>
                <a:lnTo>
                  <a:pt x="131472" y="48303"/>
                </a:lnTo>
                <a:lnTo>
                  <a:pt x="135273" y="46403"/>
                </a:lnTo>
                <a:lnTo>
                  <a:pt x="174754" y="42938"/>
                </a:lnTo>
                <a:lnTo>
                  <a:pt x="218949" y="50322"/>
                </a:lnTo>
                <a:lnTo>
                  <a:pt x="258817" y="43739"/>
                </a:lnTo>
                <a:lnTo>
                  <a:pt x="295837" y="42754"/>
                </a:lnTo>
                <a:lnTo>
                  <a:pt x="338488" y="42624"/>
                </a:lnTo>
                <a:lnTo>
                  <a:pt x="368009" y="39963"/>
                </a:lnTo>
                <a:lnTo>
                  <a:pt x="406950" y="30176"/>
                </a:lnTo>
                <a:lnTo>
                  <a:pt x="436424" y="26354"/>
                </a:lnTo>
                <a:lnTo>
                  <a:pt x="474987" y="32025"/>
                </a:lnTo>
                <a:lnTo>
                  <a:pt x="503216" y="30540"/>
                </a:lnTo>
                <a:lnTo>
                  <a:pt x="541598" y="24516"/>
                </a:lnTo>
                <a:lnTo>
                  <a:pt x="571129" y="19827"/>
                </a:lnTo>
                <a:lnTo>
                  <a:pt x="614177" y="23902"/>
                </a:lnTo>
                <a:lnTo>
                  <a:pt x="652784" y="17566"/>
                </a:lnTo>
                <a:lnTo>
                  <a:pt x="691390" y="13323"/>
                </a:lnTo>
                <a:lnTo>
                  <a:pt x="705152" y="10739"/>
                </a:lnTo>
                <a:lnTo>
                  <a:pt x="748650" y="15431"/>
                </a:lnTo>
                <a:lnTo>
                  <a:pt x="786798" y="14772"/>
                </a:lnTo>
                <a:lnTo>
                  <a:pt x="830591" y="8121"/>
                </a:lnTo>
                <a:lnTo>
                  <a:pt x="853932" y="8122"/>
                </a:lnTo>
                <a:lnTo>
                  <a:pt x="888967" y="14606"/>
                </a:lnTo>
                <a:lnTo>
                  <a:pt x="907548" y="10717"/>
                </a:lnTo>
                <a:lnTo>
                  <a:pt x="940223" y="322"/>
                </a:lnTo>
                <a:lnTo>
                  <a:pt x="954651" y="0"/>
                </a:lnTo>
                <a:lnTo>
                  <a:pt x="998650" y="13463"/>
                </a:lnTo>
                <a:lnTo>
                  <a:pt x="1018906" y="15351"/>
                </a:lnTo>
                <a:lnTo>
                  <a:pt x="1040582" y="10579"/>
                </a:lnTo>
                <a:lnTo>
                  <a:pt x="1063045" y="14815"/>
                </a:lnTo>
                <a:lnTo>
                  <a:pt x="1094966" y="23743"/>
                </a:lnTo>
                <a:lnTo>
                  <a:pt x="1122502" y="24613"/>
                </a:lnTo>
                <a:lnTo>
                  <a:pt x="1131575" y="22041"/>
                </a:lnTo>
                <a:lnTo>
                  <a:pt x="1135383" y="19965"/>
                </a:lnTo>
                <a:lnTo>
                  <a:pt x="1139907" y="19575"/>
                </a:lnTo>
                <a:lnTo>
                  <a:pt x="1182492" y="24630"/>
                </a:lnTo>
                <a:lnTo>
                  <a:pt x="1192302" y="23702"/>
                </a:lnTo>
                <a:lnTo>
                  <a:pt x="1207989" y="19585"/>
                </a:lnTo>
                <a:lnTo>
                  <a:pt x="1215871" y="21791"/>
                </a:lnTo>
                <a:lnTo>
                  <a:pt x="1230627" y="28610"/>
                </a:lnTo>
                <a:lnTo>
                  <a:pt x="1235153" y="29306"/>
                </a:lnTo>
                <a:lnTo>
                  <a:pt x="1245270" y="27530"/>
                </a:lnTo>
                <a:lnTo>
                  <a:pt x="1246898" y="28586"/>
                </a:lnTo>
                <a:lnTo>
                  <a:pt x="1247984" y="30282"/>
                </a:lnTo>
                <a:lnTo>
                  <a:pt x="1249701" y="30421"/>
                </a:lnTo>
                <a:lnTo>
                  <a:pt x="1259086" y="247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234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8305800" cy="6400800"/>
          </a:xfrm>
          <a:effectLst>
            <a:outerShdw blurRad="50800" dist="38100" dir="5400000" algn="t" rotWithShape="0">
              <a:prstClr val="black">
                <a:alpha val="40000"/>
              </a:prstClr>
            </a:outerShdw>
          </a:effectLst>
        </p:spPr>
        <p:txBody>
          <a:bodyPr>
            <a:noAutofit/>
          </a:bodyPr>
          <a:lstStyle/>
          <a:p>
            <a:pPr marL="0" indent="0">
              <a:buNone/>
            </a:pPr>
            <a:r>
              <a:rPr lang="en-US" sz="4400" b="1" dirty="0" smtClean="0">
                <a:effectLst>
                  <a:outerShdw blurRad="38100" dist="38100" dir="2700000" algn="tl">
                    <a:srgbClr val="000000">
                      <a:alpha val="43137"/>
                    </a:srgbClr>
                  </a:outerShdw>
                </a:effectLst>
                <a:latin typeface="Gabriola" pitchFamily="82" charset="0"/>
              </a:rPr>
              <a:t>“Looking for Inferences is like taking a walk on a snowy day.  Some tracks left in the snow are obvious and recognizable.  Other marks in the snow are less clear.  To fully appreciate the winter scene, every aspect of the landscape needs to be examined.  It is the same with text.  Readers need to look in all directions across the landscape of the text for clues that lead to inferential comprehension.”</a:t>
            </a:r>
          </a:p>
          <a:p>
            <a:pPr marL="0" indent="0" algn="r">
              <a:buNone/>
            </a:pPr>
            <a:r>
              <a:rPr lang="en-US" sz="1800" b="1" dirty="0" smtClean="0">
                <a:effectLst>
                  <a:outerShdw blurRad="38100" dist="38100" dir="2700000" algn="tl">
                    <a:srgbClr val="000000">
                      <a:alpha val="43137"/>
                    </a:srgbClr>
                  </a:outerShdw>
                </a:effectLst>
                <a:latin typeface="Gabriola" pitchFamily="82" charset="0"/>
              </a:rPr>
              <a:t>Gretchen Courtney &amp; Associates, Ltd.</a:t>
            </a:r>
            <a:endParaRPr lang="en-US" sz="1800" b="1" dirty="0">
              <a:effectLst>
                <a:outerShdw blurRad="38100" dist="38100" dir="2700000" algn="tl">
                  <a:srgbClr val="000000">
                    <a:alpha val="43137"/>
                  </a:srgbClr>
                </a:outerShdw>
              </a:effectLst>
              <a:latin typeface="Gabriola"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pic>
        <p:nvPicPr>
          <p:cNvPr id="6" name="Picture 5" descr="Gretchen-Courtney-Extended-Response-Part-Two.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6705" t="26309" r="50346" b="12242"/>
          <a:stretch/>
        </p:blipFill>
        <p:spPr>
          <a:xfrm>
            <a:off x="4733693" y="609600"/>
            <a:ext cx="3940628" cy="5758543"/>
          </a:xfrm>
          <a:prstGeom prst="rect">
            <a:avLst/>
          </a:prstGeom>
        </p:spPr>
      </p:pic>
      <p:sp>
        <p:nvSpPr>
          <p:cNvPr id="7" name="TextBox 6"/>
          <p:cNvSpPr txBox="1"/>
          <p:nvPr/>
        </p:nvSpPr>
        <p:spPr>
          <a:xfrm>
            <a:off x="1447800" y="1949993"/>
            <a:ext cx="3133493" cy="267765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As she stood outside the funeral home, tears ran down her face, and she sobbed loudly into her tissue.</a:t>
            </a:r>
            <a:endParaRPr lang="en-US" sz="2400" b="1" dirty="0">
              <a:effectLst>
                <a:outerShdw blurRad="38100" dist="38100" dir="2700000" algn="tl">
                  <a:srgbClr val="000000">
                    <a:alpha val="43137"/>
                  </a:srgbClr>
                </a:outerShdw>
              </a:effectLst>
            </a:endParaRPr>
          </a:p>
        </p:txBody>
      </p:sp>
      <p:sp>
        <p:nvSpPr>
          <p:cNvPr id="9" name="TextBox 8"/>
          <p:cNvSpPr txBox="1"/>
          <p:nvPr/>
        </p:nvSpPr>
        <p:spPr>
          <a:xfrm rot="16200000">
            <a:off x="-830993" y="2979753"/>
            <a:ext cx="2845651"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Emotion</a:t>
            </a:r>
            <a:endParaRPr lang="en-US" sz="5400" dirty="0">
              <a:effectLst>
                <a:outerShdw blurRad="38100" dist="38100" dir="2700000" algn="tl">
                  <a:srgbClr val="000000">
                    <a:alpha val="43137"/>
                  </a:srgbClr>
                </a:outerShdw>
              </a:effectLst>
              <a:latin typeface="Georgia" pitchFamily="18" charset="0"/>
            </a:endParaRPr>
          </a:p>
        </p:txBody>
      </p:sp>
      <p:grpSp>
        <p:nvGrpSpPr>
          <p:cNvPr id="76" name="SMARTInkShape-Group75"/>
          <p:cNvGrpSpPr/>
          <p:nvPr/>
        </p:nvGrpSpPr>
        <p:grpSpPr>
          <a:xfrm>
            <a:off x="6116836" y="1084277"/>
            <a:ext cx="2312788" cy="1056650"/>
            <a:chOff x="6116836" y="1084277"/>
            <a:chExt cx="2312788" cy="1056650"/>
          </a:xfrm>
        </p:grpSpPr>
        <p:sp>
          <p:nvSpPr>
            <p:cNvPr id="60" name="SMARTInkShape-296"/>
            <p:cNvSpPr/>
            <p:nvPr/>
          </p:nvSpPr>
          <p:spPr>
            <a:xfrm>
              <a:off x="6116836" y="1281925"/>
              <a:ext cx="303610" cy="315594"/>
            </a:xfrm>
            <a:custGeom>
              <a:avLst/>
              <a:gdLst/>
              <a:ahLst/>
              <a:cxnLst/>
              <a:rect l="0" t="0" r="0" b="0"/>
              <a:pathLst>
                <a:path w="303610" h="315594">
                  <a:moveTo>
                    <a:pt x="303609" y="30739"/>
                  </a:moveTo>
                  <a:lnTo>
                    <a:pt x="303609" y="25999"/>
                  </a:lnTo>
                  <a:lnTo>
                    <a:pt x="298318" y="21025"/>
                  </a:lnTo>
                  <a:lnTo>
                    <a:pt x="274011" y="9748"/>
                  </a:lnTo>
                  <a:lnTo>
                    <a:pt x="260358" y="9173"/>
                  </a:lnTo>
                  <a:lnTo>
                    <a:pt x="246683" y="10240"/>
                  </a:lnTo>
                  <a:lnTo>
                    <a:pt x="204942" y="4974"/>
                  </a:lnTo>
                  <a:lnTo>
                    <a:pt x="167593" y="0"/>
                  </a:lnTo>
                  <a:lnTo>
                    <a:pt x="128591" y="10166"/>
                  </a:lnTo>
                  <a:lnTo>
                    <a:pt x="88592" y="25746"/>
                  </a:lnTo>
                  <a:lnTo>
                    <a:pt x="50499" y="46142"/>
                  </a:lnTo>
                  <a:lnTo>
                    <a:pt x="19566" y="55279"/>
                  </a:lnTo>
                  <a:lnTo>
                    <a:pt x="16021" y="58013"/>
                  </a:lnTo>
                  <a:lnTo>
                    <a:pt x="12081" y="66343"/>
                  </a:lnTo>
                  <a:lnTo>
                    <a:pt x="12977" y="76659"/>
                  </a:lnTo>
                  <a:lnTo>
                    <a:pt x="17673" y="87859"/>
                  </a:lnTo>
                  <a:lnTo>
                    <a:pt x="31474" y="104328"/>
                  </a:lnTo>
                  <a:lnTo>
                    <a:pt x="69762" y="131389"/>
                  </a:lnTo>
                  <a:lnTo>
                    <a:pt x="103022" y="147543"/>
                  </a:lnTo>
                  <a:lnTo>
                    <a:pt x="144295" y="167543"/>
                  </a:lnTo>
                  <a:lnTo>
                    <a:pt x="177360" y="189675"/>
                  </a:lnTo>
                  <a:lnTo>
                    <a:pt x="219478" y="225155"/>
                  </a:lnTo>
                  <a:lnTo>
                    <a:pt x="230830" y="231248"/>
                  </a:lnTo>
                  <a:lnTo>
                    <a:pt x="239182" y="241893"/>
                  </a:lnTo>
                  <a:lnTo>
                    <a:pt x="245209" y="256546"/>
                  </a:lnTo>
                  <a:lnTo>
                    <a:pt x="247888" y="272980"/>
                  </a:lnTo>
                  <a:lnTo>
                    <a:pt x="244656" y="294227"/>
                  </a:lnTo>
                  <a:lnTo>
                    <a:pt x="242479" y="298671"/>
                  </a:lnTo>
                  <a:lnTo>
                    <a:pt x="240035" y="301634"/>
                  </a:lnTo>
                  <a:lnTo>
                    <a:pt x="237414" y="303609"/>
                  </a:lnTo>
                  <a:lnTo>
                    <a:pt x="197138" y="311953"/>
                  </a:lnTo>
                  <a:lnTo>
                    <a:pt x="160906" y="315593"/>
                  </a:lnTo>
                  <a:lnTo>
                    <a:pt x="127161" y="314239"/>
                  </a:lnTo>
                  <a:lnTo>
                    <a:pt x="85495" y="302301"/>
                  </a:lnTo>
                  <a:lnTo>
                    <a:pt x="69748" y="298277"/>
                  </a:lnTo>
                  <a:lnTo>
                    <a:pt x="38031" y="284816"/>
                  </a:lnTo>
                  <a:lnTo>
                    <a:pt x="24840" y="283561"/>
                  </a:lnTo>
                  <a:lnTo>
                    <a:pt x="0" y="289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97"/>
            <p:cNvSpPr/>
            <p:nvPr/>
          </p:nvSpPr>
          <p:spPr>
            <a:xfrm>
              <a:off x="6484993" y="1300543"/>
              <a:ext cx="381938" cy="262153"/>
            </a:xfrm>
            <a:custGeom>
              <a:avLst/>
              <a:gdLst/>
              <a:ahLst/>
              <a:cxnLst/>
              <a:rect l="0" t="0" r="0" b="0"/>
              <a:pathLst>
                <a:path w="381938" h="262153">
                  <a:moveTo>
                    <a:pt x="158695" y="29980"/>
                  </a:moveTo>
                  <a:lnTo>
                    <a:pt x="144436" y="23844"/>
                  </a:lnTo>
                  <a:lnTo>
                    <a:pt x="133837" y="22292"/>
                  </a:lnTo>
                  <a:lnTo>
                    <a:pt x="125157" y="24248"/>
                  </a:lnTo>
                  <a:lnTo>
                    <a:pt x="85880" y="46259"/>
                  </a:lnTo>
                  <a:lnTo>
                    <a:pt x="62707" y="58947"/>
                  </a:lnTo>
                  <a:lnTo>
                    <a:pt x="32357" y="85753"/>
                  </a:lnTo>
                  <a:lnTo>
                    <a:pt x="20524" y="107685"/>
                  </a:lnTo>
                  <a:lnTo>
                    <a:pt x="4842" y="147966"/>
                  </a:lnTo>
                  <a:lnTo>
                    <a:pt x="0" y="173418"/>
                  </a:lnTo>
                  <a:lnTo>
                    <a:pt x="4158" y="188319"/>
                  </a:lnTo>
                  <a:lnTo>
                    <a:pt x="22405" y="214028"/>
                  </a:lnTo>
                  <a:lnTo>
                    <a:pt x="32306" y="224558"/>
                  </a:lnTo>
                  <a:lnTo>
                    <a:pt x="45968" y="230561"/>
                  </a:lnTo>
                  <a:lnTo>
                    <a:pt x="88472" y="239155"/>
                  </a:lnTo>
                  <a:lnTo>
                    <a:pt x="107971" y="239364"/>
                  </a:lnTo>
                  <a:lnTo>
                    <a:pt x="126229" y="234165"/>
                  </a:lnTo>
                  <a:lnTo>
                    <a:pt x="164399" y="215495"/>
                  </a:lnTo>
                  <a:lnTo>
                    <a:pt x="203159" y="198939"/>
                  </a:lnTo>
                  <a:lnTo>
                    <a:pt x="224675" y="190175"/>
                  </a:lnTo>
                  <a:lnTo>
                    <a:pt x="240606" y="177576"/>
                  </a:lnTo>
                  <a:lnTo>
                    <a:pt x="252315" y="156764"/>
                  </a:lnTo>
                  <a:lnTo>
                    <a:pt x="263177" y="121941"/>
                  </a:lnTo>
                  <a:lnTo>
                    <a:pt x="264331" y="79969"/>
                  </a:lnTo>
                  <a:lnTo>
                    <a:pt x="257573" y="55265"/>
                  </a:lnTo>
                  <a:lnTo>
                    <a:pt x="244437" y="32511"/>
                  </a:lnTo>
                  <a:lnTo>
                    <a:pt x="227471" y="13079"/>
                  </a:lnTo>
                  <a:lnTo>
                    <a:pt x="223060" y="1381"/>
                  </a:lnTo>
                  <a:lnTo>
                    <a:pt x="221448" y="0"/>
                  </a:lnTo>
                  <a:lnTo>
                    <a:pt x="219382" y="72"/>
                  </a:lnTo>
                  <a:lnTo>
                    <a:pt x="217013" y="1111"/>
                  </a:lnTo>
                  <a:lnTo>
                    <a:pt x="214379" y="12850"/>
                  </a:lnTo>
                  <a:lnTo>
                    <a:pt x="212396" y="51606"/>
                  </a:lnTo>
                  <a:lnTo>
                    <a:pt x="226555" y="92424"/>
                  </a:lnTo>
                  <a:lnTo>
                    <a:pt x="241750" y="129952"/>
                  </a:lnTo>
                  <a:lnTo>
                    <a:pt x="254961" y="155954"/>
                  </a:lnTo>
                  <a:lnTo>
                    <a:pt x="284077" y="190290"/>
                  </a:lnTo>
                  <a:lnTo>
                    <a:pt x="327721" y="217840"/>
                  </a:lnTo>
                  <a:lnTo>
                    <a:pt x="381937" y="26215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98"/>
            <p:cNvSpPr/>
            <p:nvPr/>
          </p:nvSpPr>
          <p:spPr>
            <a:xfrm>
              <a:off x="6957184" y="1135989"/>
              <a:ext cx="213356" cy="422778"/>
            </a:xfrm>
            <a:custGeom>
              <a:avLst/>
              <a:gdLst/>
              <a:ahLst/>
              <a:cxnLst/>
              <a:rect l="0" t="0" r="0" b="0"/>
              <a:pathLst>
                <a:path w="213356" h="422778">
                  <a:moveTo>
                    <a:pt x="213355" y="301691"/>
                  </a:moveTo>
                  <a:lnTo>
                    <a:pt x="213355" y="272092"/>
                  </a:lnTo>
                  <a:lnTo>
                    <a:pt x="208064" y="258440"/>
                  </a:lnTo>
                  <a:lnTo>
                    <a:pt x="176114" y="220193"/>
                  </a:lnTo>
                  <a:lnTo>
                    <a:pt x="161416" y="215860"/>
                  </a:lnTo>
                  <a:lnTo>
                    <a:pt x="119641" y="208338"/>
                  </a:lnTo>
                  <a:lnTo>
                    <a:pt x="94417" y="204908"/>
                  </a:lnTo>
                  <a:lnTo>
                    <a:pt x="64894" y="208633"/>
                  </a:lnTo>
                  <a:lnTo>
                    <a:pt x="47823" y="218660"/>
                  </a:lnTo>
                  <a:lnTo>
                    <a:pt x="20606" y="251731"/>
                  </a:lnTo>
                  <a:lnTo>
                    <a:pt x="6313" y="275974"/>
                  </a:lnTo>
                  <a:lnTo>
                    <a:pt x="0" y="314951"/>
                  </a:lnTo>
                  <a:lnTo>
                    <a:pt x="8807" y="343433"/>
                  </a:lnTo>
                  <a:lnTo>
                    <a:pt x="39685" y="387959"/>
                  </a:lnTo>
                  <a:lnTo>
                    <a:pt x="43997" y="394922"/>
                  </a:lnTo>
                  <a:lnTo>
                    <a:pt x="56725" y="405304"/>
                  </a:lnTo>
                  <a:lnTo>
                    <a:pt x="72305" y="412233"/>
                  </a:lnTo>
                  <a:lnTo>
                    <a:pt x="110628" y="417047"/>
                  </a:lnTo>
                  <a:lnTo>
                    <a:pt x="135664" y="422777"/>
                  </a:lnTo>
                  <a:lnTo>
                    <a:pt x="147737" y="420660"/>
                  </a:lnTo>
                  <a:lnTo>
                    <a:pt x="157072" y="413767"/>
                  </a:lnTo>
                  <a:lnTo>
                    <a:pt x="164528" y="403096"/>
                  </a:lnTo>
                  <a:lnTo>
                    <a:pt x="182492" y="362885"/>
                  </a:lnTo>
                  <a:lnTo>
                    <a:pt x="192345" y="325543"/>
                  </a:lnTo>
                  <a:lnTo>
                    <a:pt x="194874" y="287955"/>
                  </a:lnTo>
                  <a:lnTo>
                    <a:pt x="198087" y="245829"/>
                  </a:lnTo>
                  <a:lnTo>
                    <a:pt x="204055" y="205588"/>
                  </a:lnTo>
                  <a:lnTo>
                    <a:pt x="204353" y="161073"/>
                  </a:lnTo>
                  <a:lnTo>
                    <a:pt x="203411" y="121010"/>
                  </a:lnTo>
                  <a:lnTo>
                    <a:pt x="196734" y="79901"/>
                  </a:lnTo>
                  <a:lnTo>
                    <a:pt x="183176" y="37884"/>
                  </a:lnTo>
                  <a:lnTo>
                    <a:pt x="171298" y="959"/>
                  </a:lnTo>
                  <a:lnTo>
                    <a:pt x="170434" y="0"/>
                  </a:lnTo>
                  <a:lnTo>
                    <a:pt x="159777" y="701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299"/>
            <p:cNvSpPr/>
            <p:nvPr/>
          </p:nvSpPr>
          <p:spPr>
            <a:xfrm>
              <a:off x="7483078" y="1089422"/>
              <a:ext cx="155923" cy="383977"/>
            </a:xfrm>
            <a:custGeom>
              <a:avLst/>
              <a:gdLst/>
              <a:ahLst/>
              <a:cxnLst/>
              <a:rect l="0" t="0" r="0" b="0"/>
              <a:pathLst>
                <a:path w="155923" h="383977">
                  <a:moveTo>
                    <a:pt x="26789" y="0"/>
                  </a:moveTo>
                  <a:lnTo>
                    <a:pt x="20652" y="41744"/>
                  </a:lnTo>
                  <a:lnTo>
                    <a:pt x="18104" y="84918"/>
                  </a:lnTo>
                  <a:lnTo>
                    <a:pt x="17932" y="127025"/>
                  </a:lnTo>
                  <a:lnTo>
                    <a:pt x="17881" y="165519"/>
                  </a:lnTo>
                  <a:lnTo>
                    <a:pt x="17866" y="201068"/>
                  </a:lnTo>
                  <a:lnTo>
                    <a:pt x="17861" y="242895"/>
                  </a:lnTo>
                  <a:lnTo>
                    <a:pt x="17860" y="277352"/>
                  </a:lnTo>
                  <a:lnTo>
                    <a:pt x="20506" y="307405"/>
                  </a:lnTo>
                  <a:lnTo>
                    <a:pt x="25549" y="344818"/>
                  </a:lnTo>
                  <a:lnTo>
                    <a:pt x="28884" y="359297"/>
                  </a:lnTo>
                  <a:lnTo>
                    <a:pt x="33694" y="373026"/>
                  </a:lnTo>
                  <a:lnTo>
                    <a:pt x="34819" y="378117"/>
                  </a:lnTo>
                  <a:lnTo>
                    <a:pt x="35119" y="378086"/>
                  </a:lnTo>
                  <a:lnTo>
                    <a:pt x="35319" y="377073"/>
                  </a:lnTo>
                  <a:lnTo>
                    <a:pt x="27593" y="350840"/>
                  </a:lnTo>
                  <a:lnTo>
                    <a:pt x="26860" y="315220"/>
                  </a:lnTo>
                  <a:lnTo>
                    <a:pt x="29449" y="270772"/>
                  </a:lnTo>
                  <a:lnTo>
                    <a:pt x="33924" y="254288"/>
                  </a:lnTo>
                  <a:lnTo>
                    <a:pt x="39220" y="246962"/>
                  </a:lnTo>
                  <a:lnTo>
                    <a:pt x="74794" y="212966"/>
                  </a:lnTo>
                  <a:lnTo>
                    <a:pt x="86489" y="208753"/>
                  </a:lnTo>
                  <a:lnTo>
                    <a:pt x="91394" y="209614"/>
                  </a:lnTo>
                  <a:lnTo>
                    <a:pt x="95656" y="212172"/>
                  </a:lnTo>
                  <a:lnTo>
                    <a:pt x="125574" y="251411"/>
                  </a:lnTo>
                  <a:lnTo>
                    <a:pt x="137748" y="271937"/>
                  </a:lnTo>
                  <a:lnTo>
                    <a:pt x="152139" y="313678"/>
                  </a:lnTo>
                  <a:lnTo>
                    <a:pt x="155922" y="329912"/>
                  </a:lnTo>
                  <a:lnTo>
                    <a:pt x="150266" y="359149"/>
                  </a:lnTo>
                  <a:lnTo>
                    <a:pt x="147803" y="367425"/>
                  </a:lnTo>
                  <a:lnTo>
                    <a:pt x="144176" y="372942"/>
                  </a:lnTo>
                  <a:lnTo>
                    <a:pt x="139774" y="376620"/>
                  </a:lnTo>
                  <a:lnTo>
                    <a:pt x="134854" y="379072"/>
                  </a:lnTo>
                  <a:lnTo>
                    <a:pt x="130583" y="379715"/>
                  </a:lnTo>
                  <a:lnTo>
                    <a:pt x="117846" y="377863"/>
                  </a:lnTo>
                  <a:lnTo>
                    <a:pt x="73579" y="383532"/>
                  </a:lnTo>
                  <a:lnTo>
                    <a:pt x="33208" y="383918"/>
                  </a:lnTo>
                  <a:lnTo>
                    <a:pt x="0" y="3839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00"/>
            <p:cNvSpPr/>
            <p:nvPr/>
          </p:nvSpPr>
          <p:spPr>
            <a:xfrm>
              <a:off x="7697391" y="1084277"/>
              <a:ext cx="133946" cy="469490"/>
            </a:xfrm>
            <a:custGeom>
              <a:avLst/>
              <a:gdLst/>
              <a:ahLst/>
              <a:cxnLst/>
              <a:rect l="0" t="0" r="0" b="0"/>
              <a:pathLst>
                <a:path w="133946" h="469490">
                  <a:moveTo>
                    <a:pt x="133945" y="5145"/>
                  </a:moveTo>
                  <a:lnTo>
                    <a:pt x="129204" y="404"/>
                  </a:lnTo>
                  <a:lnTo>
                    <a:pt x="127808" y="0"/>
                  </a:lnTo>
                  <a:lnTo>
                    <a:pt x="126877" y="723"/>
                  </a:lnTo>
                  <a:lnTo>
                    <a:pt x="119124" y="21797"/>
                  </a:lnTo>
                  <a:lnTo>
                    <a:pt x="114041" y="65062"/>
                  </a:lnTo>
                  <a:lnTo>
                    <a:pt x="108515" y="102860"/>
                  </a:lnTo>
                  <a:lnTo>
                    <a:pt x="99304" y="141966"/>
                  </a:lnTo>
                  <a:lnTo>
                    <a:pt x="85867" y="182276"/>
                  </a:lnTo>
                  <a:lnTo>
                    <a:pt x="68793" y="225573"/>
                  </a:lnTo>
                  <a:lnTo>
                    <a:pt x="56620" y="269687"/>
                  </a:lnTo>
                  <a:lnTo>
                    <a:pt x="44660" y="310739"/>
                  </a:lnTo>
                  <a:lnTo>
                    <a:pt x="35722" y="347707"/>
                  </a:lnTo>
                  <a:lnTo>
                    <a:pt x="26790" y="379496"/>
                  </a:lnTo>
                  <a:lnTo>
                    <a:pt x="6761" y="416995"/>
                  </a:lnTo>
                  <a:lnTo>
                    <a:pt x="0" y="4694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01"/>
            <p:cNvSpPr/>
            <p:nvPr/>
          </p:nvSpPr>
          <p:spPr>
            <a:xfrm>
              <a:off x="7806372" y="1260177"/>
              <a:ext cx="158910" cy="213222"/>
            </a:xfrm>
            <a:custGeom>
              <a:avLst/>
              <a:gdLst/>
              <a:ahLst/>
              <a:cxnLst/>
              <a:rect l="0" t="0" r="0" b="0"/>
              <a:pathLst>
                <a:path w="158910" h="213222">
                  <a:moveTo>
                    <a:pt x="149980" y="16768"/>
                  </a:moveTo>
                  <a:lnTo>
                    <a:pt x="149980" y="5279"/>
                  </a:lnTo>
                  <a:lnTo>
                    <a:pt x="149980" y="6132"/>
                  </a:lnTo>
                  <a:lnTo>
                    <a:pt x="148987" y="5709"/>
                  </a:lnTo>
                  <a:lnTo>
                    <a:pt x="145239" y="2592"/>
                  </a:lnTo>
                  <a:lnTo>
                    <a:pt x="128069" y="0"/>
                  </a:lnTo>
                  <a:lnTo>
                    <a:pt x="117752" y="2040"/>
                  </a:lnTo>
                  <a:lnTo>
                    <a:pt x="113611" y="3973"/>
                  </a:lnTo>
                  <a:lnTo>
                    <a:pt x="79443" y="10052"/>
                  </a:lnTo>
                  <a:lnTo>
                    <a:pt x="38752" y="35544"/>
                  </a:lnTo>
                  <a:lnTo>
                    <a:pt x="28446" y="47933"/>
                  </a:lnTo>
                  <a:lnTo>
                    <a:pt x="7411" y="90452"/>
                  </a:lnTo>
                  <a:lnTo>
                    <a:pt x="0" y="110147"/>
                  </a:lnTo>
                  <a:lnTo>
                    <a:pt x="17842" y="153211"/>
                  </a:lnTo>
                  <a:lnTo>
                    <a:pt x="28744" y="172660"/>
                  </a:lnTo>
                  <a:lnTo>
                    <a:pt x="40203" y="184611"/>
                  </a:lnTo>
                  <a:lnTo>
                    <a:pt x="62553" y="196917"/>
                  </a:lnTo>
                  <a:lnTo>
                    <a:pt x="70859" y="197391"/>
                  </a:lnTo>
                  <a:lnTo>
                    <a:pt x="95779" y="191553"/>
                  </a:lnTo>
                  <a:lnTo>
                    <a:pt x="133410" y="194665"/>
                  </a:lnTo>
                  <a:lnTo>
                    <a:pt x="139926" y="196881"/>
                  </a:lnTo>
                  <a:lnTo>
                    <a:pt x="158909" y="2132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302"/>
            <p:cNvSpPr/>
            <p:nvPr/>
          </p:nvSpPr>
          <p:spPr>
            <a:xfrm>
              <a:off x="6140172" y="1917725"/>
              <a:ext cx="164188" cy="223202"/>
            </a:xfrm>
            <a:custGeom>
              <a:avLst/>
              <a:gdLst/>
              <a:ahLst/>
              <a:cxnLst/>
              <a:rect l="0" t="0" r="0" b="0"/>
              <a:pathLst>
                <a:path w="164188" h="223202">
                  <a:moveTo>
                    <a:pt x="164187" y="46806"/>
                  </a:moveTo>
                  <a:lnTo>
                    <a:pt x="164187" y="42066"/>
                  </a:lnTo>
                  <a:lnTo>
                    <a:pt x="161542" y="37093"/>
                  </a:lnTo>
                  <a:lnTo>
                    <a:pt x="126687" y="409"/>
                  </a:lnTo>
                  <a:lnTo>
                    <a:pt x="122320" y="0"/>
                  </a:lnTo>
                  <a:lnTo>
                    <a:pt x="112176" y="4837"/>
                  </a:lnTo>
                  <a:lnTo>
                    <a:pt x="76566" y="31468"/>
                  </a:lnTo>
                  <a:lnTo>
                    <a:pt x="70055" y="33604"/>
                  </a:lnTo>
                  <a:lnTo>
                    <a:pt x="57528" y="43915"/>
                  </a:lnTo>
                  <a:lnTo>
                    <a:pt x="46338" y="55443"/>
                  </a:lnTo>
                  <a:lnTo>
                    <a:pt x="33468" y="64910"/>
                  </a:lnTo>
                  <a:lnTo>
                    <a:pt x="10811" y="96852"/>
                  </a:lnTo>
                  <a:lnTo>
                    <a:pt x="893" y="119843"/>
                  </a:lnTo>
                  <a:lnTo>
                    <a:pt x="0" y="139460"/>
                  </a:lnTo>
                  <a:lnTo>
                    <a:pt x="7512" y="174910"/>
                  </a:lnTo>
                  <a:lnTo>
                    <a:pt x="15680" y="190045"/>
                  </a:lnTo>
                  <a:lnTo>
                    <a:pt x="33865" y="205554"/>
                  </a:lnTo>
                  <a:lnTo>
                    <a:pt x="64692" y="220451"/>
                  </a:lnTo>
                  <a:lnTo>
                    <a:pt x="74657" y="223201"/>
                  </a:lnTo>
                  <a:lnTo>
                    <a:pt x="95326" y="220008"/>
                  </a:lnTo>
                  <a:lnTo>
                    <a:pt x="115562" y="208037"/>
                  </a:lnTo>
                  <a:lnTo>
                    <a:pt x="122733" y="200155"/>
                  </a:lnTo>
                  <a:lnTo>
                    <a:pt x="132061" y="187493"/>
                  </a:lnTo>
                  <a:lnTo>
                    <a:pt x="148250" y="170177"/>
                  </a:lnTo>
                  <a:lnTo>
                    <a:pt x="152143" y="158192"/>
                  </a:lnTo>
                  <a:lnTo>
                    <a:pt x="159992" y="116633"/>
                  </a:lnTo>
                  <a:lnTo>
                    <a:pt x="156487" y="75335"/>
                  </a:lnTo>
                  <a:lnTo>
                    <a:pt x="154812" y="58494"/>
                  </a:lnTo>
                  <a:lnTo>
                    <a:pt x="137398" y="110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03"/>
            <p:cNvSpPr/>
            <p:nvPr/>
          </p:nvSpPr>
          <p:spPr>
            <a:xfrm>
              <a:off x="6384965" y="1650468"/>
              <a:ext cx="187286" cy="403361"/>
            </a:xfrm>
            <a:custGeom>
              <a:avLst/>
              <a:gdLst/>
              <a:ahLst/>
              <a:cxnLst/>
              <a:rect l="0" t="0" r="0" b="0"/>
              <a:pathLst>
                <a:path w="187286" h="403361">
                  <a:moveTo>
                    <a:pt x="187285" y="19384"/>
                  </a:moveTo>
                  <a:lnTo>
                    <a:pt x="166294" y="19384"/>
                  </a:lnTo>
                  <a:lnTo>
                    <a:pt x="160428" y="16738"/>
                  </a:lnTo>
                  <a:lnTo>
                    <a:pt x="143836" y="2214"/>
                  </a:lnTo>
                  <a:lnTo>
                    <a:pt x="138476" y="0"/>
                  </a:lnTo>
                  <a:lnTo>
                    <a:pt x="114479" y="1128"/>
                  </a:lnTo>
                  <a:lnTo>
                    <a:pt x="82724" y="13918"/>
                  </a:lnTo>
                  <a:lnTo>
                    <a:pt x="73675" y="22246"/>
                  </a:lnTo>
                  <a:lnTo>
                    <a:pt x="65354" y="31570"/>
                  </a:lnTo>
                  <a:lnTo>
                    <a:pt x="29028" y="57590"/>
                  </a:lnTo>
                  <a:lnTo>
                    <a:pt x="21699" y="66130"/>
                  </a:lnTo>
                  <a:lnTo>
                    <a:pt x="11994" y="72922"/>
                  </a:lnTo>
                  <a:lnTo>
                    <a:pt x="5860" y="81543"/>
                  </a:lnTo>
                  <a:lnTo>
                    <a:pt x="1568" y="97553"/>
                  </a:lnTo>
                  <a:lnTo>
                    <a:pt x="0" y="136356"/>
                  </a:lnTo>
                  <a:lnTo>
                    <a:pt x="785" y="173106"/>
                  </a:lnTo>
                  <a:lnTo>
                    <a:pt x="10787" y="211353"/>
                  </a:lnTo>
                  <a:lnTo>
                    <a:pt x="25752" y="248244"/>
                  </a:lnTo>
                  <a:lnTo>
                    <a:pt x="47055" y="292414"/>
                  </a:lnTo>
                  <a:lnTo>
                    <a:pt x="59108" y="336817"/>
                  </a:lnTo>
                  <a:lnTo>
                    <a:pt x="62187" y="377468"/>
                  </a:lnTo>
                  <a:lnTo>
                    <a:pt x="62269" y="4033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04"/>
            <p:cNvSpPr/>
            <p:nvPr/>
          </p:nvSpPr>
          <p:spPr>
            <a:xfrm>
              <a:off x="6304359" y="1890145"/>
              <a:ext cx="205384" cy="11879"/>
            </a:xfrm>
            <a:custGeom>
              <a:avLst/>
              <a:gdLst/>
              <a:ahLst/>
              <a:cxnLst/>
              <a:rect l="0" t="0" r="0" b="0"/>
              <a:pathLst>
                <a:path w="205384" h="11879">
                  <a:moveTo>
                    <a:pt x="0" y="11878"/>
                  </a:moveTo>
                  <a:lnTo>
                    <a:pt x="21326" y="11878"/>
                  </a:lnTo>
                  <a:lnTo>
                    <a:pt x="39968" y="6734"/>
                  </a:lnTo>
                  <a:lnTo>
                    <a:pt x="51168" y="8931"/>
                  </a:lnTo>
                  <a:lnTo>
                    <a:pt x="65405" y="5277"/>
                  </a:lnTo>
                  <a:lnTo>
                    <a:pt x="73369" y="1524"/>
                  </a:lnTo>
                  <a:lnTo>
                    <a:pt x="87510" y="0"/>
                  </a:lnTo>
                  <a:lnTo>
                    <a:pt x="127505" y="2690"/>
                  </a:lnTo>
                  <a:lnTo>
                    <a:pt x="142989" y="3826"/>
                  </a:lnTo>
                  <a:lnTo>
                    <a:pt x="162863" y="8059"/>
                  </a:lnTo>
                  <a:lnTo>
                    <a:pt x="205383" y="29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305"/>
            <p:cNvSpPr/>
            <p:nvPr/>
          </p:nvSpPr>
          <p:spPr>
            <a:xfrm>
              <a:off x="6751379" y="1867188"/>
              <a:ext cx="276286" cy="231290"/>
            </a:xfrm>
            <a:custGeom>
              <a:avLst/>
              <a:gdLst/>
              <a:ahLst/>
              <a:cxnLst/>
              <a:rect l="0" t="0" r="0" b="0"/>
              <a:pathLst>
                <a:path w="276286" h="231290">
                  <a:moveTo>
                    <a:pt x="231637" y="25906"/>
                  </a:moveTo>
                  <a:lnTo>
                    <a:pt x="231637" y="33594"/>
                  </a:lnTo>
                  <a:lnTo>
                    <a:pt x="226896" y="39208"/>
                  </a:lnTo>
                  <a:lnTo>
                    <a:pt x="224508" y="39735"/>
                  </a:lnTo>
                  <a:lnTo>
                    <a:pt x="221923" y="39094"/>
                  </a:lnTo>
                  <a:lnTo>
                    <a:pt x="213545" y="33451"/>
                  </a:lnTo>
                  <a:lnTo>
                    <a:pt x="179914" y="3589"/>
                  </a:lnTo>
                  <a:lnTo>
                    <a:pt x="171938" y="1104"/>
                  </a:lnTo>
                  <a:lnTo>
                    <a:pt x="161779" y="0"/>
                  </a:lnTo>
                  <a:lnTo>
                    <a:pt x="144902" y="4119"/>
                  </a:lnTo>
                  <a:lnTo>
                    <a:pt x="115496" y="14597"/>
                  </a:lnTo>
                  <a:lnTo>
                    <a:pt x="86987" y="21247"/>
                  </a:lnTo>
                  <a:lnTo>
                    <a:pt x="43725" y="43816"/>
                  </a:lnTo>
                  <a:lnTo>
                    <a:pt x="33027" y="50733"/>
                  </a:lnTo>
                  <a:lnTo>
                    <a:pt x="18074" y="71343"/>
                  </a:lnTo>
                  <a:lnTo>
                    <a:pt x="5566" y="99263"/>
                  </a:lnTo>
                  <a:lnTo>
                    <a:pt x="0" y="133920"/>
                  </a:lnTo>
                  <a:lnTo>
                    <a:pt x="7201" y="156660"/>
                  </a:lnTo>
                  <a:lnTo>
                    <a:pt x="12782" y="163646"/>
                  </a:lnTo>
                  <a:lnTo>
                    <a:pt x="20597" y="166499"/>
                  </a:lnTo>
                  <a:lnTo>
                    <a:pt x="29692" y="168759"/>
                  </a:lnTo>
                  <a:lnTo>
                    <a:pt x="41384" y="174617"/>
                  </a:lnTo>
                  <a:lnTo>
                    <a:pt x="55982" y="177786"/>
                  </a:lnTo>
                  <a:lnTo>
                    <a:pt x="68025" y="183576"/>
                  </a:lnTo>
                  <a:lnTo>
                    <a:pt x="78223" y="185278"/>
                  </a:lnTo>
                  <a:lnTo>
                    <a:pt x="82728" y="183748"/>
                  </a:lnTo>
                  <a:lnTo>
                    <a:pt x="97087" y="172325"/>
                  </a:lnTo>
                  <a:lnTo>
                    <a:pt x="100265" y="171144"/>
                  </a:lnTo>
                  <a:lnTo>
                    <a:pt x="106442" y="161893"/>
                  </a:lnTo>
                  <a:lnTo>
                    <a:pt x="118492" y="141182"/>
                  </a:lnTo>
                  <a:lnTo>
                    <a:pt x="129434" y="127537"/>
                  </a:lnTo>
                  <a:lnTo>
                    <a:pt x="135270" y="115287"/>
                  </a:lnTo>
                  <a:lnTo>
                    <a:pt x="145684" y="103313"/>
                  </a:lnTo>
                  <a:lnTo>
                    <a:pt x="148787" y="94705"/>
                  </a:lnTo>
                  <a:lnTo>
                    <a:pt x="153179" y="78702"/>
                  </a:lnTo>
                  <a:lnTo>
                    <a:pt x="158812" y="64998"/>
                  </a:lnTo>
                  <a:lnTo>
                    <a:pt x="160175" y="39169"/>
                  </a:lnTo>
                  <a:lnTo>
                    <a:pt x="160196" y="47704"/>
                  </a:lnTo>
                  <a:lnTo>
                    <a:pt x="162843" y="53123"/>
                  </a:lnTo>
                  <a:lnTo>
                    <a:pt x="166335" y="58838"/>
                  </a:lnTo>
                  <a:lnTo>
                    <a:pt x="182784" y="97826"/>
                  </a:lnTo>
                  <a:lnTo>
                    <a:pt x="202310" y="135918"/>
                  </a:lnTo>
                  <a:lnTo>
                    <a:pt x="233921" y="178770"/>
                  </a:lnTo>
                  <a:lnTo>
                    <a:pt x="241913" y="187442"/>
                  </a:lnTo>
                  <a:lnTo>
                    <a:pt x="266408" y="203078"/>
                  </a:lnTo>
                  <a:lnTo>
                    <a:pt x="276285" y="2312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06"/>
            <p:cNvSpPr/>
            <p:nvPr/>
          </p:nvSpPr>
          <p:spPr>
            <a:xfrm>
              <a:off x="7291603" y="1634133"/>
              <a:ext cx="227195" cy="444228"/>
            </a:xfrm>
            <a:custGeom>
              <a:avLst/>
              <a:gdLst/>
              <a:ahLst/>
              <a:cxnLst/>
              <a:rect l="0" t="0" r="0" b="0"/>
              <a:pathLst>
                <a:path w="227195" h="444228">
                  <a:moveTo>
                    <a:pt x="227194" y="285750"/>
                  </a:moveTo>
                  <a:lnTo>
                    <a:pt x="226202" y="271492"/>
                  </a:lnTo>
                  <a:lnTo>
                    <a:pt x="222453" y="260892"/>
                  </a:lnTo>
                  <a:lnTo>
                    <a:pt x="205284" y="243768"/>
                  </a:lnTo>
                  <a:lnTo>
                    <a:pt x="196712" y="240895"/>
                  </a:lnTo>
                  <a:lnTo>
                    <a:pt x="176605" y="240348"/>
                  </a:lnTo>
                  <a:lnTo>
                    <a:pt x="133783" y="250716"/>
                  </a:lnTo>
                  <a:lnTo>
                    <a:pt x="91090" y="265004"/>
                  </a:lnTo>
                  <a:lnTo>
                    <a:pt x="66812" y="274862"/>
                  </a:lnTo>
                  <a:lnTo>
                    <a:pt x="46610" y="287926"/>
                  </a:lnTo>
                  <a:lnTo>
                    <a:pt x="28056" y="294663"/>
                  </a:lnTo>
                  <a:lnTo>
                    <a:pt x="11976" y="307353"/>
                  </a:lnTo>
                  <a:lnTo>
                    <a:pt x="7517" y="314533"/>
                  </a:lnTo>
                  <a:lnTo>
                    <a:pt x="267" y="333635"/>
                  </a:lnTo>
                  <a:lnTo>
                    <a:pt x="0" y="349696"/>
                  </a:lnTo>
                  <a:lnTo>
                    <a:pt x="4180" y="365764"/>
                  </a:lnTo>
                  <a:lnTo>
                    <a:pt x="12652" y="379520"/>
                  </a:lnTo>
                  <a:lnTo>
                    <a:pt x="28578" y="393680"/>
                  </a:lnTo>
                  <a:lnTo>
                    <a:pt x="65996" y="414483"/>
                  </a:lnTo>
                  <a:lnTo>
                    <a:pt x="106313" y="435055"/>
                  </a:lnTo>
                  <a:lnTo>
                    <a:pt x="122867" y="441405"/>
                  </a:lnTo>
                  <a:lnTo>
                    <a:pt x="143454" y="444227"/>
                  </a:lnTo>
                  <a:lnTo>
                    <a:pt x="160541" y="440189"/>
                  </a:lnTo>
                  <a:lnTo>
                    <a:pt x="202281" y="416396"/>
                  </a:lnTo>
                  <a:lnTo>
                    <a:pt x="216726" y="407693"/>
                  </a:lnTo>
                  <a:lnTo>
                    <a:pt x="220215" y="401772"/>
                  </a:lnTo>
                  <a:lnTo>
                    <a:pt x="225815" y="363753"/>
                  </a:lnTo>
                  <a:lnTo>
                    <a:pt x="226785" y="329698"/>
                  </a:lnTo>
                  <a:lnTo>
                    <a:pt x="227113" y="287375"/>
                  </a:lnTo>
                  <a:lnTo>
                    <a:pt x="227178" y="244215"/>
                  </a:lnTo>
                  <a:lnTo>
                    <a:pt x="227189" y="212258"/>
                  </a:lnTo>
                  <a:lnTo>
                    <a:pt x="227192" y="170378"/>
                  </a:lnTo>
                  <a:lnTo>
                    <a:pt x="227194" y="131146"/>
                  </a:lnTo>
                  <a:lnTo>
                    <a:pt x="224548" y="97397"/>
                  </a:lnTo>
                  <a:lnTo>
                    <a:pt x="217481" y="62262"/>
                  </a:lnTo>
                  <a:lnTo>
                    <a:pt x="209415" y="23339"/>
                  </a:lnTo>
                  <a:lnTo>
                    <a:pt x="20040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07"/>
            <p:cNvSpPr/>
            <p:nvPr/>
          </p:nvSpPr>
          <p:spPr>
            <a:xfrm>
              <a:off x="7563445" y="1802443"/>
              <a:ext cx="223244" cy="210689"/>
            </a:xfrm>
            <a:custGeom>
              <a:avLst/>
              <a:gdLst/>
              <a:ahLst/>
              <a:cxnLst/>
              <a:rect l="0" t="0" r="0" b="0"/>
              <a:pathLst>
                <a:path w="223244" h="210689">
                  <a:moveTo>
                    <a:pt x="0" y="144229"/>
                  </a:moveTo>
                  <a:lnTo>
                    <a:pt x="0" y="134748"/>
                  </a:lnTo>
                  <a:lnTo>
                    <a:pt x="1985" y="130963"/>
                  </a:lnTo>
                  <a:lnTo>
                    <a:pt x="20117" y="109936"/>
                  </a:lnTo>
                  <a:lnTo>
                    <a:pt x="26310" y="106484"/>
                  </a:lnTo>
                  <a:lnTo>
                    <a:pt x="64765" y="100944"/>
                  </a:lnTo>
                  <a:lnTo>
                    <a:pt x="85339" y="98202"/>
                  </a:lnTo>
                  <a:lnTo>
                    <a:pt x="125866" y="74802"/>
                  </a:lnTo>
                  <a:lnTo>
                    <a:pt x="168681" y="32087"/>
                  </a:lnTo>
                  <a:lnTo>
                    <a:pt x="171985" y="30772"/>
                  </a:lnTo>
                  <a:lnTo>
                    <a:pt x="173196" y="27911"/>
                  </a:lnTo>
                  <a:lnTo>
                    <a:pt x="171895" y="19441"/>
                  </a:lnTo>
                  <a:lnTo>
                    <a:pt x="162718" y="9062"/>
                  </a:lnTo>
                  <a:lnTo>
                    <a:pt x="156104" y="3516"/>
                  </a:lnTo>
                  <a:lnTo>
                    <a:pt x="150702" y="811"/>
                  </a:lnTo>
                  <a:lnTo>
                    <a:pt x="146109" y="0"/>
                  </a:lnTo>
                  <a:lnTo>
                    <a:pt x="122126" y="5827"/>
                  </a:lnTo>
                  <a:lnTo>
                    <a:pt x="80665" y="37698"/>
                  </a:lnTo>
                  <a:lnTo>
                    <a:pt x="60987" y="63765"/>
                  </a:lnTo>
                  <a:lnTo>
                    <a:pt x="56870" y="73079"/>
                  </a:lnTo>
                  <a:lnTo>
                    <a:pt x="55221" y="108530"/>
                  </a:lnTo>
                  <a:lnTo>
                    <a:pt x="58608" y="130678"/>
                  </a:lnTo>
                  <a:lnTo>
                    <a:pt x="75574" y="165459"/>
                  </a:lnTo>
                  <a:lnTo>
                    <a:pt x="85844" y="178469"/>
                  </a:lnTo>
                  <a:lnTo>
                    <a:pt x="89972" y="181939"/>
                  </a:lnTo>
                  <a:lnTo>
                    <a:pt x="102495" y="185793"/>
                  </a:lnTo>
                  <a:lnTo>
                    <a:pt x="110001" y="186821"/>
                  </a:lnTo>
                  <a:lnTo>
                    <a:pt x="123635" y="193255"/>
                  </a:lnTo>
                  <a:lnTo>
                    <a:pt x="136308" y="200745"/>
                  </a:lnTo>
                  <a:lnTo>
                    <a:pt x="166607" y="210688"/>
                  </a:lnTo>
                  <a:lnTo>
                    <a:pt x="223243" y="1978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08"/>
            <p:cNvSpPr/>
            <p:nvPr/>
          </p:nvSpPr>
          <p:spPr>
            <a:xfrm>
              <a:off x="7791929" y="1792515"/>
              <a:ext cx="298369" cy="216666"/>
            </a:xfrm>
            <a:custGeom>
              <a:avLst/>
              <a:gdLst/>
              <a:ahLst/>
              <a:cxnLst/>
              <a:rect l="0" t="0" r="0" b="0"/>
              <a:pathLst>
                <a:path w="298369" h="216666">
                  <a:moveTo>
                    <a:pt x="235860" y="11282"/>
                  </a:moveTo>
                  <a:lnTo>
                    <a:pt x="231119" y="11282"/>
                  </a:lnTo>
                  <a:lnTo>
                    <a:pt x="226147" y="5990"/>
                  </a:lnTo>
                  <a:lnTo>
                    <a:pt x="223431" y="1801"/>
                  </a:lnTo>
                  <a:lnTo>
                    <a:pt x="219636" y="0"/>
                  </a:lnTo>
                  <a:lnTo>
                    <a:pt x="179735" y="3007"/>
                  </a:lnTo>
                  <a:lnTo>
                    <a:pt x="139188" y="11999"/>
                  </a:lnTo>
                  <a:lnTo>
                    <a:pt x="97481" y="28070"/>
                  </a:lnTo>
                  <a:lnTo>
                    <a:pt x="72268" y="44589"/>
                  </a:lnTo>
                  <a:lnTo>
                    <a:pt x="42460" y="80932"/>
                  </a:lnTo>
                  <a:lnTo>
                    <a:pt x="14747" y="120927"/>
                  </a:lnTo>
                  <a:lnTo>
                    <a:pt x="0" y="155293"/>
                  </a:lnTo>
                  <a:lnTo>
                    <a:pt x="236" y="159875"/>
                  </a:lnTo>
                  <a:lnTo>
                    <a:pt x="1388" y="163922"/>
                  </a:lnTo>
                  <a:lnTo>
                    <a:pt x="12488" y="179099"/>
                  </a:lnTo>
                  <a:lnTo>
                    <a:pt x="33084" y="196163"/>
                  </a:lnTo>
                  <a:lnTo>
                    <a:pt x="39160" y="199028"/>
                  </a:lnTo>
                  <a:lnTo>
                    <a:pt x="44204" y="199946"/>
                  </a:lnTo>
                  <a:lnTo>
                    <a:pt x="73648" y="194290"/>
                  </a:lnTo>
                  <a:lnTo>
                    <a:pt x="114288" y="169254"/>
                  </a:lnTo>
                  <a:lnTo>
                    <a:pt x="119094" y="167198"/>
                  </a:lnTo>
                  <a:lnTo>
                    <a:pt x="140078" y="145343"/>
                  </a:lnTo>
                  <a:lnTo>
                    <a:pt x="164722" y="105379"/>
                  </a:lnTo>
                  <a:lnTo>
                    <a:pt x="179723" y="65437"/>
                  </a:lnTo>
                  <a:lnTo>
                    <a:pt x="188649" y="48290"/>
                  </a:lnTo>
                  <a:lnTo>
                    <a:pt x="191167" y="38248"/>
                  </a:lnTo>
                  <a:lnTo>
                    <a:pt x="195938" y="38123"/>
                  </a:lnTo>
                  <a:lnTo>
                    <a:pt x="196348" y="41083"/>
                  </a:lnTo>
                  <a:lnTo>
                    <a:pt x="194166" y="58476"/>
                  </a:lnTo>
                  <a:lnTo>
                    <a:pt x="199158" y="98097"/>
                  </a:lnTo>
                  <a:lnTo>
                    <a:pt x="202350" y="112043"/>
                  </a:lnTo>
                  <a:lnTo>
                    <a:pt x="220841" y="150741"/>
                  </a:lnTo>
                  <a:lnTo>
                    <a:pt x="242003" y="191226"/>
                  </a:lnTo>
                  <a:lnTo>
                    <a:pt x="252151" y="204036"/>
                  </a:lnTo>
                  <a:lnTo>
                    <a:pt x="263275" y="211052"/>
                  </a:lnTo>
                  <a:lnTo>
                    <a:pt x="298368" y="2166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09"/>
            <p:cNvSpPr/>
            <p:nvPr/>
          </p:nvSpPr>
          <p:spPr>
            <a:xfrm>
              <a:off x="8175241" y="1651992"/>
              <a:ext cx="49002" cy="348259"/>
            </a:xfrm>
            <a:custGeom>
              <a:avLst/>
              <a:gdLst/>
              <a:ahLst/>
              <a:cxnLst/>
              <a:rect l="0" t="0" r="0" b="0"/>
              <a:pathLst>
                <a:path w="49002" h="348259">
                  <a:moveTo>
                    <a:pt x="49001" y="0"/>
                  </a:moveTo>
                  <a:lnTo>
                    <a:pt x="42864" y="14258"/>
                  </a:lnTo>
                  <a:lnTo>
                    <a:pt x="39906" y="29470"/>
                  </a:lnTo>
                  <a:lnTo>
                    <a:pt x="19113" y="73596"/>
                  </a:lnTo>
                  <a:lnTo>
                    <a:pt x="10270" y="108347"/>
                  </a:lnTo>
                  <a:lnTo>
                    <a:pt x="6982" y="138443"/>
                  </a:lnTo>
                  <a:lnTo>
                    <a:pt x="5132" y="178273"/>
                  </a:lnTo>
                  <a:lnTo>
                    <a:pt x="1938" y="210580"/>
                  </a:lnTo>
                  <a:lnTo>
                    <a:pt x="0" y="248925"/>
                  </a:lnTo>
                  <a:lnTo>
                    <a:pt x="8233" y="287957"/>
                  </a:lnTo>
                  <a:lnTo>
                    <a:pt x="13282" y="3482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10"/>
            <p:cNvSpPr/>
            <p:nvPr/>
          </p:nvSpPr>
          <p:spPr>
            <a:xfrm>
              <a:off x="8063508" y="1785938"/>
              <a:ext cx="241102" cy="31098"/>
            </a:xfrm>
            <a:custGeom>
              <a:avLst/>
              <a:gdLst/>
              <a:ahLst/>
              <a:cxnLst/>
              <a:rect l="0" t="0" r="0" b="0"/>
              <a:pathLst>
                <a:path w="241102" h="31098">
                  <a:moveTo>
                    <a:pt x="0" y="0"/>
                  </a:moveTo>
                  <a:lnTo>
                    <a:pt x="0" y="4740"/>
                  </a:lnTo>
                  <a:lnTo>
                    <a:pt x="2646" y="9713"/>
                  </a:lnTo>
                  <a:lnTo>
                    <a:pt x="4741" y="12428"/>
                  </a:lnTo>
                  <a:lnTo>
                    <a:pt x="9713" y="15445"/>
                  </a:lnTo>
                  <a:lnTo>
                    <a:pt x="20737" y="17144"/>
                  </a:lnTo>
                  <a:lnTo>
                    <a:pt x="63254" y="18757"/>
                  </a:lnTo>
                  <a:lnTo>
                    <a:pt x="103187" y="24960"/>
                  </a:lnTo>
                  <a:lnTo>
                    <a:pt x="143463" y="31097"/>
                  </a:lnTo>
                  <a:lnTo>
                    <a:pt x="161657" y="29365"/>
                  </a:lnTo>
                  <a:lnTo>
                    <a:pt x="202772" y="14032"/>
                  </a:lnTo>
                  <a:lnTo>
                    <a:pt x="24110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311"/>
            <p:cNvSpPr/>
            <p:nvPr/>
          </p:nvSpPr>
          <p:spPr>
            <a:xfrm>
              <a:off x="8277822" y="1562695"/>
              <a:ext cx="151802" cy="375048"/>
            </a:xfrm>
            <a:custGeom>
              <a:avLst/>
              <a:gdLst/>
              <a:ahLst/>
              <a:cxnLst/>
              <a:rect l="0" t="0" r="0" b="0"/>
              <a:pathLst>
                <a:path w="151802" h="375048">
                  <a:moveTo>
                    <a:pt x="26787" y="0"/>
                  </a:moveTo>
                  <a:lnTo>
                    <a:pt x="29434" y="26030"/>
                  </a:lnTo>
                  <a:lnTo>
                    <a:pt x="33855" y="58645"/>
                  </a:lnTo>
                  <a:lnTo>
                    <a:pt x="35166" y="99728"/>
                  </a:lnTo>
                  <a:lnTo>
                    <a:pt x="32908" y="138029"/>
                  </a:lnTo>
                  <a:lnTo>
                    <a:pt x="25955" y="173520"/>
                  </a:lnTo>
                  <a:lnTo>
                    <a:pt x="20257" y="215455"/>
                  </a:lnTo>
                  <a:lnTo>
                    <a:pt x="15923" y="254008"/>
                  </a:lnTo>
                  <a:lnTo>
                    <a:pt x="8354" y="289574"/>
                  </a:lnTo>
                  <a:lnTo>
                    <a:pt x="1649" y="331816"/>
                  </a:lnTo>
                  <a:lnTo>
                    <a:pt x="11" y="364382"/>
                  </a:lnTo>
                  <a:lnTo>
                    <a:pt x="0" y="323938"/>
                  </a:lnTo>
                  <a:lnTo>
                    <a:pt x="2645" y="309999"/>
                  </a:lnTo>
                  <a:lnTo>
                    <a:pt x="16222" y="274318"/>
                  </a:lnTo>
                  <a:lnTo>
                    <a:pt x="32758" y="233766"/>
                  </a:lnTo>
                  <a:lnTo>
                    <a:pt x="45041" y="200779"/>
                  </a:lnTo>
                  <a:lnTo>
                    <a:pt x="52759" y="191431"/>
                  </a:lnTo>
                  <a:lnTo>
                    <a:pt x="80883" y="168182"/>
                  </a:lnTo>
                  <a:lnTo>
                    <a:pt x="85671" y="166692"/>
                  </a:lnTo>
                  <a:lnTo>
                    <a:pt x="126318" y="169490"/>
                  </a:lnTo>
                  <a:lnTo>
                    <a:pt x="133201" y="172233"/>
                  </a:lnTo>
                  <a:lnTo>
                    <a:pt x="136425" y="174353"/>
                  </a:lnTo>
                  <a:lnTo>
                    <a:pt x="145703" y="196299"/>
                  </a:lnTo>
                  <a:lnTo>
                    <a:pt x="151000" y="234014"/>
                  </a:lnTo>
                  <a:lnTo>
                    <a:pt x="151732" y="276198"/>
                  </a:lnTo>
                  <a:lnTo>
                    <a:pt x="151794" y="313633"/>
                  </a:lnTo>
                  <a:lnTo>
                    <a:pt x="151801" y="347851"/>
                  </a:lnTo>
                  <a:lnTo>
                    <a:pt x="149157" y="355684"/>
                  </a:lnTo>
                  <a:lnTo>
                    <a:pt x="143241" y="365507"/>
                  </a:lnTo>
                  <a:lnTo>
                    <a:pt x="142983" y="370677"/>
                  </a:lnTo>
                  <a:lnTo>
                    <a:pt x="141954" y="372134"/>
                  </a:lnTo>
                  <a:lnTo>
                    <a:pt x="133944" y="3750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SMARTInkShape-312"/>
          <p:cNvSpPr/>
          <p:nvPr/>
        </p:nvSpPr>
        <p:spPr>
          <a:xfrm>
            <a:off x="1589484" y="3411141"/>
            <a:ext cx="1017986" cy="48966"/>
          </a:xfrm>
          <a:custGeom>
            <a:avLst/>
            <a:gdLst/>
            <a:ahLst/>
            <a:cxnLst/>
            <a:rect l="0" t="0" r="0" b="0"/>
            <a:pathLst>
              <a:path w="1017986" h="48966">
                <a:moveTo>
                  <a:pt x="0" y="35718"/>
                </a:moveTo>
                <a:lnTo>
                  <a:pt x="12429" y="48147"/>
                </a:lnTo>
                <a:lnTo>
                  <a:pt x="15232" y="48965"/>
                </a:lnTo>
                <a:lnTo>
                  <a:pt x="18092" y="48518"/>
                </a:lnTo>
                <a:lnTo>
                  <a:pt x="23916" y="45376"/>
                </a:lnTo>
                <a:lnTo>
                  <a:pt x="29812" y="40672"/>
                </a:lnTo>
                <a:lnTo>
                  <a:pt x="38385" y="37920"/>
                </a:lnTo>
                <a:lnTo>
                  <a:pt x="55318" y="36153"/>
                </a:lnTo>
                <a:lnTo>
                  <a:pt x="77254" y="43445"/>
                </a:lnTo>
                <a:lnTo>
                  <a:pt x="117777" y="30339"/>
                </a:lnTo>
                <a:lnTo>
                  <a:pt x="142384" y="28833"/>
                </a:lnTo>
                <a:lnTo>
                  <a:pt x="175161" y="34615"/>
                </a:lnTo>
                <a:lnTo>
                  <a:pt x="198082" y="30651"/>
                </a:lnTo>
                <a:lnTo>
                  <a:pt x="229827" y="20229"/>
                </a:lnTo>
                <a:lnTo>
                  <a:pt x="267428" y="18327"/>
                </a:lnTo>
                <a:lnTo>
                  <a:pt x="280253" y="20713"/>
                </a:lnTo>
                <a:lnTo>
                  <a:pt x="285062" y="22739"/>
                </a:lnTo>
                <a:lnTo>
                  <a:pt x="298343" y="22343"/>
                </a:lnTo>
                <a:lnTo>
                  <a:pt x="341075" y="16542"/>
                </a:lnTo>
                <a:lnTo>
                  <a:pt x="380784" y="12312"/>
                </a:lnTo>
                <a:lnTo>
                  <a:pt x="422299" y="9597"/>
                </a:lnTo>
                <a:lnTo>
                  <a:pt x="433337" y="9375"/>
                </a:lnTo>
                <a:lnTo>
                  <a:pt x="436728" y="10218"/>
                </a:lnTo>
                <a:lnTo>
                  <a:pt x="435019" y="11773"/>
                </a:lnTo>
                <a:lnTo>
                  <a:pt x="429911" y="13802"/>
                </a:lnTo>
                <a:lnTo>
                  <a:pt x="470127" y="11916"/>
                </a:lnTo>
                <a:lnTo>
                  <a:pt x="510429" y="8527"/>
                </a:lnTo>
                <a:lnTo>
                  <a:pt x="537199" y="3959"/>
                </a:lnTo>
                <a:lnTo>
                  <a:pt x="578694" y="8079"/>
                </a:lnTo>
                <a:lnTo>
                  <a:pt x="617096" y="8817"/>
                </a:lnTo>
                <a:lnTo>
                  <a:pt x="633437" y="7888"/>
                </a:lnTo>
                <a:lnTo>
                  <a:pt x="654785" y="3770"/>
                </a:lnTo>
                <a:lnTo>
                  <a:pt x="696900" y="8054"/>
                </a:lnTo>
                <a:lnTo>
                  <a:pt x="726174" y="7764"/>
                </a:lnTo>
                <a:lnTo>
                  <a:pt x="768331" y="1218"/>
                </a:lnTo>
                <a:lnTo>
                  <a:pt x="780689" y="3187"/>
                </a:lnTo>
                <a:lnTo>
                  <a:pt x="792465" y="6377"/>
                </a:lnTo>
                <a:lnTo>
                  <a:pt x="820416" y="7181"/>
                </a:lnTo>
                <a:lnTo>
                  <a:pt x="862738" y="761"/>
                </a:lnTo>
                <a:lnTo>
                  <a:pt x="902621" y="100"/>
                </a:lnTo>
                <a:lnTo>
                  <a:pt x="914788" y="2690"/>
                </a:lnTo>
                <a:lnTo>
                  <a:pt x="919421" y="4770"/>
                </a:lnTo>
                <a:lnTo>
                  <a:pt x="918541" y="7149"/>
                </a:lnTo>
                <a:lnTo>
                  <a:pt x="906980" y="12437"/>
                </a:lnTo>
                <a:lnTo>
                  <a:pt x="910248" y="13252"/>
                </a:lnTo>
                <a:lnTo>
                  <a:pt x="954003" y="10077"/>
                </a:lnTo>
                <a:lnTo>
                  <a:pt x="965736" y="8447"/>
                </a:lnTo>
                <a:lnTo>
                  <a:pt x="983998" y="1962"/>
                </a:lnTo>
                <a:lnTo>
                  <a:pt x="101798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313"/>
          <p:cNvSpPr/>
          <p:nvPr/>
        </p:nvSpPr>
        <p:spPr>
          <a:xfrm>
            <a:off x="2518172" y="3366492"/>
            <a:ext cx="607220" cy="49211"/>
          </a:xfrm>
          <a:custGeom>
            <a:avLst/>
            <a:gdLst/>
            <a:ahLst/>
            <a:cxnLst/>
            <a:rect l="0" t="0" r="0" b="0"/>
            <a:pathLst>
              <a:path w="607220" h="49211">
                <a:moveTo>
                  <a:pt x="0" y="0"/>
                </a:moveTo>
                <a:lnTo>
                  <a:pt x="0" y="12429"/>
                </a:lnTo>
                <a:lnTo>
                  <a:pt x="2646" y="18092"/>
                </a:lnTo>
                <a:lnTo>
                  <a:pt x="4740" y="20991"/>
                </a:lnTo>
                <a:lnTo>
                  <a:pt x="9714" y="24212"/>
                </a:lnTo>
                <a:lnTo>
                  <a:pt x="12429" y="25071"/>
                </a:lnTo>
                <a:lnTo>
                  <a:pt x="15231" y="24651"/>
                </a:lnTo>
                <a:lnTo>
                  <a:pt x="20991" y="21540"/>
                </a:lnTo>
                <a:lnTo>
                  <a:pt x="29811" y="14209"/>
                </a:lnTo>
                <a:lnTo>
                  <a:pt x="32773" y="13442"/>
                </a:lnTo>
                <a:lnTo>
                  <a:pt x="35739" y="13922"/>
                </a:lnTo>
                <a:lnTo>
                  <a:pt x="64244" y="25318"/>
                </a:lnTo>
                <a:lnTo>
                  <a:pt x="73532" y="23489"/>
                </a:lnTo>
                <a:lnTo>
                  <a:pt x="85267" y="20362"/>
                </a:lnTo>
                <a:lnTo>
                  <a:pt x="100404" y="18972"/>
                </a:lnTo>
                <a:lnTo>
                  <a:pt x="106624" y="20585"/>
                </a:lnTo>
                <a:lnTo>
                  <a:pt x="126380" y="32142"/>
                </a:lnTo>
                <a:lnTo>
                  <a:pt x="158208" y="38051"/>
                </a:lnTo>
                <a:lnTo>
                  <a:pt x="162027" y="40250"/>
                </a:lnTo>
                <a:lnTo>
                  <a:pt x="174207" y="40048"/>
                </a:lnTo>
                <a:lnTo>
                  <a:pt x="189543" y="38635"/>
                </a:lnTo>
                <a:lnTo>
                  <a:pt x="233368" y="44210"/>
                </a:lnTo>
                <a:lnTo>
                  <a:pt x="267240" y="43599"/>
                </a:lnTo>
                <a:lnTo>
                  <a:pt x="276862" y="39882"/>
                </a:lnTo>
                <a:lnTo>
                  <a:pt x="289737" y="40215"/>
                </a:lnTo>
                <a:lnTo>
                  <a:pt x="328939" y="49210"/>
                </a:lnTo>
                <a:lnTo>
                  <a:pt x="367818" y="39043"/>
                </a:lnTo>
                <a:lnTo>
                  <a:pt x="407571" y="36011"/>
                </a:lnTo>
                <a:lnTo>
                  <a:pt x="438687" y="33131"/>
                </a:lnTo>
                <a:lnTo>
                  <a:pt x="474231" y="22479"/>
                </a:lnTo>
                <a:lnTo>
                  <a:pt x="482959" y="24212"/>
                </a:lnTo>
                <a:lnTo>
                  <a:pt x="504768" y="32417"/>
                </a:lnTo>
                <a:lnTo>
                  <a:pt x="525269" y="35733"/>
                </a:lnTo>
                <a:lnTo>
                  <a:pt x="528773" y="37713"/>
                </a:lnTo>
                <a:lnTo>
                  <a:pt x="531109" y="40024"/>
                </a:lnTo>
                <a:lnTo>
                  <a:pt x="533659" y="40574"/>
                </a:lnTo>
                <a:lnTo>
                  <a:pt x="536350" y="39948"/>
                </a:lnTo>
                <a:lnTo>
                  <a:pt x="539137" y="38538"/>
                </a:lnTo>
                <a:lnTo>
                  <a:pt x="560758" y="33444"/>
                </a:lnTo>
                <a:lnTo>
                  <a:pt x="564339" y="31226"/>
                </a:lnTo>
                <a:lnTo>
                  <a:pt x="568710" y="31732"/>
                </a:lnTo>
                <a:lnTo>
                  <a:pt x="590988" y="42555"/>
                </a:lnTo>
                <a:lnTo>
                  <a:pt x="607219" y="4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14"/>
          <p:cNvSpPr/>
          <p:nvPr/>
        </p:nvSpPr>
        <p:spPr>
          <a:xfrm>
            <a:off x="1598414" y="4180693"/>
            <a:ext cx="2214564" cy="55907"/>
          </a:xfrm>
          <a:custGeom>
            <a:avLst/>
            <a:gdLst/>
            <a:ahLst/>
            <a:cxnLst/>
            <a:rect l="0" t="0" r="0" b="0"/>
            <a:pathLst>
              <a:path w="2214564" h="55907">
                <a:moveTo>
                  <a:pt x="0" y="51979"/>
                </a:moveTo>
                <a:lnTo>
                  <a:pt x="0" y="30988"/>
                </a:lnTo>
                <a:lnTo>
                  <a:pt x="992" y="29055"/>
                </a:lnTo>
                <a:lnTo>
                  <a:pt x="2646" y="27767"/>
                </a:lnTo>
                <a:lnTo>
                  <a:pt x="4741" y="26908"/>
                </a:lnTo>
                <a:lnTo>
                  <a:pt x="7129" y="27327"/>
                </a:lnTo>
                <a:lnTo>
                  <a:pt x="18092" y="32484"/>
                </a:lnTo>
                <a:lnTo>
                  <a:pt x="20991" y="33029"/>
                </a:lnTo>
                <a:lnTo>
                  <a:pt x="23916" y="32400"/>
                </a:lnTo>
                <a:lnTo>
                  <a:pt x="51722" y="18631"/>
                </a:lnTo>
                <a:lnTo>
                  <a:pt x="55318" y="17841"/>
                </a:lnTo>
                <a:lnTo>
                  <a:pt x="64604" y="19608"/>
                </a:lnTo>
                <a:lnTo>
                  <a:pt x="92549" y="29600"/>
                </a:lnTo>
                <a:lnTo>
                  <a:pt x="109222" y="27930"/>
                </a:lnTo>
                <a:lnTo>
                  <a:pt x="117335" y="30707"/>
                </a:lnTo>
                <a:lnTo>
                  <a:pt x="121880" y="29860"/>
                </a:lnTo>
                <a:lnTo>
                  <a:pt x="136764" y="22164"/>
                </a:lnTo>
                <a:lnTo>
                  <a:pt x="140786" y="22180"/>
                </a:lnTo>
                <a:lnTo>
                  <a:pt x="156477" y="24298"/>
                </a:lnTo>
                <a:lnTo>
                  <a:pt x="169757" y="25786"/>
                </a:lnTo>
                <a:lnTo>
                  <a:pt x="191657" y="32179"/>
                </a:lnTo>
                <a:lnTo>
                  <a:pt x="230732" y="32872"/>
                </a:lnTo>
                <a:lnTo>
                  <a:pt x="261515" y="26397"/>
                </a:lnTo>
                <a:lnTo>
                  <a:pt x="295184" y="26421"/>
                </a:lnTo>
                <a:lnTo>
                  <a:pt x="334654" y="32909"/>
                </a:lnTo>
                <a:lnTo>
                  <a:pt x="366958" y="32888"/>
                </a:lnTo>
                <a:lnTo>
                  <a:pt x="406136" y="26400"/>
                </a:lnTo>
                <a:lnTo>
                  <a:pt x="444541" y="26421"/>
                </a:lnTo>
                <a:lnTo>
                  <a:pt x="484465" y="32305"/>
                </a:lnTo>
                <a:lnTo>
                  <a:pt x="523622" y="32888"/>
                </a:lnTo>
                <a:lnTo>
                  <a:pt x="566138" y="26400"/>
                </a:lnTo>
                <a:lnTo>
                  <a:pt x="610335" y="32417"/>
                </a:lnTo>
                <a:lnTo>
                  <a:pt x="641215" y="30969"/>
                </a:lnTo>
                <a:lnTo>
                  <a:pt x="658047" y="28751"/>
                </a:lnTo>
                <a:lnTo>
                  <a:pt x="674093" y="31096"/>
                </a:lnTo>
                <a:lnTo>
                  <a:pt x="712133" y="21423"/>
                </a:lnTo>
                <a:lnTo>
                  <a:pt x="754795" y="18272"/>
                </a:lnTo>
                <a:lnTo>
                  <a:pt x="789681" y="23529"/>
                </a:lnTo>
                <a:lnTo>
                  <a:pt x="834202" y="20121"/>
                </a:lnTo>
                <a:lnTo>
                  <a:pt x="849652" y="20622"/>
                </a:lnTo>
                <a:lnTo>
                  <a:pt x="855161" y="22145"/>
                </a:lnTo>
                <a:lnTo>
                  <a:pt x="860818" y="21175"/>
                </a:lnTo>
                <a:lnTo>
                  <a:pt x="878261" y="13307"/>
                </a:lnTo>
                <a:lnTo>
                  <a:pt x="922096" y="15675"/>
                </a:lnTo>
                <a:lnTo>
                  <a:pt x="962112" y="22281"/>
                </a:lnTo>
                <a:lnTo>
                  <a:pt x="1005935" y="24807"/>
                </a:lnTo>
                <a:lnTo>
                  <a:pt x="1049302" y="18977"/>
                </a:lnTo>
                <a:lnTo>
                  <a:pt x="1091751" y="16499"/>
                </a:lnTo>
                <a:lnTo>
                  <a:pt x="1118729" y="18953"/>
                </a:lnTo>
                <a:lnTo>
                  <a:pt x="1157167" y="23958"/>
                </a:lnTo>
                <a:lnTo>
                  <a:pt x="1197954" y="17960"/>
                </a:lnTo>
                <a:lnTo>
                  <a:pt x="1236263" y="17476"/>
                </a:lnTo>
                <a:lnTo>
                  <a:pt x="1275671" y="26018"/>
                </a:lnTo>
                <a:lnTo>
                  <a:pt x="1294238" y="29526"/>
                </a:lnTo>
                <a:lnTo>
                  <a:pt x="1327766" y="28986"/>
                </a:lnTo>
                <a:lnTo>
                  <a:pt x="1334638" y="30697"/>
                </a:lnTo>
                <a:lnTo>
                  <a:pt x="1378360" y="26601"/>
                </a:lnTo>
                <a:lnTo>
                  <a:pt x="1411835" y="28254"/>
                </a:lnTo>
                <a:lnTo>
                  <a:pt x="1438952" y="35027"/>
                </a:lnTo>
                <a:lnTo>
                  <a:pt x="1444481" y="37701"/>
                </a:lnTo>
                <a:lnTo>
                  <a:pt x="1455916" y="38027"/>
                </a:lnTo>
                <a:lnTo>
                  <a:pt x="1461743" y="36724"/>
                </a:lnTo>
                <a:lnTo>
                  <a:pt x="1470864" y="37923"/>
                </a:lnTo>
                <a:lnTo>
                  <a:pt x="1474686" y="39632"/>
                </a:lnTo>
                <a:lnTo>
                  <a:pt x="1486869" y="38885"/>
                </a:lnTo>
                <a:lnTo>
                  <a:pt x="1503198" y="37229"/>
                </a:lnTo>
                <a:lnTo>
                  <a:pt x="1540727" y="41605"/>
                </a:lnTo>
                <a:lnTo>
                  <a:pt x="1581190" y="48996"/>
                </a:lnTo>
                <a:lnTo>
                  <a:pt x="1606540" y="50103"/>
                </a:lnTo>
                <a:lnTo>
                  <a:pt x="1644329" y="39434"/>
                </a:lnTo>
                <a:lnTo>
                  <a:pt x="1674967" y="40434"/>
                </a:lnTo>
                <a:lnTo>
                  <a:pt x="1712754" y="49662"/>
                </a:lnTo>
                <a:lnTo>
                  <a:pt x="1727284" y="55249"/>
                </a:lnTo>
                <a:lnTo>
                  <a:pt x="1743002" y="55747"/>
                </a:lnTo>
                <a:lnTo>
                  <a:pt x="1785304" y="45242"/>
                </a:lnTo>
                <a:lnTo>
                  <a:pt x="1798554" y="45016"/>
                </a:lnTo>
                <a:lnTo>
                  <a:pt x="1840001" y="55606"/>
                </a:lnTo>
                <a:lnTo>
                  <a:pt x="1857591" y="55906"/>
                </a:lnTo>
                <a:lnTo>
                  <a:pt x="1901258" y="49677"/>
                </a:lnTo>
                <a:lnTo>
                  <a:pt x="1922302" y="45013"/>
                </a:lnTo>
                <a:lnTo>
                  <a:pt x="1944743" y="40985"/>
                </a:lnTo>
                <a:lnTo>
                  <a:pt x="1951339" y="38697"/>
                </a:lnTo>
                <a:lnTo>
                  <a:pt x="1963960" y="38799"/>
                </a:lnTo>
                <a:lnTo>
                  <a:pt x="1992971" y="42210"/>
                </a:lnTo>
                <a:lnTo>
                  <a:pt x="2004622" y="40030"/>
                </a:lnTo>
                <a:lnTo>
                  <a:pt x="2043420" y="24925"/>
                </a:lnTo>
                <a:lnTo>
                  <a:pt x="2049866" y="22037"/>
                </a:lnTo>
                <a:lnTo>
                  <a:pt x="2055156" y="21103"/>
                </a:lnTo>
                <a:lnTo>
                  <a:pt x="2090501" y="23708"/>
                </a:lnTo>
                <a:lnTo>
                  <a:pt x="2133775" y="8390"/>
                </a:lnTo>
                <a:lnTo>
                  <a:pt x="2142608" y="7802"/>
                </a:lnTo>
                <a:lnTo>
                  <a:pt x="2178414" y="15905"/>
                </a:lnTo>
                <a:lnTo>
                  <a:pt x="2186260" y="13456"/>
                </a:lnTo>
                <a:lnTo>
                  <a:pt x="2189741" y="11414"/>
                </a:lnTo>
                <a:lnTo>
                  <a:pt x="2192062" y="9061"/>
                </a:lnTo>
                <a:lnTo>
                  <a:pt x="2196320" y="2000"/>
                </a:lnTo>
                <a:lnTo>
                  <a:pt x="2200832" y="0"/>
                </a:lnTo>
                <a:lnTo>
                  <a:pt x="2203425" y="2444"/>
                </a:lnTo>
                <a:lnTo>
                  <a:pt x="2214563" y="25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315"/>
          <p:cNvSpPr/>
          <p:nvPr/>
        </p:nvSpPr>
        <p:spPr>
          <a:xfrm>
            <a:off x="1625203" y="3020078"/>
            <a:ext cx="2214564" cy="95906"/>
          </a:xfrm>
          <a:custGeom>
            <a:avLst/>
            <a:gdLst/>
            <a:ahLst/>
            <a:cxnLst/>
            <a:rect l="0" t="0" r="0" b="0"/>
            <a:pathLst>
              <a:path w="2214564" h="95906">
                <a:moveTo>
                  <a:pt x="0" y="16016"/>
                </a:moveTo>
                <a:lnTo>
                  <a:pt x="0" y="10871"/>
                </a:lnTo>
                <a:lnTo>
                  <a:pt x="0" y="20497"/>
                </a:lnTo>
                <a:lnTo>
                  <a:pt x="2646" y="25614"/>
                </a:lnTo>
                <a:lnTo>
                  <a:pt x="4741" y="28368"/>
                </a:lnTo>
                <a:lnTo>
                  <a:pt x="6137" y="29211"/>
                </a:lnTo>
                <a:lnTo>
                  <a:pt x="7068" y="28782"/>
                </a:lnTo>
                <a:lnTo>
                  <a:pt x="8562" y="25703"/>
                </a:lnTo>
                <a:lnTo>
                  <a:pt x="13561" y="20429"/>
                </a:lnTo>
                <a:lnTo>
                  <a:pt x="14994" y="19950"/>
                </a:lnTo>
                <a:lnTo>
                  <a:pt x="15949" y="20623"/>
                </a:lnTo>
                <a:lnTo>
                  <a:pt x="16586" y="22064"/>
                </a:lnTo>
                <a:lnTo>
                  <a:pt x="18003" y="22032"/>
                </a:lnTo>
                <a:lnTo>
                  <a:pt x="22223" y="19351"/>
                </a:lnTo>
                <a:lnTo>
                  <a:pt x="24737" y="20224"/>
                </a:lnTo>
                <a:lnTo>
                  <a:pt x="43263" y="41371"/>
                </a:lnTo>
                <a:lnTo>
                  <a:pt x="44717" y="40857"/>
                </a:lnTo>
                <a:lnTo>
                  <a:pt x="57915" y="29465"/>
                </a:lnTo>
                <a:lnTo>
                  <a:pt x="60438" y="28951"/>
                </a:lnTo>
                <a:lnTo>
                  <a:pt x="63112" y="29600"/>
                </a:lnTo>
                <a:lnTo>
                  <a:pt x="68730" y="31975"/>
                </a:lnTo>
                <a:lnTo>
                  <a:pt x="74534" y="33031"/>
                </a:lnTo>
                <a:lnTo>
                  <a:pt x="76478" y="34305"/>
                </a:lnTo>
                <a:lnTo>
                  <a:pt x="77774" y="36146"/>
                </a:lnTo>
                <a:lnTo>
                  <a:pt x="78639" y="38365"/>
                </a:lnTo>
                <a:lnTo>
                  <a:pt x="80207" y="39845"/>
                </a:lnTo>
                <a:lnTo>
                  <a:pt x="84596" y="41489"/>
                </a:lnTo>
                <a:lnTo>
                  <a:pt x="101313" y="42689"/>
                </a:lnTo>
                <a:lnTo>
                  <a:pt x="107205" y="40108"/>
                </a:lnTo>
                <a:lnTo>
                  <a:pt x="113131" y="36645"/>
                </a:lnTo>
                <a:lnTo>
                  <a:pt x="122046" y="33704"/>
                </a:lnTo>
                <a:lnTo>
                  <a:pt x="127995" y="29499"/>
                </a:lnTo>
                <a:lnTo>
                  <a:pt x="129979" y="28974"/>
                </a:lnTo>
                <a:lnTo>
                  <a:pt x="131301" y="29615"/>
                </a:lnTo>
                <a:lnTo>
                  <a:pt x="132182" y="31035"/>
                </a:lnTo>
                <a:lnTo>
                  <a:pt x="138454" y="32613"/>
                </a:lnTo>
                <a:lnTo>
                  <a:pt x="171141" y="33801"/>
                </a:lnTo>
                <a:lnTo>
                  <a:pt x="177927" y="31197"/>
                </a:lnTo>
                <a:lnTo>
                  <a:pt x="181126" y="29113"/>
                </a:lnTo>
                <a:lnTo>
                  <a:pt x="213176" y="25494"/>
                </a:lnTo>
                <a:lnTo>
                  <a:pt x="224722" y="26181"/>
                </a:lnTo>
                <a:lnTo>
                  <a:pt x="233160" y="29794"/>
                </a:lnTo>
                <a:lnTo>
                  <a:pt x="237792" y="30162"/>
                </a:lnTo>
                <a:lnTo>
                  <a:pt x="269907" y="22692"/>
                </a:lnTo>
                <a:lnTo>
                  <a:pt x="281685" y="18983"/>
                </a:lnTo>
                <a:lnTo>
                  <a:pt x="317369" y="16406"/>
                </a:lnTo>
                <a:lnTo>
                  <a:pt x="327253" y="18835"/>
                </a:lnTo>
                <a:lnTo>
                  <a:pt x="331278" y="20872"/>
                </a:lnTo>
                <a:lnTo>
                  <a:pt x="341042" y="20489"/>
                </a:lnTo>
                <a:lnTo>
                  <a:pt x="384048" y="8589"/>
                </a:lnTo>
                <a:lnTo>
                  <a:pt x="427995" y="7174"/>
                </a:lnTo>
                <a:lnTo>
                  <a:pt x="472355" y="7090"/>
                </a:lnTo>
                <a:lnTo>
                  <a:pt x="511394" y="7086"/>
                </a:lnTo>
                <a:lnTo>
                  <a:pt x="538056" y="1941"/>
                </a:lnTo>
                <a:lnTo>
                  <a:pt x="575407" y="7496"/>
                </a:lnTo>
                <a:lnTo>
                  <a:pt x="599447" y="12058"/>
                </a:lnTo>
                <a:lnTo>
                  <a:pt x="623437" y="9992"/>
                </a:lnTo>
                <a:lnTo>
                  <a:pt x="638703" y="12798"/>
                </a:lnTo>
                <a:lnTo>
                  <a:pt x="656345" y="10212"/>
                </a:lnTo>
                <a:lnTo>
                  <a:pt x="698709" y="16368"/>
                </a:lnTo>
                <a:lnTo>
                  <a:pt x="733895" y="23620"/>
                </a:lnTo>
                <a:lnTo>
                  <a:pt x="745540" y="21710"/>
                </a:lnTo>
                <a:lnTo>
                  <a:pt x="750035" y="19812"/>
                </a:lnTo>
                <a:lnTo>
                  <a:pt x="762966" y="20349"/>
                </a:lnTo>
                <a:lnTo>
                  <a:pt x="803199" y="30477"/>
                </a:lnTo>
                <a:lnTo>
                  <a:pt x="842064" y="33577"/>
                </a:lnTo>
                <a:lnTo>
                  <a:pt x="885189" y="33849"/>
                </a:lnTo>
                <a:lnTo>
                  <a:pt x="919985" y="36516"/>
                </a:lnTo>
                <a:lnTo>
                  <a:pt x="959220" y="42253"/>
                </a:lnTo>
                <a:lnTo>
                  <a:pt x="999626" y="42732"/>
                </a:lnTo>
                <a:lnTo>
                  <a:pt x="1041891" y="47536"/>
                </a:lnTo>
                <a:lnTo>
                  <a:pt x="1070708" y="50490"/>
                </a:lnTo>
                <a:lnTo>
                  <a:pt x="1077938" y="48921"/>
                </a:lnTo>
                <a:lnTo>
                  <a:pt x="1095831" y="39215"/>
                </a:lnTo>
                <a:lnTo>
                  <a:pt x="1123953" y="36449"/>
                </a:lnTo>
                <a:lnTo>
                  <a:pt x="1163271" y="41255"/>
                </a:lnTo>
                <a:lnTo>
                  <a:pt x="1207442" y="41609"/>
                </a:lnTo>
                <a:lnTo>
                  <a:pt x="1245671" y="35090"/>
                </a:lnTo>
                <a:lnTo>
                  <a:pt x="1282766" y="33982"/>
                </a:lnTo>
                <a:lnTo>
                  <a:pt x="1320943" y="32904"/>
                </a:lnTo>
                <a:lnTo>
                  <a:pt x="1352048" y="28737"/>
                </a:lnTo>
                <a:lnTo>
                  <a:pt x="1380893" y="29920"/>
                </a:lnTo>
                <a:lnTo>
                  <a:pt x="1423927" y="25928"/>
                </a:lnTo>
                <a:lnTo>
                  <a:pt x="1439174" y="28028"/>
                </a:lnTo>
                <a:lnTo>
                  <a:pt x="1444629" y="29977"/>
                </a:lnTo>
                <a:lnTo>
                  <a:pt x="1471268" y="27980"/>
                </a:lnTo>
                <a:lnTo>
                  <a:pt x="1487666" y="21002"/>
                </a:lnTo>
                <a:lnTo>
                  <a:pt x="1494816" y="16364"/>
                </a:lnTo>
                <a:lnTo>
                  <a:pt x="1501567" y="14263"/>
                </a:lnTo>
                <a:lnTo>
                  <a:pt x="1526661" y="12730"/>
                </a:lnTo>
                <a:lnTo>
                  <a:pt x="1532720" y="10849"/>
                </a:lnTo>
                <a:lnTo>
                  <a:pt x="1570959" y="14958"/>
                </a:lnTo>
                <a:lnTo>
                  <a:pt x="1593488" y="19845"/>
                </a:lnTo>
                <a:lnTo>
                  <a:pt x="1603067" y="19561"/>
                </a:lnTo>
                <a:lnTo>
                  <a:pt x="1637992" y="7492"/>
                </a:lnTo>
                <a:lnTo>
                  <a:pt x="1673039" y="0"/>
                </a:lnTo>
                <a:lnTo>
                  <a:pt x="1712337" y="4658"/>
                </a:lnTo>
                <a:lnTo>
                  <a:pt x="1752437" y="6606"/>
                </a:lnTo>
                <a:lnTo>
                  <a:pt x="1788801" y="6991"/>
                </a:lnTo>
                <a:lnTo>
                  <a:pt x="1828359" y="8060"/>
                </a:lnTo>
                <a:lnTo>
                  <a:pt x="1868510" y="16796"/>
                </a:lnTo>
                <a:lnTo>
                  <a:pt x="1906724" y="23872"/>
                </a:lnTo>
                <a:lnTo>
                  <a:pt x="1949877" y="25843"/>
                </a:lnTo>
                <a:lnTo>
                  <a:pt x="1974411" y="33039"/>
                </a:lnTo>
                <a:lnTo>
                  <a:pt x="2008753" y="48881"/>
                </a:lnTo>
                <a:lnTo>
                  <a:pt x="2053169" y="53552"/>
                </a:lnTo>
                <a:lnTo>
                  <a:pt x="2089334" y="74061"/>
                </a:lnTo>
                <a:lnTo>
                  <a:pt x="2109571" y="77936"/>
                </a:lnTo>
                <a:lnTo>
                  <a:pt x="2129258" y="79400"/>
                </a:lnTo>
                <a:lnTo>
                  <a:pt x="2173656" y="95666"/>
                </a:lnTo>
                <a:lnTo>
                  <a:pt x="2178362" y="95905"/>
                </a:lnTo>
                <a:lnTo>
                  <a:pt x="2186236" y="93525"/>
                </a:lnTo>
                <a:lnTo>
                  <a:pt x="2193044" y="90152"/>
                </a:lnTo>
                <a:lnTo>
                  <a:pt x="2214563" y="87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70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tchen-Courtney-Extended-Response-Part-Two.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50746" t="26424" r="13756" b="12359"/>
          <a:stretch/>
        </p:blipFill>
        <p:spPr>
          <a:xfrm>
            <a:off x="4572000" y="577492"/>
            <a:ext cx="4245429" cy="5736771"/>
          </a:xfrm>
          <a:prstGeom prst="rect">
            <a:avLst/>
          </a:prstGeom>
        </p:spPr>
      </p:pic>
      <p:sp>
        <p:nvSpPr>
          <p:cNvPr id="5" name="TextBox 4"/>
          <p:cNvSpPr txBox="1"/>
          <p:nvPr/>
        </p:nvSpPr>
        <p:spPr>
          <a:xfrm rot="16200000">
            <a:off x="-840609" y="2979753"/>
            <a:ext cx="2864887"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Location</a:t>
            </a:r>
            <a:endParaRPr lang="en-US" sz="5400" dirty="0">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1371600" y="2209800"/>
            <a:ext cx="3200400"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As the waves washed up against the sand, the water revealed seashells.</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grpSp>
        <p:nvGrpSpPr>
          <p:cNvPr id="26" name="SMARTInkShape-Group80"/>
          <p:cNvGrpSpPr/>
          <p:nvPr/>
        </p:nvGrpSpPr>
        <p:grpSpPr>
          <a:xfrm>
            <a:off x="5894687" y="1187648"/>
            <a:ext cx="1552673" cy="444399"/>
            <a:chOff x="5894687" y="1187648"/>
            <a:chExt cx="1552673" cy="444399"/>
          </a:xfrm>
        </p:grpSpPr>
        <p:sp>
          <p:nvSpPr>
            <p:cNvPr id="21" name="SMARTInkShape-316"/>
            <p:cNvSpPr/>
            <p:nvPr/>
          </p:nvSpPr>
          <p:spPr>
            <a:xfrm>
              <a:off x="7250907" y="1187648"/>
              <a:ext cx="196453" cy="437556"/>
            </a:xfrm>
            <a:custGeom>
              <a:avLst/>
              <a:gdLst/>
              <a:ahLst/>
              <a:cxnLst/>
              <a:rect l="0" t="0" r="0" b="0"/>
              <a:pathLst>
                <a:path w="196453" h="437556">
                  <a:moveTo>
                    <a:pt x="89296" y="0"/>
                  </a:moveTo>
                  <a:lnTo>
                    <a:pt x="84555" y="0"/>
                  </a:lnTo>
                  <a:lnTo>
                    <a:pt x="79583" y="7938"/>
                  </a:lnTo>
                  <a:lnTo>
                    <a:pt x="65380" y="49663"/>
                  </a:lnTo>
                  <a:lnTo>
                    <a:pt x="59485" y="81935"/>
                  </a:lnTo>
                  <a:lnTo>
                    <a:pt x="50588" y="120189"/>
                  </a:lnTo>
                  <a:lnTo>
                    <a:pt x="35716" y="161961"/>
                  </a:lnTo>
                  <a:lnTo>
                    <a:pt x="26972" y="200400"/>
                  </a:lnTo>
                  <a:lnTo>
                    <a:pt x="19255" y="244439"/>
                  </a:lnTo>
                  <a:lnTo>
                    <a:pt x="11998" y="282625"/>
                  </a:lnTo>
                  <a:lnTo>
                    <a:pt x="4593" y="327170"/>
                  </a:lnTo>
                  <a:lnTo>
                    <a:pt x="35" y="370219"/>
                  </a:lnTo>
                  <a:lnTo>
                    <a:pt x="10" y="373617"/>
                  </a:lnTo>
                  <a:lnTo>
                    <a:pt x="0" y="335843"/>
                  </a:lnTo>
                  <a:lnTo>
                    <a:pt x="991" y="297740"/>
                  </a:lnTo>
                  <a:lnTo>
                    <a:pt x="12428" y="260810"/>
                  </a:lnTo>
                  <a:lnTo>
                    <a:pt x="23916" y="219455"/>
                  </a:lnTo>
                  <a:lnTo>
                    <a:pt x="41680" y="180193"/>
                  </a:lnTo>
                  <a:lnTo>
                    <a:pt x="47628" y="174344"/>
                  </a:lnTo>
                  <a:lnTo>
                    <a:pt x="65668" y="164452"/>
                  </a:lnTo>
                  <a:lnTo>
                    <a:pt x="73173" y="162387"/>
                  </a:lnTo>
                  <a:lnTo>
                    <a:pt x="82461" y="164115"/>
                  </a:lnTo>
                  <a:lnTo>
                    <a:pt x="117421" y="177028"/>
                  </a:lnTo>
                  <a:lnTo>
                    <a:pt x="126932" y="188482"/>
                  </a:lnTo>
                  <a:lnTo>
                    <a:pt x="136781" y="207793"/>
                  </a:lnTo>
                  <a:lnTo>
                    <a:pt x="148542" y="250030"/>
                  </a:lnTo>
                  <a:lnTo>
                    <a:pt x="159495" y="287918"/>
                  </a:lnTo>
                  <a:lnTo>
                    <a:pt x="174233" y="331415"/>
                  </a:lnTo>
                  <a:lnTo>
                    <a:pt x="184155" y="375806"/>
                  </a:lnTo>
                  <a:lnTo>
                    <a:pt x="188427" y="408211"/>
                  </a:lnTo>
                  <a:lnTo>
                    <a:pt x="193633" y="417836"/>
                  </a:lnTo>
                  <a:lnTo>
                    <a:pt x="196452" y="4375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17"/>
            <p:cNvSpPr/>
            <p:nvPr/>
          </p:nvSpPr>
          <p:spPr>
            <a:xfrm>
              <a:off x="6922269" y="1357313"/>
              <a:ext cx="248271" cy="217112"/>
            </a:xfrm>
            <a:custGeom>
              <a:avLst/>
              <a:gdLst/>
              <a:ahLst/>
              <a:cxnLst/>
              <a:rect l="0" t="0" r="0" b="0"/>
              <a:pathLst>
                <a:path w="248271" h="217112">
                  <a:moveTo>
                    <a:pt x="185762" y="0"/>
                  </a:moveTo>
                  <a:lnTo>
                    <a:pt x="185762" y="4740"/>
                  </a:lnTo>
                  <a:lnTo>
                    <a:pt x="184770" y="6136"/>
                  </a:lnTo>
                  <a:lnTo>
                    <a:pt x="183116" y="7067"/>
                  </a:lnTo>
                  <a:lnTo>
                    <a:pt x="181021" y="7688"/>
                  </a:lnTo>
                  <a:lnTo>
                    <a:pt x="137908" y="335"/>
                  </a:lnTo>
                  <a:lnTo>
                    <a:pt x="108634" y="9580"/>
                  </a:lnTo>
                  <a:lnTo>
                    <a:pt x="74469" y="30482"/>
                  </a:lnTo>
                  <a:lnTo>
                    <a:pt x="38905" y="47837"/>
                  </a:lnTo>
                  <a:lnTo>
                    <a:pt x="11611" y="65547"/>
                  </a:lnTo>
                  <a:lnTo>
                    <a:pt x="4182" y="77418"/>
                  </a:lnTo>
                  <a:lnTo>
                    <a:pt x="0" y="114220"/>
                  </a:lnTo>
                  <a:lnTo>
                    <a:pt x="4313" y="135431"/>
                  </a:lnTo>
                  <a:lnTo>
                    <a:pt x="18510" y="165217"/>
                  </a:lnTo>
                  <a:lnTo>
                    <a:pt x="22668" y="169675"/>
                  </a:lnTo>
                  <a:lnTo>
                    <a:pt x="49313" y="186900"/>
                  </a:lnTo>
                  <a:lnTo>
                    <a:pt x="56101" y="189092"/>
                  </a:lnTo>
                  <a:lnTo>
                    <a:pt x="93673" y="193419"/>
                  </a:lnTo>
                  <a:lnTo>
                    <a:pt x="134058" y="207759"/>
                  </a:lnTo>
                  <a:lnTo>
                    <a:pt x="169009" y="217111"/>
                  </a:lnTo>
                  <a:lnTo>
                    <a:pt x="193861" y="212579"/>
                  </a:lnTo>
                  <a:lnTo>
                    <a:pt x="248270"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18"/>
            <p:cNvSpPr/>
            <p:nvPr/>
          </p:nvSpPr>
          <p:spPr>
            <a:xfrm>
              <a:off x="6559148" y="1327588"/>
              <a:ext cx="307783" cy="226179"/>
            </a:xfrm>
            <a:custGeom>
              <a:avLst/>
              <a:gdLst/>
              <a:ahLst/>
              <a:cxnLst/>
              <a:rect l="0" t="0" r="0" b="0"/>
              <a:pathLst>
                <a:path w="307783" h="226179">
                  <a:moveTo>
                    <a:pt x="191696" y="56514"/>
                  </a:moveTo>
                  <a:lnTo>
                    <a:pt x="191696" y="73023"/>
                  </a:lnTo>
                  <a:lnTo>
                    <a:pt x="189050" y="71127"/>
                  </a:lnTo>
                  <a:lnTo>
                    <a:pt x="176465" y="58070"/>
                  </a:lnTo>
                  <a:lnTo>
                    <a:pt x="167780" y="45289"/>
                  </a:lnTo>
                  <a:lnTo>
                    <a:pt x="152987" y="34788"/>
                  </a:lnTo>
                  <a:lnTo>
                    <a:pt x="150015" y="34092"/>
                  </a:lnTo>
                  <a:lnTo>
                    <a:pt x="147041" y="34621"/>
                  </a:lnTo>
                  <a:lnTo>
                    <a:pt x="140100" y="36861"/>
                  </a:lnTo>
                  <a:lnTo>
                    <a:pt x="126027" y="39115"/>
                  </a:lnTo>
                  <a:lnTo>
                    <a:pt x="98491" y="52847"/>
                  </a:lnTo>
                  <a:lnTo>
                    <a:pt x="81287" y="57411"/>
                  </a:lnTo>
                  <a:lnTo>
                    <a:pt x="63621" y="68465"/>
                  </a:lnTo>
                  <a:lnTo>
                    <a:pt x="45819" y="74607"/>
                  </a:lnTo>
                  <a:lnTo>
                    <a:pt x="20816" y="94260"/>
                  </a:lnTo>
                  <a:lnTo>
                    <a:pt x="10647" y="113338"/>
                  </a:lnTo>
                  <a:lnTo>
                    <a:pt x="0" y="156266"/>
                  </a:lnTo>
                  <a:lnTo>
                    <a:pt x="3" y="167986"/>
                  </a:lnTo>
                  <a:lnTo>
                    <a:pt x="4616" y="186875"/>
                  </a:lnTo>
                  <a:lnTo>
                    <a:pt x="8668" y="193165"/>
                  </a:lnTo>
                  <a:lnTo>
                    <a:pt x="12132" y="195240"/>
                  </a:lnTo>
                  <a:lnTo>
                    <a:pt x="29299" y="201215"/>
                  </a:lnTo>
                  <a:lnTo>
                    <a:pt x="32829" y="203583"/>
                  </a:lnTo>
                  <a:lnTo>
                    <a:pt x="75799" y="215201"/>
                  </a:lnTo>
                  <a:lnTo>
                    <a:pt x="94719" y="216844"/>
                  </a:lnTo>
                  <a:lnTo>
                    <a:pt x="101631" y="214422"/>
                  </a:lnTo>
                  <a:lnTo>
                    <a:pt x="104864" y="212388"/>
                  </a:lnTo>
                  <a:lnTo>
                    <a:pt x="132550" y="177067"/>
                  </a:lnTo>
                  <a:lnTo>
                    <a:pt x="156566" y="136195"/>
                  </a:lnTo>
                  <a:lnTo>
                    <a:pt x="173888" y="95810"/>
                  </a:lnTo>
                  <a:lnTo>
                    <a:pt x="181597" y="58344"/>
                  </a:lnTo>
                  <a:lnTo>
                    <a:pt x="185181" y="19870"/>
                  </a:lnTo>
                  <a:lnTo>
                    <a:pt x="190838" y="21"/>
                  </a:lnTo>
                  <a:lnTo>
                    <a:pt x="191124" y="0"/>
                  </a:lnTo>
                  <a:lnTo>
                    <a:pt x="194337" y="43440"/>
                  </a:lnTo>
                  <a:lnTo>
                    <a:pt x="202720" y="82939"/>
                  </a:lnTo>
                  <a:lnTo>
                    <a:pt x="217686" y="111784"/>
                  </a:lnTo>
                  <a:lnTo>
                    <a:pt x="251418" y="156130"/>
                  </a:lnTo>
                  <a:lnTo>
                    <a:pt x="283413" y="199762"/>
                  </a:lnTo>
                  <a:lnTo>
                    <a:pt x="307782" y="2261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19"/>
            <p:cNvSpPr/>
            <p:nvPr/>
          </p:nvSpPr>
          <p:spPr>
            <a:xfrm>
              <a:off x="6197203" y="1352585"/>
              <a:ext cx="294681" cy="236900"/>
            </a:xfrm>
            <a:custGeom>
              <a:avLst/>
              <a:gdLst/>
              <a:ahLst/>
              <a:cxnLst/>
              <a:rect l="0" t="0" r="0" b="0"/>
              <a:pathLst>
                <a:path w="294681" h="236900">
                  <a:moveTo>
                    <a:pt x="0" y="165462"/>
                  </a:moveTo>
                  <a:lnTo>
                    <a:pt x="0" y="160721"/>
                  </a:lnTo>
                  <a:lnTo>
                    <a:pt x="992" y="160317"/>
                  </a:lnTo>
                  <a:lnTo>
                    <a:pt x="8121" y="163497"/>
                  </a:lnTo>
                  <a:lnTo>
                    <a:pt x="50802" y="165385"/>
                  </a:lnTo>
                  <a:lnTo>
                    <a:pt x="74454" y="158318"/>
                  </a:lnTo>
                  <a:lnTo>
                    <a:pt x="92285" y="149234"/>
                  </a:lnTo>
                  <a:lnTo>
                    <a:pt x="118734" y="131535"/>
                  </a:lnTo>
                  <a:lnTo>
                    <a:pt x="141014" y="118699"/>
                  </a:lnTo>
                  <a:lnTo>
                    <a:pt x="182325" y="88337"/>
                  </a:lnTo>
                  <a:lnTo>
                    <a:pt x="206695" y="73224"/>
                  </a:lnTo>
                  <a:lnTo>
                    <a:pt x="216796" y="59529"/>
                  </a:lnTo>
                  <a:lnTo>
                    <a:pt x="221332" y="47644"/>
                  </a:lnTo>
                  <a:lnTo>
                    <a:pt x="223075" y="18013"/>
                  </a:lnTo>
                  <a:lnTo>
                    <a:pt x="220522" y="12947"/>
                  </a:lnTo>
                  <a:lnTo>
                    <a:pt x="215539" y="6351"/>
                  </a:lnTo>
                  <a:lnTo>
                    <a:pt x="212212" y="5449"/>
                  </a:lnTo>
                  <a:lnTo>
                    <a:pt x="177756" y="2101"/>
                  </a:lnTo>
                  <a:lnTo>
                    <a:pt x="172081" y="0"/>
                  </a:lnTo>
                  <a:lnTo>
                    <a:pt x="160486" y="311"/>
                  </a:lnTo>
                  <a:lnTo>
                    <a:pt x="130936" y="6130"/>
                  </a:lnTo>
                  <a:lnTo>
                    <a:pt x="96240" y="29002"/>
                  </a:lnTo>
                  <a:lnTo>
                    <a:pt x="63875" y="73323"/>
                  </a:lnTo>
                  <a:lnTo>
                    <a:pt x="46794" y="99438"/>
                  </a:lnTo>
                  <a:lnTo>
                    <a:pt x="45284" y="116134"/>
                  </a:lnTo>
                  <a:lnTo>
                    <a:pt x="46065" y="120670"/>
                  </a:lnTo>
                  <a:lnTo>
                    <a:pt x="47577" y="123694"/>
                  </a:lnTo>
                  <a:lnTo>
                    <a:pt x="87768" y="163931"/>
                  </a:lnTo>
                  <a:lnTo>
                    <a:pt x="104608" y="180773"/>
                  </a:lnTo>
                  <a:lnTo>
                    <a:pt x="118922" y="187150"/>
                  </a:lnTo>
                  <a:lnTo>
                    <a:pt x="154971" y="196724"/>
                  </a:lnTo>
                  <a:lnTo>
                    <a:pt x="185504" y="196074"/>
                  </a:lnTo>
                  <a:lnTo>
                    <a:pt x="224152" y="201500"/>
                  </a:lnTo>
                  <a:lnTo>
                    <a:pt x="249309" y="209103"/>
                  </a:lnTo>
                  <a:lnTo>
                    <a:pt x="294680" y="236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20"/>
            <p:cNvSpPr/>
            <p:nvPr/>
          </p:nvSpPr>
          <p:spPr>
            <a:xfrm>
              <a:off x="5894687" y="1187648"/>
              <a:ext cx="274219" cy="444399"/>
            </a:xfrm>
            <a:custGeom>
              <a:avLst/>
              <a:gdLst/>
              <a:ahLst/>
              <a:cxnLst/>
              <a:rect l="0" t="0" r="0" b="0"/>
              <a:pathLst>
                <a:path w="274219" h="444399">
                  <a:moveTo>
                    <a:pt x="16766" y="0"/>
                  </a:moveTo>
                  <a:lnTo>
                    <a:pt x="16766" y="41475"/>
                  </a:lnTo>
                  <a:lnTo>
                    <a:pt x="16766" y="84481"/>
                  </a:lnTo>
                  <a:lnTo>
                    <a:pt x="17758" y="119912"/>
                  </a:lnTo>
                  <a:lnTo>
                    <a:pt x="22903" y="156687"/>
                  </a:lnTo>
                  <a:lnTo>
                    <a:pt x="24869" y="192167"/>
                  </a:lnTo>
                  <a:lnTo>
                    <a:pt x="25532" y="233971"/>
                  </a:lnTo>
                  <a:lnTo>
                    <a:pt x="25648" y="271070"/>
                  </a:lnTo>
                  <a:lnTo>
                    <a:pt x="25681" y="313481"/>
                  </a:lnTo>
                  <a:lnTo>
                    <a:pt x="26682" y="343716"/>
                  </a:lnTo>
                  <a:lnTo>
                    <a:pt x="30434" y="376997"/>
                  </a:lnTo>
                  <a:lnTo>
                    <a:pt x="32805" y="417362"/>
                  </a:lnTo>
                  <a:lnTo>
                    <a:pt x="26031" y="444398"/>
                  </a:lnTo>
                  <a:lnTo>
                    <a:pt x="25920" y="444101"/>
                  </a:lnTo>
                  <a:lnTo>
                    <a:pt x="25795" y="441126"/>
                  </a:lnTo>
                  <a:lnTo>
                    <a:pt x="23094" y="436496"/>
                  </a:lnTo>
                  <a:lnTo>
                    <a:pt x="20985" y="433873"/>
                  </a:lnTo>
                  <a:lnTo>
                    <a:pt x="7609" y="393108"/>
                  </a:lnTo>
                  <a:lnTo>
                    <a:pt x="52" y="361551"/>
                  </a:lnTo>
                  <a:lnTo>
                    <a:pt x="0" y="319161"/>
                  </a:lnTo>
                  <a:lnTo>
                    <a:pt x="8640" y="278423"/>
                  </a:lnTo>
                  <a:lnTo>
                    <a:pt x="24642" y="236678"/>
                  </a:lnTo>
                  <a:lnTo>
                    <a:pt x="45889" y="206718"/>
                  </a:lnTo>
                  <a:lnTo>
                    <a:pt x="62452" y="196055"/>
                  </a:lnTo>
                  <a:lnTo>
                    <a:pt x="97338" y="179728"/>
                  </a:lnTo>
                  <a:lnTo>
                    <a:pt x="128723" y="167906"/>
                  </a:lnTo>
                  <a:lnTo>
                    <a:pt x="146230" y="166568"/>
                  </a:lnTo>
                  <a:lnTo>
                    <a:pt x="161619" y="167296"/>
                  </a:lnTo>
                  <a:lnTo>
                    <a:pt x="178380" y="164312"/>
                  </a:lnTo>
                  <a:lnTo>
                    <a:pt x="186024" y="165104"/>
                  </a:lnTo>
                  <a:lnTo>
                    <a:pt x="218727" y="181166"/>
                  </a:lnTo>
                  <a:lnTo>
                    <a:pt x="228235" y="189990"/>
                  </a:lnTo>
                  <a:lnTo>
                    <a:pt x="251334" y="220813"/>
                  </a:lnTo>
                  <a:lnTo>
                    <a:pt x="256489" y="224600"/>
                  </a:lnTo>
                  <a:lnTo>
                    <a:pt x="262215" y="234098"/>
                  </a:lnTo>
                  <a:lnTo>
                    <a:pt x="265753" y="243942"/>
                  </a:lnTo>
                  <a:lnTo>
                    <a:pt x="272331" y="256055"/>
                  </a:lnTo>
                  <a:lnTo>
                    <a:pt x="274218" y="266268"/>
                  </a:lnTo>
                  <a:lnTo>
                    <a:pt x="272410" y="277423"/>
                  </a:lnTo>
                  <a:lnTo>
                    <a:pt x="268461" y="297504"/>
                  </a:lnTo>
                  <a:lnTo>
                    <a:pt x="267906" y="305493"/>
                  </a:lnTo>
                  <a:lnTo>
                    <a:pt x="261999" y="319660"/>
                  </a:lnTo>
                  <a:lnTo>
                    <a:pt x="237725" y="361451"/>
                  </a:lnTo>
                  <a:lnTo>
                    <a:pt x="204089" y="383567"/>
                  </a:lnTo>
                  <a:lnTo>
                    <a:pt x="192294" y="388756"/>
                  </a:lnTo>
                  <a:lnTo>
                    <a:pt x="148060" y="399732"/>
                  </a:lnTo>
                  <a:lnTo>
                    <a:pt x="125783" y="403859"/>
                  </a:lnTo>
                  <a:lnTo>
                    <a:pt x="106614" y="408719"/>
                  </a:lnTo>
                  <a:lnTo>
                    <a:pt x="94402" y="408864"/>
                  </a:lnTo>
                  <a:lnTo>
                    <a:pt x="58460" y="400600"/>
                  </a:lnTo>
                  <a:lnTo>
                    <a:pt x="26481" y="375410"/>
                  </a:lnTo>
                  <a:lnTo>
                    <a:pt x="16766" y="3661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MARTInkShape-321"/>
          <p:cNvSpPr/>
          <p:nvPr/>
        </p:nvSpPr>
        <p:spPr>
          <a:xfrm>
            <a:off x="2759273" y="2620945"/>
            <a:ext cx="1035845" cy="74604"/>
          </a:xfrm>
          <a:custGeom>
            <a:avLst/>
            <a:gdLst/>
            <a:ahLst/>
            <a:cxnLst/>
            <a:rect l="0" t="0" r="0" b="0"/>
            <a:pathLst>
              <a:path w="1035845" h="74604">
                <a:moveTo>
                  <a:pt x="0" y="31172"/>
                </a:moveTo>
                <a:lnTo>
                  <a:pt x="4741" y="31172"/>
                </a:lnTo>
                <a:lnTo>
                  <a:pt x="9714" y="33818"/>
                </a:lnTo>
                <a:lnTo>
                  <a:pt x="12429" y="35913"/>
                </a:lnTo>
                <a:lnTo>
                  <a:pt x="15232" y="36317"/>
                </a:lnTo>
                <a:lnTo>
                  <a:pt x="38910" y="26610"/>
                </a:lnTo>
                <a:lnTo>
                  <a:pt x="82547" y="35677"/>
                </a:lnTo>
                <a:lnTo>
                  <a:pt x="108521" y="46587"/>
                </a:lnTo>
                <a:lnTo>
                  <a:pt x="151857" y="48889"/>
                </a:lnTo>
                <a:lnTo>
                  <a:pt x="162081" y="54260"/>
                </a:lnTo>
                <a:lnTo>
                  <a:pt x="181639" y="65794"/>
                </a:lnTo>
                <a:lnTo>
                  <a:pt x="195822" y="70372"/>
                </a:lnTo>
                <a:lnTo>
                  <a:pt x="205433" y="69100"/>
                </a:lnTo>
                <a:lnTo>
                  <a:pt x="233946" y="62183"/>
                </a:lnTo>
                <a:lnTo>
                  <a:pt x="258495" y="66047"/>
                </a:lnTo>
                <a:lnTo>
                  <a:pt x="291250" y="74338"/>
                </a:lnTo>
                <a:lnTo>
                  <a:pt x="332899" y="68558"/>
                </a:lnTo>
                <a:lnTo>
                  <a:pt x="345401" y="68624"/>
                </a:lnTo>
                <a:lnTo>
                  <a:pt x="383119" y="74105"/>
                </a:lnTo>
                <a:lnTo>
                  <a:pt x="416239" y="74603"/>
                </a:lnTo>
                <a:lnTo>
                  <a:pt x="456135" y="63362"/>
                </a:lnTo>
                <a:lnTo>
                  <a:pt x="493090" y="58672"/>
                </a:lnTo>
                <a:lnTo>
                  <a:pt x="535047" y="57063"/>
                </a:lnTo>
                <a:lnTo>
                  <a:pt x="576136" y="43730"/>
                </a:lnTo>
                <a:lnTo>
                  <a:pt x="619577" y="40580"/>
                </a:lnTo>
                <a:lnTo>
                  <a:pt x="652545" y="38212"/>
                </a:lnTo>
                <a:lnTo>
                  <a:pt x="691865" y="24737"/>
                </a:lnTo>
                <a:lnTo>
                  <a:pt x="732798" y="22571"/>
                </a:lnTo>
                <a:lnTo>
                  <a:pt x="774973" y="16149"/>
                </a:lnTo>
                <a:lnTo>
                  <a:pt x="814264" y="7425"/>
                </a:lnTo>
                <a:lnTo>
                  <a:pt x="838891" y="6277"/>
                </a:lnTo>
                <a:lnTo>
                  <a:pt x="871676" y="12190"/>
                </a:lnTo>
                <a:lnTo>
                  <a:pt x="894597" y="8240"/>
                </a:lnTo>
                <a:lnTo>
                  <a:pt x="916736" y="0"/>
                </a:lnTo>
                <a:lnTo>
                  <a:pt x="938376" y="3636"/>
                </a:lnTo>
                <a:lnTo>
                  <a:pt x="965327" y="11843"/>
                </a:lnTo>
                <a:lnTo>
                  <a:pt x="975068" y="10014"/>
                </a:lnTo>
                <a:lnTo>
                  <a:pt x="991709" y="6051"/>
                </a:lnTo>
                <a:lnTo>
                  <a:pt x="1002338" y="6117"/>
                </a:lnTo>
                <a:lnTo>
                  <a:pt x="1010369" y="9453"/>
                </a:lnTo>
                <a:lnTo>
                  <a:pt x="1026696" y="19872"/>
                </a:lnTo>
                <a:lnTo>
                  <a:pt x="1035844" y="222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22"/>
          <p:cNvSpPr/>
          <p:nvPr/>
        </p:nvSpPr>
        <p:spPr>
          <a:xfrm>
            <a:off x="2669977" y="2589609"/>
            <a:ext cx="1009055" cy="52756"/>
          </a:xfrm>
          <a:custGeom>
            <a:avLst/>
            <a:gdLst/>
            <a:ahLst/>
            <a:cxnLst/>
            <a:rect l="0" t="0" r="0" b="0"/>
            <a:pathLst>
              <a:path w="1009055" h="52756">
                <a:moveTo>
                  <a:pt x="0" y="0"/>
                </a:moveTo>
                <a:lnTo>
                  <a:pt x="0" y="33019"/>
                </a:lnTo>
                <a:lnTo>
                  <a:pt x="992" y="32927"/>
                </a:lnTo>
                <a:lnTo>
                  <a:pt x="4740" y="30178"/>
                </a:lnTo>
                <a:lnTo>
                  <a:pt x="6136" y="30041"/>
                </a:lnTo>
                <a:lnTo>
                  <a:pt x="7067" y="30942"/>
                </a:lnTo>
                <a:lnTo>
                  <a:pt x="7688" y="32534"/>
                </a:lnTo>
                <a:lnTo>
                  <a:pt x="9094" y="31612"/>
                </a:lnTo>
                <a:lnTo>
                  <a:pt x="15813" y="22816"/>
                </a:lnTo>
                <a:lnTo>
                  <a:pt x="21249" y="20063"/>
                </a:lnTo>
                <a:lnTo>
                  <a:pt x="29888" y="18513"/>
                </a:lnTo>
                <a:lnTo>
                  <a:pt x="35773" y="20796"/>
                </a:lnTo>
                <a:lnTo>
                  <a:pt x="53583" y="33331"/>
                </a:lnTo>
                <a:lnTo>
                  <a:pt x="60744" y="35247"/>
                </a:lnTo>
                <a:lnTo>
                  <a:pt x="71989" y="28589"/>
                </a:lnTo>
                <a:lnTo>
                  <a:pt x="93522" y="21882"/>
                </a:lnTo>
                <a:lnTo>
                  <a:pt x="109510" y="23902"/>
                </a:lnTo>
                <a:lnTo>
                  <a:pt x="121965" y="21083"/>
                </a:lnTo>
                <a:lnTo>
                  <a:pt x="165587" y="26602"/>
                </a:lnTo>
                <a:lnTo>
                  <a:pt x="172151" y="26706"/>
                </a:lnTo>
                <a:lnTo>
                  <a:pt x="190587" y="21629"/>
                </a:lnTo>
                <a:lnTo>
                  <a:pt x="198145" y="23834"/>
                </a:lnTo>
                <a:lnTo>
                  <a:pt x="202542" y="22835"/>
                </a:lnTo>
                <a:lnTo>
                  <a:pt x="212719" y="16433"/>
                </a:lnTo>
                <a:lnTo>
                  <a:pt x="218211" y="14924"/>
                </a:lnTo>
                <a:lnTo>
                  <a:pt x="241283" y="14340"/>
                </a:lnTo>
                <a:lnTo>
                  <a:pt x="247176" y="12537"/>
                </a:lnTo>
                <a:lnTo>
                  <a:pt x="259014" y="13179"/>
                </a:lnTo>
                <a:lnTo>
                  <a:pt x="287741" y="22388"/>
                </a:lnTo>
                <a:lnTo>
                  <a:pt x="300451" y="20635"/>
                </a:lnTo>
                <a:lnTo>
                  <a:pt x="316343" y="23533"/>
                </a:lnTo>
                <a:lnTo>
                  <a:pt x="355484" y="18139"/>
                </a:lnTo>
                <a:lnTo>
                  <a:pt x="395957" y="26970"/>
                </a:lnTo>
                <a:lnTo>
                  <a:pt x="425471" y="34820"/>
                </a:lnTo>
                <a:lnTo>
                  <a:pt x="458636" y="34648"/>
                </a:lnTo>
                <a:lnTo>
                  <a:pt x="476322" y="30551"/>
                </a:lnTo>
                <a:lnTo>
                  <a:pt x="519137" y="35459"/>
                </a:lnTo>
                <a:lnTo>
                  <a:pt x="560087" y="46733"/>
                </a:lnTo>
                <a:lnTo>
                  <a:pt x="563891" y="49014"/>
                </a:lnTo>
                <a:lnTo>
                  <a:pt x="576055" y="48904"/>
                </a:lnTo>
                <a:lnTo>
                  <a:pt x="613988" y="45022"/>
                </a:lnTo>
                <a:lnTo>
                  <a:pt x="647246" y="45690"/>
                </a:lnTo>
                <a:lnTo>
                  <a:pt x="681749" y="52755"/>
                </a:lnTo>
                <a:lnTo>
                  <a:pt x="717362" y="52514"/>
                </a:lnTo>
                <a:lnTo>
                  <a:pt x="757288" y="40273"/>
                </a:lnTo>
                <a:lnTo>
                  <a:pt x="768505" y="40389"/>
                </a:lnTo>
                <a:lnTo>
                  <a:pt x="774274" y="41809"/>
                </a:lnTo>
                <a:lnTo>
                  <a:pt x="779112" y="41764"/>
                </a:lnTo>
                <a:lnTo>
                  <a:pt x="791654" y="38943"/>
                </a:lnTo>
                <a:lnTo>
                  <a:pt x="818932" y="43702"/>
                </a:lnTo>
                <a:lnTo>
                  <a:pt x="854111" y="35499"/>
                </a:lnTo>
                <a:lnTo>
                  <a:pt x="875665" y="28804"/>
                </a:lnTo>
                <a:lnTo>
                  <a:pt x="886270" y="26693"/>
                </a:lnTo>
                <a:lnTo>
                  <a:pt x="894291" y="22447"/>
                </a:lnTo>
                <a:lnTo>
                  <a:pt x="898811" y="21910"/>
                </a:lnTo>
                <a:lnTo>
                  <a:pt x="940503" y="26624"/>
                </a:lnTo>
                <a:lnTo>
                  <a:pt x="948160" y="26716"/>
                </a:lnTo>
                <a:lnTo>
                  <a:pt x="954871" y="24111"/>
                </a:lnTo>
                <a:lnTo>
                  <a:pt x="961160" y="20638"/>
                </a:lnTo>
                <a:lnTo>
                  <a:pt x="970279" y="17691"/>
                </a:lnTo>
                <a:lnTo>
                  <a:pt x="979265" y="11967"/>
                </a:lnTo>
                <a:lnTo>
                  <a:pt x="988211" y="9830"/>
                </a:lnTo>
                <a:lnTo>
                  <a:pt x="1003100" y="9049"/>
                </a:lnTo>
                <a:lnTo>
                  <a:pt x="1005085" y="11986"/>
                </a:lnTo>
                <a:lnTo>
                  <a:pt x="1009054"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23"/>
          <p:cNvSpPr/>
          <p:nvPr/>
        </p:nvSpPr>
        <p:spPr>
          <a:xfrm>
            <a:off x="1393031" y="4448219"/>
            <a:ext cx="1696642" cy="113870"/>
          </a:xfrm>
          <a:custGeom>
            <a:avLst/>
            <a:gdLst/>
            <a:ahLst/>
            <a:cxnLst/>
            <a:rect l="0" t="0" r="0" b="0"/>
            <a:pathLst>
              <a:path w="1696642" h="113870">
                <a:moveTo>
                  <a:pt x="0" y="105922"/>
                </a:moveTo>
                <a:lnTo>
                  <a:pt x="4741" y="105922"/>
                </a:lnTo>
                <a:lnTo>
                  <a:pt x="6137" y="106914"/>
                </a:lnTo>
                <a:lnTo>
                  <a:pt x="7068" y="108567"/>
                </a:lnTo>
                <a:lnTo>
                  <a:pt x="7689" y="110662"/>
                </a:lnTo>
                <a:lnTo>
                  <a:pt x="8102" y="111066"/>
                </a:lnTo>
                <a:lnTo>
                  <a:pt x="8378" y="110343"/>
                </a:lnTo>
                <a:lnTo>
                  <a:pt x="8562" y="108870"/>
                </a:lnTo>
                <a:lnTo>
                  <a:pt x="8685" y="108879"/>
                </a:lnTo>
                <a:lnTo>
                  <a:pt x="8898" y="113869"/>
                </a:lnTo>
                <a:lnTo>
                  <a:pt x="8920" y="109820"/>
                </a:lnTo>
                <a:lnTo>
                  <a:pt x="9916" y="108520"/>
                </a:lnTo>
                <a:lnTo>
                  <a:pt x="13668" y="107077"/>
                </a:lnTo>
                <a:lnTo>
                  <a:pt x="25180" y="106023"/>
                </a:lnTo>
                <a:lnTo>
                  <a:pt x="31053" y="96471"/>
                </a:lnTo>
                <a:lnTo>
                  <a:pt x="33601" y="94660"/>
                </a:lnTo>
                <a:lnTo>
                  <a:pt x="36291" y="94445"/>
                </a:lnTo>
                <a:lnTo>
                  <a:pt x="47738" y="96489"/>
                </a:lnTo>
                <a:lnTo>
                  <a:pt x="91033" y="96988"/>
                </a:lnTo>
                <a:lnTo>
                  <a:pt x="97675" y="94344"/>
                </a:lnTo>
                <a:lnTo>
                  <a:pt x="100836" y="92250"/>
                </a:lnTo>
                <a:lnTo>
                  <a:pt x="104927" y="91847"/>
                </a:lnTo>
                <a:lnTo>
                  <a:pt x="114765" y="94044"/>
                </a:lnTo>
                <a:lnTo>
                  <a:pt x="120166" y="93042"/>
                </a:lnTo>
                <a:lnTo>
                  <a:pt x="136257" y="85128"/>
                </a:lnTo>
                <a:lnTo>
                  <a:pt x="140447" y="85114"/>
                </a:lnTo>
                <a:lnTo>
                  <a:pt x="164567" y="87674"/>
                </a:lnTo>
                <a:lnTo>
                  <a:pt x="181824" y="88940"/>
                </a:lnTo>
                <a:lnTo>
                  <a:pt x="220611" y="96433"/>
                </a:lnTo>
                <a:lnTo>
                  <a:pt x="262183" y="95978"/>
                </a:lnTo>
                <a:lnTo>
                  <a:pt x="297678" y="88888"/>
                </a:lnTo>
                <a:lnTo>
                  <a:pt x="316514" y="89299"/>
                </a:lnTo>
                <a:lnTo>
                  <a:pt x="359337" y="96186"/>
                </a:lnTo>
                <a:lnTo>
                  <a:pt x="401947" y="95929"/>
                </a:lnTo>
                <a:lnTo>
                  <a:pt x="421823" y="91826"/>
                </a:lnTo>
                <a:lnTo>
                  <a:pt x="440280" y="94028"/>
                </a:lnTo>
                <a:lnTo>
                  <a:pt x="482189" y="85852"/>
                </a:lnTo>
                <a:lnTo>
                  <a:pt x="495095" y="82119"/>
                </a:lnTo>
                <a:lnTo>
                  <a:pt x="538922" y="79395"/>
                </a:lnTo>
                <a:lnTo>
                  <a:pt x="562509" y="80203"/>
                </a:lnTo>
                <a:lnTo>
                  <a:pt x="582506" y="84300"/>
                </a:lnTo>
                <a:lnTo>
                  <a:pt x="600999" y="82097"/>
                </a:lnTo>
                <a:lnTo>
                  <a:pt x="621031" y="84862"/>
                </a:lnTo>
                <a:lnTo>
                  <a:pt x="662349" y="77912"/>
                </a:lnTo>
                <a:lnTo>
                  <a:pt x="703988" y="66985"/>
                </a:lnTo>
                <a:lnTo>
                  <a:pt x="722657" y="66458"/>
                </a:lnTo>
                <a:lnTo>
                  <a:pt x="762723" y="69710"/>
                </a:lnTo>
                <a:lnTo>
                  <a:pt x="794736" y="69065"/>
                </a:lnTo>
                <a:lnTo>
                  <a:pt x="835200" y="62038"/>
                </a:lnTo>
                <a:lnTo>
                  <a:pt x="875632" y="48822"/>
                </a:lnTo>
                <a:lnTo>
                  <a:pt x="902494" y="40166"/>
                </a:lnTo>
                <a:lnTo>
                  <a:pt x="941885" y="42790"/>
                </a:lnTo>
                <a:lnTo>
                  <a:pt x="986453" y="42298"/>
                </a:lnTo>
                <a:lnTo>
                  <a:pt x="1028623" y="33676"/>
                </a:lnTo>
                <a:lnTo>
                  <a:pt x="1065785" y="22669"/>
                </a:lnTo>
                <a:lnTo>
                  <a:pt x="1108216" y="12132"/>
                </a:lnTo>
                <a:lnTo>
                  <a:pt x="1144269" y="11656"/>
                </a:lnTo>
                <a:lnTo>
                  <a:pt x="1188451" y="15643"/>
                </a:lnTo>
                <a:lnTo>
                  <a:pt x="1225699" y="11593"/>
                </a:lnTo>
                <a:lnTo>
                  <a:pt x="1268697" y="7473"/>
                </a:lnTo>
                <a:lnTo>
                  <a:pt x="1307685" y="2778"/>
                </a:lnTo>
                <a:lnTo>
                  <a:pt x="1343821" y="5797"/>
                </a:lnTo>
                <a:lnTo>
                  <a:pt x="1385846" y="7320"/>
                </a:lnTo>
                <a:lnTo>
                  <a:pt x="1420337" y="7584"/>
                </a:lnTo>
                <a:lnTo>
                  <a:pt x="1450401" y="5017"/>
                </a:lnTo>
                <a:lnTo>
                  <a:pt x="1487818" y="0"/>
                </a:lnTo>
                <a:lnTo>
                  <a:pt x="1504943" y="4606"/>
                </a:lnTo>
                <a:lnTo>
                  <a:pt x="1519168" y="11283"/>
                </a:lnTo>
                <a:lnTo>
                  <a:pt x="1562716" y="22293"/>
                </a:lnTo>
                <a:lnTo>
                  <a:pt x="1599789" y="25125"/>
                </a:lnTo>
                <a:lnTo>
                  <a:pt x="1626284" y="20325"/>
                </a:lnTo>
                <a:lnTo>
                  <a:pt x="1634944" y="22569"/>
                </a:lnTo>
                <a:lnTo>
                  <a:pt x="1676284" y="40884"/>
                </a:lnTo>
                <a:lnTo>
                  <a:pt x="1696641" y="434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24"/>
          <p:cNvSpPr/>
          <p:nvPr/>
        </p:nvSpPr>
        <p:spPr>
          <a:xfrm>
            <a:off x="3491508" y="3296365"/>
            <a:ext cx="812233" cy="32932"/>
          </a:xfrm>
          <a:custGeom>
            <a:avLst/>
            <a:gdLst/>
            <a:ahLst/>
            <a:cxnLst/>
            <a:rect l="0" t="0" r="0" b="0"/>
            <a:pathLst>
              <a:path w="812233" h="32932">
                <a:moveTo>
                  <a:pt x="0" y="25479"/>
                </a:moveTo>
                <a:lnTo>
                  <a:pt x="4740" y="20738"/>
                </a:lnTo>
                <a:lnTo>
                  <a:pt x="6137" y="20334"/>
                </a:lnTo>
                <a:lnTo>
                  <a:pt x="7068" y="21057"/>
                </a:lnTo>
                <a:lnTo>
                  <a:pt x="7688" y="22531"/>
                </a:lnTo>
                <a:lnTo>
                  <a:pt x="18043" y="29346"/>
                </a:lnTo>
                <a:lnTo>
                  <a:pt x="21950" y="30041"/>
                </a:lnTo>
                <a:lnTo>
                  <a:pt x="25548" y="29513"/>
                </a:lnTo>
                <a:lnTo>
                  <a:pt x="54253" y="18765"/>
                </a:lnTo>
                <a:lnTo>
                  <a:pt x="59981" y="18026"/>
                </a:lnTo>
                <a:lnTo>
                  <a:pt x="68991" y="19852"/>
                </a:lnTo>
                <a:lnTo>
                  <a:pt x="92341" y="29108"/>
                </a:lnTo>
                <a:lnTo>
                  <a:pt x="105864" y="29406"/>
                </a:lnTo>
                <a:lnTo>
                  <a:pt x="145804" y="20968"/>
                </a:lnTo>
                <a:lnTo>
                  <a:pt x="170532" y="17858"/>
                </a:lnTo>
                <a:lnTo>
                  <a:pt x="207358" y="23789"/>
                </a:lnTo>
                <a:lnTo>
                  <a:pt x="224120" y="23735"/>
                </a:lnTo>
                <a:lnTo>
                  <a:pt x="268006" y="17692"/>
                </a:lnTo>
                <a:lnTo>
                  <a:pt x="280509" y="14411"/>
                </a:lnTo>
                <a:lnTo>
                  <a:pt x="285233" y="12147"/>
                </a:lnTo>
                <a:lnTo>
                  <a:pt x="326998" y="15283"/>
                </a:lnTo>
                <a:lnTo>
                  <a:pt x="334085" y="15705"/>
                </a:lnTo>
                <a:lnTo>
                  <a:pt x="347250" y="10883"/>
                </a:lnTo>
                <a:lnTo>
                  <a:pt x="360708" y="4109"/>
                </a:lnTo>
                <a:lnTo>
                  <a:pt x="376611" y="1098"/>
                </a:lnTo>
                <a:lnTo>
                  <a:pt x="402300" y="4144"/>
                </a:lnTo>
                <a:lnTo>
                  <a:pt x="430517" y="12078"/>
                </a:lnTo>
                <a:lnTo>
                  <a:pt x="468217" y="7149"/>
                </a:lnTo>
                <a:lnTo>
                  <a:pt x="509502" y="0"/>
                </a:lnTo>
                <a:lnTo>
                  <a:pt x="531192" y="3818"/>
                </a:lnTo>
                <a:lnTo>
                  <a:pt x="545446" y="11233"/>
                </a:lnTo>
                <a:lnTo>
                  <a:pt x="557936" y="11541"/>
                </a:lnTo>
                <a:lnTo>
                  <a:pt x="599230" y="161"/>
                </a:lnTo>
                <a:lnTo>
                  <a:pt x="611606" y="4635"/>
                </a:lnTo>
                <a:lnTo>
                  <a:pt x="626036" y="11254"/>
                </a:lnTo>
                <a:lnTo>
                  <a:pt x="639064" y="14196"/>
                </a:lnTo>
                <a:lnTo>
                  <a:pt x="648823" y="12857"/>
                </a:lnTo>
                <a:lnTo>
                  <a:pt x="657459" y="9948"/>
                </a:lnTo>
                <a:lnTo>
                  <a:pt x="667912" y="8654"/>
                </a:lnTo>
                <a:lnTo>
                  <a:pt x="684953" y="12666"/>
                </a:lnTo>
                <a:lnTo>
                  <a:pt x="715618" y="23897"/>
                </a:lnTo>
                <a:lnTo>
                  <a:pt x="725180" y="22130"/>
                </a:lnTo>
                <a:lnTo>
                  <a:pt x="742747" y="17651"/>
                </a:lnTo>
                <a:lnTo>
                  <a:pt x="746188" y="18276"/>
                </a:lnTo>
                <a:lnTo>
                  <a:pt x="766618" y="29075"/>
                </a:lnTo>
                <a:lnTo>
                  <a:pt x="771032" y="29861"/>
                </a:lnTo>
                <a:lnTo>
                  <a:pt x="774966" y="29392"/>
                </a:lnTo>
                <a:lnTo>
                  <a:pt x="785245" y="26638"/>
                </a:lnTo>
                <a:lnTo>
                  <a:pt x="802266" y="25499"/>
                </a:lnTo>
                <a:lnTo>
                  <a:pt x="802735" y="26484"/>
                </a:lnTo>
                <a:lnTo>
                  <a:pt x="803394" y="30627"/>
                </a:lnTo>
                <a:lnTo>
                  <a:pt x="803635" y="21612"/>
                </a:lnTo>
                <a:lnTo>
                  <a:pt x="804640" y="20917"/>
                </a:lnTo>
                <a:lnTo>
                  <a:pt x="806301" y="21445"/>
                </a:lnTo>
                <a:lnTo>
                  <a:pt x="808401" y="22790"/>
                </a:lnTo>
                <a:lnTo>
                  <a:pt x="809801" y="24678"/>
                </a:lnTo>
                <a:lnTo>
                  <a:pt x="812232" y="32931"/>
                </a:lnTo>
                <a:lnTo>
                  <a:pt x="803672" y="254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25"/>
          <p:cNvSpPr/>
          <p:nvPr/>
        </p:nvSpPr>
        <p:spPr>
          <a:xfrm>
            <a:off x="2169914" y="3679031"/>
            <a:ext cx="821532" cy="57896"/>
          </a:xfrm>
          <a:custGeom>
            <a:avLst/>
            <a:gdLst/>
            <a:ahLst/>
            <a:cxnLst/>
            <a:rect l="0" t="0" r="0" b="0"/>
            <a:pathLst>
              <a:path w="821532" h="57896">
                <a:moveTo>
                  <a:pt x="0" y="26789"/>
                </a:moveTo>
                <a:lnTo>
                  <a:pt x="0" y="31530"/>
                </a:lnTo>
                <a:lnTo>
                  <a:pt x="5292" y="36503"/>
                </a:lnTo>
                <a:lnTo>
                  <a:pt x="13266" y="41028"/>
                </a:lnTo>
                <a:lnTo>
                  <a:pt x="24326" y="43576"/>
                </a:lnTo>
                <a:lnTo>
                  <a:pt x="68597" y="44607"/>
                </a:lnTo>
                <a:lnTo>
                  <a:pt x="100890" y="47289"/>
                </a:lnTo>
                <a:lnTo>
                  <a:pt x="142234" y="57895"/>
                </a:lnTo>
                <a:lnTo>
                  <a:pt x="162639" y="54306"/>
                </a:lnTo>
                <a:lnTo>
                  <a:pt x="202816" y="41376"/>
                </a:lnTo>
                <a:lnTo>
                  <a:pt x="245739" y="36836"/>
                </a:lnTo>
                <a:lnTo>
                  <a:pt x="286557" y="35866"/>
                </a:lnTo>
                <a:lnTo>
                  <a:pt x="326083" y="40160"/>
                </a:lnTo>
                <a:lnTo>
                  <a:pt x="345348" y="35709"/>
                </a:lnTo>
                <a:lnTo>
                  <a:pt x="367350" y="25022"/>
                </a:lnTo>
                <a:lnTo>
                  <a:pt x="408111" y="26361"/>
                </a:lnTo>
                <a:lnTo>
                  <a:pt x="450113" y="27697"/>
                </a:lnTo>
                <a:lnTo>
                  <a:pt x="468946" y="31909"/>
                </a:lnTo>
                <a:lnTo>
                  <a:pt x="503618" y="25449"/>
                </a:lnTo>
                <a:lnTo>
                  <a:pt x="534168" y="19359"/>
                </a:lnTo>
                <a:lnTo>
                  <a:pt x="572464" y="25125"/>
                </a:lnTo>
                <a:lnTo>
                  <a:pt x="588796" y="25058"/>
                </a:lnTo>
                <a:lnTo>
                  <a:pt x="626376" y="19003"/>
                </a:lnTo>
                <a:lnTo>
                  <a:pt x="653924" y="12941"/>
                </a:lnTo>
                <a:lnTo>
                  <a:pt x="696619" y="17297"/>
                </a:lnTo>
                <a:lnTo>
                  <a:pt x="716500" y="16701"/>
                </a:lnTo>
                <a:lnTo>
                  <a:pt x="756669" y="9171"/>
                </a:lnTo>
                <a:lnTo>
                  <a:pt x="766576" y="9037"/>
                </a:lnTo>
                <a:lnTo>
                  <a:pt x="774948" y="11624"/>
                </a:lnTo>
                <a:lnTo>
                  <a:pt x="781976" y="15088"/>
                </a:lnTo>
                <a:lnTo>
                  <a:pt x="792865" y="17495"/>
                </a:lnTo>
                <a:lnTo>
                  <a:pt x="801501" y="5514"/>
                </a:lnTo>
                <a:lnTo>
                  <a:pt x="807006" y="2450"/>
                </a:lnTo>
                <a:lnTo>
                  <a:pt x="8215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50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73" t="26250" r="50400" b="12405"/>
          <a:stretch/>
        </p:blipFill>
        <p:spPr>
          <a:xfrm>
            <a:off x="4343400" y="639840"/>
            <a:ext cx="4397829" cy="5603155"/>
          </a:xfrm>
        </p:spPr>
      </p:pic>
      <p:sp>
        <p:nvSpPr>
          <p:cNvPr id="5" name="TextBox 4"/>
          <p:cNvSpPr txBox="1"/>
          <p:nvPr/>
        </p:nvSpPr>
        <p:spPr>
          <a:xfrm rot="16200000">
            <a:off x="-902480" y="2979753"/>
            <a:ext cx="3185487" cy="92333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5400" dirty="0" smtClean="0">
                <a:effectLst>
                  <a:outerShdw blurRad="38100" dist="38100" dir="2700000" algn="tl">
                    <a:srgbClr val="000000">
                      <a:alpha val="43137"/>
                    </a:srgbClr>
                  </a:outerShdw>
                </a:effectLst>
                <a:latin typeface="Georgia" pitchFamily="18" charset="0"/>
              </a:rPr>
              <a:t>Character</a:t>
            </a:r>
          </a:p>
        </p:txBody>
      </p:sp>
      <p:sp>
        <p:nvSpPr>
          <p:cNvPr id="6" name="TextBox 5"/>
          <p:cNvSpPr txBox="1"/>
          <p:nvPr/>
        </p:nvSpPr>
        <p:spPr>
          <a:xfrm>
            <a:off x="1447799" y="872095"/>
            <a:ext cx="2895599" cy="415498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Mr. Smith has so many clothes he can go a whole month and not wear the same shirt twice.  Sometimes he changes at lunchtime just to show off.</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158" y="5027079"/>
            <a:ext cx="2657044" cy="1233096"/>
          </a:xfrm>
          <a:prstGeom prst="rect">
            <a:avLst/>
          </a:prstGeom>
        </p:spPr>
      </p:pic>
      <p:grpSp>
        <p:nvGrpSpPr>
          <p:cNvPr id="74" name="SMARTInkShape-Group87"/>
          <p:cNvGrpSpPr/>
          <p:nvPr/>
        </p:nvGrpSpPr>
        <p:grpSpPr>
          <a:xfrm>
            <a:off x="6112130" y="1089422"/>
            <a:ext cx="986973" cy="486600"/>
            <a:chOff x="6112130" y="1089422"/>
            <a:chExt cx="986973" cy="486600"/>
          </a:xfrm>
        </p:grpSpPr>
        <p:sp>
          <p:nvSpPr>
            <p:cNvPr id="70" name="SMARTInkShape-326"/>
            <p:cNvSpPr/>
            <p:nvPr/>
          </p:nvSpPr>
          <p:spPr>
            <a:xfrm>
              <a:off x="6112130" y="1348617"/>
              <a:ext cx="183301" cy="227405"/>
            </a:xfrm>
            <a:custGeom>
              <a:avLst/>
              <a:gdLst/>
              <a:ahLst/>
              <a:cxnLst/>
              <a:rect l="0" t="0" r="0" b="0"/>
              <a:pathLst>
                <a:path w="183301" h="227405">
                  <a:moveTo>
                    <a:pt x="40425" y="17625"/>
                  </a:moveTo>
                  <a:lnTo>
                    <a:pt x="35684" y="17625"/>
                  </a:lnTo>
                  <a:lnTo>
                    <a:pt x="34288" y="19610"/>
                  </a:lnTo>
                  <a:lnTo>
                    <a:pt x="31863" y="37743"/>
                  </a:lnTo>
                  <a:lnTo>
                    <a:pt x="28897" y="65609"/>
                  </a:lnTo>
                  <a:lnTo>
                    <a:pt x="23399" y="102217"/>
                  </a:lnTo>
                  <a:lnTo>
                    <a:pt x="22730" y="146709"/>
                  </a:lnTo>
                  <a:lnTo>
                    <a:pt x="19968" y="180557"/>
                  </a:lnTo>
                  <a:lnTo>
                    <a:pt x="13477" y="214184"/>
                  </a:lnTo>
                  <a:lnTo>
                    <a:pt x="11546" y="217125"/>
                  </a:lnTo>
                  <a:lnTo>
                    <a:pt x="6057" y="221846"/>
                  </a:lnTo>
                  <a:lnTo>
                    <a:pt x="5306" y="225137"/>
                  </a:lnTo>
                  <a:lnTo>
                    <a:pt x="5106" y="227404"/>
                  </a:lnTo>
                  <a:lnTo>
                    <a:pt x="4973" y="226931"/>
                  </a:lnTo>
                  <a:lnTo>
                    <a:pt x="2112" y="209268"/>
                  </a:lnTo>
                  <a:lnTo>
                    <a:pt x="0" y="201941"/>
                  </a:lnTo>
                  <a:lnTo>
                    <a:pt x="300" y="185864"/>
                  </a:lnTo>
                  <a:lnTo>
                    <a:pt x="4126" y="144438"/>
                  </a:lnTo>
                  <a:lnTo>
                    <a:pt x="9370" y="108604"/>
                  </a:lnTo>
                  <a:lnTo>
                    <a:pt x="19922" y="64406"/>
                  </a:lnTo>
                  <a:lnTo>
                    <a:pt x="28617" y="33250"/>
                  </a:lnTo>
                  <a:lnTo>
                    <a:pt x="34516" y="24570"/>
                  </a:lnTo>
                  <a:lnTo>
                    <a:pt x="43090" y="20712"/>
                  </a:lnTo>
                  <a:lnTo>
                    <a:pt x="48155" y="19683"/>
                  </a:lnTo>
                  <a:lnTo>
                    <a:pt x="77512" y="2429"/>
                  </a:lnTo>
                  <a:lnTo>
                    <a:pt x="112215" y="0"/>
                  </a:lnTo>
                  <a:lnTo>
                    <a:pt x="122272" y="5161"/>
                  </a:lnTo>
                  <a:lnTo>
                    <a:pt x="183300" y="5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27"/>
            <p:cNvSpPr/>
            <p:nvPr/>
          </p:nvSpPr>
          <p:spPr>
            <a:xfrm>
              <a:off x="6447234" y="1285875"/>
              <a:ext cx="8931" cy="241103"/>
            </a:xfrm>
            <a:custGeom>
              <a:avLst/>
              <a:gdLst/>
              <a:ahLst/>
              <a:cxnLst/>
              <a:rect l="0" t="0" r="0" b="0"/>
              <a:pathLst>
                <a:path w="8931" h="241103">
                  <a:moveTo>
                    <a:pt x="8930" y="0"/>
                  </a:moveTo>
                  <a:lnTo>
                    <a:pt x="6284" y="41475"/>
                  </a:lnTo>
                  <a:lnTo>
                    <a:pt x="1241" y="79740"/>
                  </a:lnTo>
                  <a:lnTo>
                    <a:pt x="109" y="123254"/>
                  </a:lnTo>
                  <a:lnTo>
                    <a:pt x="33" y="160764"/>
                  </a:lnTo>
                  <a:lnTo>
                    <a:pt x="7" y="197488"/>
                  </a:lnTo>
                  <a:lnTo>
                    <a:pt x="0" y="24110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28"/>
            <p:cNvSpPr/>
            <p:nvPr/>
          </p:nvSpPr>
          <p:spPr>
            <a:xfrm>
              <a:off x="6599889" y="1279428"/>
              <a:ext cx="249182" cy="244391"/>
            </a:xfrm>
            <a:custGeom>
              <a:avLst/>
              <a:gdLst/>
              <a:ahLst/>
              <a:cxnLst/>
              <a:rect l="0" t="0" r="0" b="0"/>
              <a:pathLst>
                <a:path w="249182" h="244391">
                  <a:moveTo>
                    <a:pt x="133095" y="15377"/>
                  </a:moveTo>
                  <a:lnTo>
                    <a:pt x="125407" y="0"/>
                  </a:lnTo>
                  <a:lnTo>
                    <a:pt x="123009" y="165"/>
                  </a:lnTo>
                  <a:lnTo>
                    <a:pt x="99417" y="10164"/>
                  </a:lnTo>
                  <a:lnTo>
                    <a:pt x="55071" y="39777"/>
                  </a:lnTo>
                  <a:lnTo>
                    <a:pt x="19457" y="69255"/>
                  </a:lnTo>
                  <a:lnTo>
                    <a:pt x="8836" y="82648"/>
                  </a:lnTo>
                  <a:lnTo>
                    <a:pt x="2020" y="115566"/>
                  </a:lnTo>
                  <a:lnTo>
                    <a:pt x="0" y="151998"/>
                  </a:lnTo>
                  <a:lnTo>
                    <a:pt x="1702" y="161028"/>
                  </a:lnTo>
                  <a:lnTo>
                    <a:pt x="8883" y="173707"/>
                  </a:lnTo>
                  <a:lnTo>
                    <a:pt x="45081" y="202975"/>
                  </a:lnTo>
                  <a:lnTo>
                    <a:pt x="82478" y="226539"/>
                  </a:lnTo>
                  <a:lnTo>
                    <a:pt x="106192" y="240441"/>
                  </a:lnTo>
                  <a:lnTo>
                    <a:pt x="119816" y="244390"/>
                  </a:lnTo>
                  <a:lnTo>
                    <a:pt x="143382" y="241872"/>
                  </a:lnTo>
                  <a:lnTo>
                    <a:pt x="178696" y="230102"/>
                  </a:lnTo>
                  <a:lnTo>
                    <a:pt x="249181" y="2118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29"/>
            <p:cNvSpPr/>
            <p:nvPr/>
          </p:nvSpPr>
          <p:spPr>
            <a:xfrm>
              <a:off x="6902790" y="1089422"/>
              <a:ext cx="196313" cy="446485"/>
            </a:xfrm>
            <a:custGeom>
              <a:avLst/>
              <a:gdLst/>
              <a:ahLst/>
              <a:cxnLst/>
              <a:rect l="0" t="0" r="0" b="0"/>
              <a:pathLst>
                <a:path w="196313" h="446485">
                  <a:moveTo>
                    <a:pt x="26648" y="0"/>
                  </a:moveTo>
                  <a:lnTo>
                    <a:pt x="14219" y="24858"/>
                  </a:lnTo>
                  <a:lnTo>
                    <a:pt x="15998" y="68226"/>
                  </a:lnTo>
                  <a:lnTo>
                    <a:pt x="16216" y="103118"/>
                  </a:lnTo>
                  <a:lnTo>
                    <a:pt x="12422" y="131757"/>
                  </a:lnTo>
                  <a:lnTo>
                    <a:pt x="13732" y="162360"/>
                  </a:lnTo>
                  <a:lnTo>
                    <a:pt x="11977" y="181300"/>
                  </a:lnTo>
                  <a:lnTo>
                    <a:pt x="16290" y="225945"/>
                  </a:lnTo>
                  <a:lnTo>
                    <a:pt x="17295" y="258769"/>
                  </a:lnTo>
                  <a:lnTo>
                    <a:pt x="14947" y="300907"/>
                  </a:lnTo>
                  <a:lnTo>
                    <a:pt x="5264" y="341219"/>
                  </a:lnTo>
                  <a:lnTo>
                    <a:pt x="0" y="381584"/>
                  </a:lnTo>
                  <a:lnTo>
                    <a:pt x="859" y="340108"/>
                  </a:lnTo>
                  <a:lnTo>
                    <a:pt x="12289" y="299523"/>
                  </a:lnTo>
                  <a:lnTo>
                    <a:pt x="19649" y="260199"/>
                  </a:lnTo>
                  <a:lnTo>
                    <a:pt x="30005" y="216321"/>
                  </a:lnTo>
                  <a:lnTo>
                    <a:pt x="38393" y="202637"/>
                  </a:lnTo>
                  <a:lnTo>
                    <a:pt x="43407" y="197599"/>
                  </a:lnTo>
                  <a:lnTo>
                    <a:pt x="54271" y="192002"/>
                  </a:lnTo>
                  <a:lnTo>
                    <a:pt x="90417" y="187785"/>
                  </a:lnTo>
                  <a:lnTo>
                    <a:pt x="105294" y="192341"/>
                  </a:lnTo>
                  <a:lnTo>
                    <a:pt x="122270" y="209456"/>
                  </a:lnTo>
                  <a:lnTo>
                    <a:pt x="135127" y="228638"/>
                  </a:lnTo>
                  <a:lnTo>
                    <a:pt x="145220" y="261111"/>
                  </a:lnTo>
                  <a:lnTo>
                    <a:pt x="154494" y="297411"/>
                  </a:lnTo>
                  <a:lnTo>
                    <a:pt x="164798" y="341266"/>
                  </a:lnTo>
                  <a:lnTo>
                    <a:pt x="171547" y="375388"/>
                  </a:lnTo>
                  <a:lnTo>
                    <a:pt x="178534" y="419373"/>
                  </a:lnTo>
                  <a:lnTo>
                    <a:pt x="186474" y="436820"/>
                  </a:lnTo>
                  <a:lnTo>
                    <a:pt x="196312" y="44648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SMARTInkShape-330"/>
          <p:cNvSpPr/>
          <p:nvPr/>
        </p:nvSpPr>
        <p:spPr>
          <a:xfrm>
            <a:off x="1992056" y="4904813"/>
            <a:ext cx="1517312" cy="85063"/>
          </a:xfrm>
          <a:custGeom>
            <a:avLst/>
            <a:gdLst/>
            <a:ahLst/>
            <a:cxnLst/>
            <a:rect l="0" t="0" r="0" b="0"/>
            <a:pathLst>
              <a:path w="1517312" h="85063">
                <a:moveTo>
                  <a:pt x="17124" y="51164"/>
                </a:moveTo>
                <a:lnTo>
                  <a:pt x="17124" y="55904"/>
                </a:lnTo>
                <a:lnTo>
                  <a:pt x="11832" y="60877"/>
                </a:lnTo>
                <a:lnTo>
                  <a:pt x="0" y="68546"/>
                </a:lnTo>
                <a:lnTo>
                  <a:pt x="6539" y="69921"/>
                </a:lnTo>
                <a:lnTo>
                  <a:pt x="14539" y="75132"/>
                </a:lnTo>
                <a:lnTo>
                  <a:pt x="24185" y="77117"/>
                </a:lnTo>
                <a:lnTo>
                  <a:pt x="40162" y="76712"/>
                </a:lnTo>
                <a:lnTo>
                  <a:pt x="61322" y="70750"/>
                </a:lnTo>
                <a:lnTo>
                  <a:pt x="76742" y="63692"/>
                </a:lnTo>
                <a:lnTo>
                  <a:pt x="100273" y="62152"/>
                </a:lnTo>
                <a:lnTo>
                  <a:pt x="140631" y="70017"/>
                </a:lnTo>
                <a:lnTo>
                  <a:pt x="160320" y="73434"/>
                </a:lnTo>
                <a:lnTo>
                  <a:pt x="194710" y="69779"/>
                </a:lnTo>
                <a:lnTo>
                  <a:pt x="232902" y="64396"/>
                </a:lnTo>
                <a:lnTo>
                  <a:pt x="267738" y="65169"/>
                </a:lnTo>
                <a:lnTo>
                  <a:pt x="285274" y="63341"/>
                </a:lnTo>
                <a:lnTo>
                  <a:pt x="328722" y="70252"/>
                </a:lnTo>
                <a:lnTo>
                  <a:pt x="366095" y="75671"/>
                </a:lnTo>
                <a:lnTo>
                  <a:pt x="400319" y="77277"/>
                </a:lnTo>
                <a:lnTo>
                  <a:pt x="431511" y="77652"/>
                </a:lnTo>
                <a:lnTo>
                  <a:pt x="465218" y="77819"/>
                </a:lnTo>
                <a:lnTo>
                  <a:pt x="500042" y="77893"/>
                </a:lnTo>
                <a:lnTo>
                  <a:pt x="542533" y="77935"/>
                </a:lnTo>
                <a:lnTo>
                  <a:pt x="584150" y="82690"/>
                </a:lnTo>
                <a:lnTo>
                  <a:pt x="623459" y="85062"/>
                </a:lnTo>
                <a:lnTo>
                  <a:pt x="650870" y="81493"/>
                </a:lnTo>
                <a:lnTo>
                  <a:pt x="686799" y="82878"/>
                </a:lnTo>
                <a:lnTo>
                  <a:pt x="718916" y="76766"/>
                </a:lnTo>
                <a:lnTo>
                  <a:pt x="757205" y="71317"/>
                </a:lnTo>
                <a:lnTo>
                  <a:pt x="796218" y="69476"/>
                </a:lnTo>
                <a:lnTo>
                  <a:pt x="831154" y="69112"/>
                </a:lnTo>
                <a:lnTo>
                  <a:pt x="869952" y="69040"/>
                </a:lnTo>
                <a:lnTo>
                  <a:pt x="901506" y="66382"/>
                </a:lnTo>
                <a:lnTo>
                  <a:pt x="932073" y="61896"/>
                </a:lnTo>
                <a:lnTo>
                  <a:pt x="965502" y="56595"/>
                </a:lnTo>
                <a:lnTo>
                  <a:pt x="1007946" y="51244"/>
                </a:lnTo>
                <a:lnTo>
                  <a:pt x="1043964" y="44308"/>
                </a:lnTo>
                <a:lnTo>
                  <a:pt x="1078743" y="42849"/>
                </a:lnTo>
                <a:lnTo>
                  <a:pt x="1116167" y="42416"/>
                </a:lnTo>
                <a:lnTo>
                  <a:pt x="1133642" y="40331"/>
                </a:lnTo>
                <a:lnTo>
                  <a:pt x="1173283" y="26867"/>
                </a:lnTo>
                <a:lnTo>
                  <a:pt x="1211613" y="17635"/>
                </a:lnTo>
                <a:lnTo>
                  <a:pt x="1252306" y="15733"/>
                </a:lnTo>
                <a:lnTo>
                  <a:pt x="1289743" y="15530"/>
                </a:lnTo>
                <a:lnTo>
                  <a:pt x="1325419" y="14478"/>
                </a:lnTo>
                <a:lnTo>
                  <a:pt x="1367289" y="5736"/>
                </a:lnTo>
                <a:lnTo>
                  <a:pt x="1401754" y="0"/>
                </a:lnTo>
                <a:lnTo>
                  <a:pt x="1434455" y="947"/>
                </a:lnTo>
                <a:lnTo>
                  <a:pt x="1457704" y="7511"/>
                </a:lnTo>
                <a:lnTo>
                  <a:pt x="1468991" y="11919"/>
                </a:lnTo>
                <a:lnTo>
                  <a:pt x="1517311" y="154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7" name="SMARTInkShape-Group89"/>
          <p:cNvGrpSpPr/>
          <p:nvPr/>
        </p:nvGrpSpPr>
        <p:grpSpPr>
          <a:xfrm>
            <a:off x="6055473" y="1714500"/>
            <a:ext cx="1731216" cy="535782"/>
            <a:chOff x="6055473" y="1714500"/>
            <a:chExt cx="1731216" cy="535782"/>
          </a:xfrm>
        </p:grpSpPr>
        <p:sp>
          <p:nvSpPr>
            <p:cNvPr id="76" name="SMARTInkShape-331"/>
            <p:cNvSpPr/>
            <p:nvPr/>
          </p:nvSpPr>
          <p:spPr>
            <a:xfrm>
              <a:off x="7590675" y="1750219"/>
              <a:ext cx="196014" cy="428626"/>
            </a:xfrm>
            <a:custGeom>
              <a:avLst/>
              <a:gdLst/>
              <a:ahLst/>
              <a:cxnLst/>
              <a:rect l="0" t="0" r="0" b="0"/>
              <a:pathLst>
                <a:path w="196014" h="428626">
                  <a:moveTo>
                    <a:pt x="53138" y="0"/>
                  </a:moveTo>
                  <a:lnTo>
                    <a:pt x="36887" y="16250"/>
                  </a:lnTo>
                  <a:lnTo>
                    <a:pt x="29458" y="37936"/>
                  </a:lnTo>
                  <a:lnTo>
                    <a:pt x="26758" y="77842"/>
                  </a:lnTo>
                  <a:lnTo>
                    <a:pt x="19334" y="119391"/>
                  </a:lnTo>
                  <a:lnTo>
                    <a:pt x="17797" y="154772"/>
                  </a:lnTo>
                  <a:lnTo>
                    <a:pt x="17494" y="197260"/>
                  </a:lnTo>
                  <a:lnTo>
                    <a:pt x="17441" y="237151"/>
                  </a:lnTo>
                  <a:lnTo>
                    <a:pt x="16433" y="277413"/>
                  </a:lnTo>
                  <a:lnTo>
                    <a:pt x="9732" y="321743"/>
                  </a:lnTo>
                  <a:lnTo>
                    <a:pt x="3590" y="349120"/>
                  </a:lnTo>
                  <a:lnTo>
                    <a:pt x="5604" y="360640"/>
                  </a:lnTo>
                  <a:lnTo>
                    <a:pt x="4581" y="362466"/>
                  </a:lnTo>
                  <a:lnTo>
                    <a:pt x="2907" y="363683"/>
                  </a:lnTo>
                  <a:lnTo>
                    <a:pt x="1791" y="362510"/>
                  </a:lnTo>
                  <a:lnTo>
                    <a:pt x="0" y="346369"/>
                  </a:lnTo>
                  <a:lnTo>
                    <a:pt x="610" y="317251"/>
                  </a:lnTo>
                  <a:lnTo>
                    <a:pt x="6706" y="295414"/>
                  </a:lnTo>
                  <a:lnTo>
                    <a:pt x="25293" y="255762"/>
                  </a:lnTo>
                  <a:lnTo>
                    <a:pt x="46541" y="224940"/>
                  </a:lnTo>
                  <a:lnTo>
                    <a:pt x="71688" y="206437"/>
                  </a:lnTo>
                  <a:lnTo>
                    <a:pt x="88510" y="199411"/>
                  </a:lnTo>
                  <a:lnTo>
                    <a:pt x="125706" y="196842"/>
                  </a:lnTo>
                  <a:lnTo>
                    <a:pt x="140952" y="197618"/>
                  </a:lnTo>
                  <a:lnTo>
                    <a:pt x="151036" y="201270"/>
                  </a:lnTo>
                  <a:lnTo>
                    <a:pt x="167031" y="213645"/>
                  </a:lnTo>
                  <a:lnTo>
                    <a:pt x="189605" y="254945"/>
                  </a:lnTo>
                  <a:lnTo>
                    <a:pt x="194747" y="285728"/>
                  </a:lnTo>
                  <a:lnTo>
                    <a:pt x="195939" y="328447"/>
                  </a:lnTo>
                  <a:lnTo>
                    <a:pt x="196006" y="371445"/>
                  </a:lnTo>
                  <a:lnTo>
                    <a:pt x="196013" y="413884"/>
                  </a:lnTo>
                  <a:lnTo>
                    <a:pt x="187083" y="428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332"/>
            <p:cNvSpPr/>
            <p:nvPr/>
          </p:nvSpPr>
          <p:spPr>
            <a:xfrm>
              <a:off x="7188398" y="1987003"/>
              <a:ext cx="231511" cy="156123"/>
            </a:xfrm>
            <a:custGeom>
              <a:avLst/>
              <a:gdLst/>
              <a:ahLst/>
              <a:cxnLst/>
              <a:rect l="0" t="0" r="0" b="0"/>
              <a:pathLst>
                <a:path w="231511" h="156123">
                  <a:moveTo>
                    <a:pt x="169665" y="13247"/>
                  </a:moveTo>
                  <a:lnTo>
                    <a:pt x="182093" y="818"/>
                  </a:lnTo>
                  <a:lnTo>
                    <a:pt x="185888" y="0"/>
                  </a:lnTo>
                  <a:lnTo>
                    <a:pt x="195395" y="1737"/>
                  </a:lnTo>
                  <a:lnTo>
                    <a:pt x="211905" y="8293"/>
                  </a:lnTo>
                  <a:lnTo>
                    <a:pt x="220849" y="21629"/>
                  </a:lnTo>
                  <a:lnTo>
                    <a:pt x="228817" y="48803"/>
                  </a:lnTo>
                  <a:lnTo>
                    <a:pt x="231510" y="70431"/>
                  </a:lnTo>
                  <a:lnTo>
                    <a:pt x="227235" y="83658"/>
                  </a:lnTo>
                  <a:lnTo>
                    <a:pt x="210204" y="100145"/>
                  </a:lnTo>
                  <a:lnTo>
                    <a:pt x="191047" y="112857"/>
                  </a:lnTo>
                  <a:lnTo>
                    <a:pt x="158582" y="122908"/>
                  </a:lnTo>
                  <a:lnTo>
                    <a:pt x="117544" y="132170"/>
                  </a:lnTo>
                  <a:lnTo>
                    <a:pt x="83445" y="136457"/>
                  </a:lnTo>
                  <a:lnTo>
                    <a:pt x="39121" y="139890"/>
                  </a:lnTo>
                  <a:lnTo>
                    <a:pt x="0" y="1561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333"/>
            <p:cNvSpPr/>
            <p:nvPr/>
          </p:nvSpPr>
          <p:spPr>
            <a:xfrm>
              <a:off x="7313414" y="1902023"/>
              <a:ext cx="53579" cy="26791"/>
            </a:xfrm>
            <a:custGeom>
              <a:avLst/>
              <a:gdLst/>
              <a:ahLst/>
              <a:cxnLst/>
              <a:rect l="0" t="0" r="0" b="0"/>
              <a:pathLst>
                <a:path w="53579" h="26791">
                  <a:moveTo>
                    <a:pt x="53578" y="0"/>
                  </a:moveTo>
                  <a:lnTo>
                    <a:pt x="45456" y="7129"/>
                  </a:lnTo>
                  <a:lnTo>
                    <a:pt x="0" y="267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34"/>
            <p:cNvSpPr/>
            <p:nvPr/>
          </p:nvSpPr>
          <p:spPr>
            <a:xfrm>
              <a:off x="7170539" y="1760390"/>
              <a:ext cx="8931" cy="7689"/>
            </a:xfrm>
            <a:custGeom>
              <a:avLst/>
              <a:gdLst/>
              <a:ahLst/>
              <a:cxnLst/>
              <a:rect l="0" t="0" r="0" b="0"/>
              <a:pathLst>
                <a:path w="8931" h="7689">
                  <a:moveTo>
                    <a:pt x="8930" y="7688"/>
                  </a:moveTo>
                  <a:lnTo>
                    <a:pt x="8930" y="0"/>
                  </a:lnTo>
                  <a:lnTo>
                    <a:pt x="0" y="76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335"/>
            <p:cNvSpPr/>
            <p:nvPr/>
          </p:nvSpPr>
          <p:spPr>
            <a:xfrm>
              <a:off x="7171776" y="1875234"/>
              <a:ext cx="12767" cy="214314"/>
            </a:xfrm>
            <a:custGeom>
              <a:avLst/>
              <a:gdLst/>
              <a:ahLst/>
              <a:cxnLst/>
              <a:rect l="0" t="0" r="0" b="0"/>
              <a:pathLst>
                <a:path w="12767" h="214314">
                  <a:moveTo>
                    <a:pt x="7693" y="0"/>
                  </a:moveTo>
                  <a:lnTo>
                    <a:pt x="6701" y="43729"/>
                  </a:lnTo>
                  <a:lnTo>
                    <a:pt x="625" y="82832"/>
                  </a:lnTo>
                  <a:lnTo>
                    <a:pt x="0" y="120821"/>
                  </a:lnTo>
                  <a:lnTo>
                    <a:pt x="6887" y="159791"/>
                  </a:lnTo>
                  <a:lnTo>
                    <a:pt x="8446" y="189669"/>
                  </a:lnTo>
                  <a:lnTo>
                    <a:pt x="10179" y="194907"/>
                  </a:lnTo>
                  <a:lnTo>
                    <a:pt x="12327" y="198399"/>
                  </a:lnTo>
                  <a:lnTo>
                    <a:pt x="12766" y="201719"/>
                  </a:lnTo>
                  <a:lnTo>
                    <a:pt x="7693" y="2143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336"/>
            <p:cNvSpPr/>
            <p:nvPr/>
          </p:nvSpPr>
          <p:spPr>
            <a:xfrm>
              <a:off x="7045523" y="1714500"/>
              <a:ext cx="17861" cy="330399"/>
            </a:xfrm>
            <a:custGeom>
              <a:avLst/>
              <a:gdLst/>
              <a:ahLst/>
              <a:cxnLst/>
              <a:rect l="0" t="0" r="0" b="0"/>
              <a:pathLst>
                <a:path w="17861" h="330399">
                  <a:moveTo>
                    <a:pt x="17860" y="0"/>
                  </a:moveTo>
                  <a:lnTo>
                    <a:pt x="10792" y="29141"/>
                  </a:lnTo>
                  <a:lnTo>
                    <a:pt x="9481" y="62212"/>
                  </a:lnTo>
                  <a:lnTo>
                    <a:pt x="9094" y="104423"/>
                  </a:lnTo>
                  <a:lnTo>
                    <a:pt x="8978" y="139419"/>
                  </a:lnTo>
                  <a:lnTo>
                    <a:pt x="8940" y="182651"/>
                  </a:lnTo>
                  <a:lnTo>
                    <a:pt x="8932" y="222350"/>
                  </a:lnTo>
                  <a:lnTo>
                    <a:pt x="7938" y="266943"/>
                  </a:lnTo>
                  <a:lnTo>
                    <a:pt x="0" y="3303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337"/>
            <p:cNvSpPr/>
            <p:nvPr/>
          </p:nvSpPr>
          <p:spPr>
            <a:xfrm>
              <a:off x="6813352" y="1884164"/>
              <a:ext cx="125016" cy="366118"/>
            </a:xfrm>
            <a:custGeom>
              <a:avLst/>
              <a:gdLst/>
              <a:ahLst/>
              <a:cxnLst/>
              <a:rect l="0" t="0" r="0" b="0"/>
              <a:pathLst>
                <a:path w="125016" h="366118">
                  <a:moveTo>
                    <a:pt x="125015" y="0"/>
                  </a:moveTo>
                  <a:lnTo>
                    <a:pt x="125015" y="4740"/>
                  </a:lnTo>
                  <a:lnTo>
                    <a:pt x="100690" y="48260"/>
                  </a:lnTo>
                  <a:lnTo>
                    <a:pt x="86278" y="84193"/>
                  </a:lnTo>
                  <a:lnTo>
                    <a:pt x="72017" y="124008"/>
                  </a:lnTo>
                  <a:lnTo>
                    <a:pt x="59646" y="165276"/>
                  </a:lnTo>
                  <a:lnTo>
                    <a:pt x="50635" y="199893"/>
                  </a:lnTo>
                  <a:lnTo>
                    <a:pt x="37710" y="242002"/>
                  </a:lnTo>
                  <a:lnTo>
                    <a:pt x="19722" y="285450"/>
                  </a:lnTo>
                  <a:lnTo>
                    <a:pt x="12734" y="300500"/>
                  </a:lnTo>
                  <a:lnTo>
                    <a:pt x="0" y="3661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338"/>
            <p:cNvSpPr/>
            <p:nvPr/>
          </p:nvSpPr>
          <p:spPr>
            <a:xfrm>
              <a:off x="6055473" y="1864535"/>
              <a:ext cx="239958" cy="251802"/>
            </a:xfrm>
            <a:custGeom>
              <a:avLst/>
              <a:gdLst/>
              <a:ahLst/>
              <a:cxnLst/>
              <a:rect l="0" t="0" r="0" b="0"/>
              <a:pathLst>
                <a:path w="239958" h="251802">
                  <a:moveTo>
                    <a:pt x="239957" y="10699"/>
                  </a:moveTo>
                  <a:lnTo>
                    <a:pt x="225735" y="15440"/>
                  </a:lnTo>
                  <a:lnTo>
                    <a:pt x="220554" y="15844"/>
                  </a:lnTo>
                  <a:lnTo>
                    <a:pt x="212151" y="13647"/>
                  </a:lnTo>
                  <a:lnTo>
                    <a:pt x="179269" y="0"/>
                  </a:lnTo>
                  <a:lnTo>
                    <a:pt x="156049" y="1797"/>
                  </a:lnTo>
                  <a:lnTo>
                    <a:pt x="123924" y="9605"/>
                  </a:lnTo>
                  <a:lnTo>
                    <a:pt x="84420" y="22061"/>
                  </a:lnTo>
                  <a:lnTo>
                    <a:pt x="40305" y="29921"/>
                  </a:lnTo>
                  <a:lnTo>
                    <a:pt x="7547" y="38476"/>
                  </a:lnTo>
                  <a:lnTo>
                    <a:pt x="4650" y="42116"/>
                  </a:lnTo>
                  <a:lnTo>
                    <a:pt x="572" y="54073"/>
                  </a:lnTo>
                  <a:lnTo>
                    <a:pt x="0" y="57475"/>
                  </a:lnTo>
                  <a:lnTo>
                    <a:pt x="1603" y="60734"/>
                  </a:lnTo>
                  <a:lnTo>
                    <a:pt x="8675" y="67002"/>
                  </a:lnTo>
                  <a:lnTo>
                    <a:pt x="18434" y="70450"/>
                  </a:lnTo>
                  <a:lnTo>
                    <a:pt x="40867" y="72662"/>
                  </a:lnTo>
                  <a:lnTo>
                    <a:pt x="55230" y="80903"/>
                  </a:lnTo>
                  <a:lnTo>
                    <a:pt x="92122" y="108034"/>
                  </a:lnTo>
                  <a:lnTo>
                    <a:pt x="133323" y="130820"/>
                  </a:lnTo>
                  <a:lnTo>
                    <a:pt x="157760" y="147935"/>
                  </a:lnTo>
                  <a:lnTo>
                    <a:pt x="172166" y="166566"/>
                  </a:lnTo>
                  <a:lnTo>
                    <a:pt x="183278" y="193734"/>
                  </a:lnTo>
                  <a:lnTo>
                    <a:pt x="184311" y="198207"/>
                  </a:lnTo>
                  <a:lnTo>
                    <a:pt x="184008" y="202181"/>
                  </a:lnTo>
                  <a:lnTo>
                    <a:pt x="181025" y="209242"/>
                  </a:lnTo>
                  <a:lnTo>
                    <a:pt x="169028" y="218796"/>
                  </a:lnTo>
                  <a:lnTo>
                    <a:pt x="127695" y="239879"/>
                  </a:lnTo>
                  <a:lnTo>
                    <a:pt x="98656" y="246836"/>
                  </a:lnTo>
                  <a:lnTo>
                    <a:pt x="71751" y="243495"/>
                  </a:lnTo>
                  <a:lnTo>
                    <a:pt x="57381" y="238849"/>
                  </a:lnTo>
                  <a:lnTo>
                    <a:pt x="50771" y="239197"/>
                  </a:lnTo>
                  <a:lnTo>
                    <a:pt x="25644" y="25180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339"/>
            <p:cNvSpPr/>
            <p:nvPr/>
          </p:nvSpPr>
          <p:spPr>
            <a:xfrm>
              <a:off x="6474023" y="1803797"/>
              <a:ext cx="44650" cy="276821"/>
            </a:xfrm>
            <a:custGeom>
              <a:avLst/>
              <a:gdLst/>
              <a:ahLst/>
              <a:cxnLst/>
              <a:rect l="0" t="0" r="0" b="0"/>
              <a:pathLst>
                <a:path w="44650" h="276821">
                  <a:moveTo>
                    <a:pt x="44649" y="0"/>
                  </a:moveTo>
                  <a:lnTo>
                    <a:pt x="44649" y="43276"/>
                  </a:lnTo>
                  <a:lnTo>
                    <a:pt x="39908" y="84837"/>
                  </a:lnTo>
                  <a:lnTo>
                    <a:pt x="35555" y="125127"/>
                  </a:lnTo>
                  <a:lnTo>
                    <a:pt x="28835" y="158673"/>
                  </a:lnTo>
                  <a:lnTo>
                    <a:pt x="20322" y="202918"/>
                  </a:lnTo>
                  <a:lnTo>
                    <a:pt x="13605" y="245355"/>
                  </a:lnTo>
                  <a:lnTo>
                    <a:pt x="0" y="27682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340"/>
            <p:cNvSpPr/>
            <p:nvPr/>
          </p:nvSpPr>
          <p:spPr>
            <a:xfrm>
              <a:off x="6349008" y="1875234"/>
              <a:ext cx="294681" cy="53580"/>
            </a:xfrm>
            <a:custGeom>
              <a:avLst/>
              <a:gdLst/>
              <a:ahLst/>
              <a:cxnLst/>
              <a:rect l="0" t="0" r="0" b="0"/>
              <a:pathLst>
                <a:path w="294681" h="53580">
                  <a:moveTo>
                    <a:pt x="0" y="0"/>
                  </a:moveTo>
                  <a:lnTo>
                    <a:pt x="17169" y="0"/>
                  </a:lnTo>
                  <a:lnTo>
                    <a:pt x="61730" y="14136"/>
                  </a:lnTo>
                  <a:lnTo>
                    <a:pt x="98073" y="21865"/>
                  </a:lnTo>
                  <a:lnTo>
                    <a:pt x="133915" y="20672"/>
                  </a:lnTo>
                  <a:lnTo>
                    <a:pt x="169658" y="22641"/>
                  </a:lnTo>
                  <a:lnTo>
                    <a:pt x="187521" y="20977"/>
                  </a:lnTo>
                  <a:lnTo>
                    <a:pt x="223241" y="25347"/>
                  </a:lnTo>
                  <a:lnTo>
                    <a:pt x="258961" y="31245"/>
                  </a:lnTo>
                  <a:lnTo>
                    <a:pt x="294680" y="535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341"/>
            <p:cNvSpPr/>
            <p:nvPr/>
          </p:nvSpPr>
          <p:spPr>
            <a:xfrm>
              <a:off x="6688336" y="1875234"/>
              <a:ext cx="160735" cy="169665"/>
            </a:xfrm>
            <a:custGeom>
              <a:avLst/>
              <a:gdLst/>
              <a:ahLst/>
              <a:cxnLst/>
              <a:rect l="0" t="0" r="0" b="0"/>
              <a:pathLst>
                <a:path w="160735" h="169665">
                  <a:moveTo>
                    <a:pt x="0" y="0"/>
                  </a:moveTo>
                  <a:lnTo>
                    <a:pt x="4741" y="0"/>
                  </a:lnTo>
                  <a:lnTo>
                    <a:pt x="9713" y="2646"/>
                  </a:lnTo>
                  <a:lnTo>
                    <a:pt x="36190" y="28497"/>
                  </a:lnTo>
                  <a:lnTo>
                    <a:pt x="66179" y="64381"/>
                  </a:lnTo>
                  <a:lnTo>
                    <a:pt x="106409" y="98236"/>
                  </a:lnTo>
                  <a:lnTo>
                    <a:pt x="137509" y="135776"/>
                  </a:lnTo>
                  <a:lnTo>
                    <a:pt x="160734" y="1696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90"/>
          <p:cNvGrpSpPr/>
          <p:nvPr/>
        </p:nvGrpSpPr>
        <p:grpSpPr>
          <a:xfrm>
            <a:off x="1733601" y="2614050"/>
            <a:ext cx="2132955" cy="786923"/>
            <a:chOff x="1733601" y="2614050"/>
            <a:chExt cx="2132955" cy="786923"/>
          </a:xfrm>
        </p:grpSpPr>
        <p:sp>
          <p:nvSpPr>
            <p:cNvPr id="88" name="SMARTInkShape-342"/>
            <p:cNvSpPr/>
            <p:nvPr/>
          </p:nvSpPr>
          <p:spPr>
            <a:xfrm>
              <a:off x="1769064" y="3352663"/>
              <a:ext cx="1622732" cy="48310"/>
            </a:xfrm>
            <a:custGeom>
              <a:avLst/>
              <a:gdLst/>
              <a:ahLst/>
              <a:cxnLst/>
              <a:rect l="0" t="0" r="0" b="0"/>
              <a:pathLst>
                <a:path w="1622732" h="48310">
                  <a:moveTo>
                    <a:pt x="43663" y="22759"/>
                  </a:moveTo>
                  <a:lnTo>
                    <a:pt x="38922" y="22759"/>
                  </a:lnTo>
                  <a:lnTo>
                    <a:pt x="6500" y="36006"/>
                  </a:lnTo>
                  <a:lnTo>
                    <a:pt x="4005" y="35559"/>
                  </a:lnTo>
                  <a:lnTo>
                    <a:pt x="0" y="32453"/>
                  </a:lnTo>
                  <a:lnTo>
                    <a:pt x="663" y="32198"/>
                  </a:lnTo>
                  <a:lnTo>
                    <a:pt x="4047" y="31915"/>
                  </a:lnTo>
                  <a:lnTo>
                    <a:pt x="41940" y="44137"/>
                  </a:lnTo>
                  <a:lnTo>
                    <a:pt x="85178" y="43334"/>
                  </a:lnTo>
                  <a:lnTo>
                    <a:pt x="114172" y="45282"/>
                  </a:lnTo>
                  <a:lnTo>
                    <a:pt x="141614" y="37590"/>
                  </a:lnTo>
                  <a:lnTo>
                    <a:pt x="180199" y="39726"/>
                  </a:lnTo>
                  <a:lnTo>
                    <a:pt x="221004" y="40442"/>
                  </a:lnTo>
                  <a:lnTo>
                    <a:pt x="264857" y="45728"/>
                  </a:lnTo>
                  <a:lnTo>
                    <a:pt x="299922" y="42573"/>
                  </a:lnTo>
                  <a:lnTo>
                    <a:pt x="335447" y="40205"/>
                  </a:lnTo>
                  <a:lnTo>
                    <a:pt x="372101" y="35645"/>
                  </a:lnTo>
                  <a:lnTo>
                    <a:pt x="412947" y="37711"/>
                  </a:lnTo>
                  <a:lnTo>
                    <a:pt x="451618" y="34906"/>
                  </a:lnTo>
                  <a:lnTo>
                    <a:pt x="493063" y="38485"/>
                  </a:lnTo>
                  <a:lnTo>
                    <a:pt x="531911" y="39987"/>
                  </a:lnTo>
                  <a:lnTo>
                    <a:pt x="573408" y="41423"/>
                  </a:lnTo>
                  <a:lnTo>
                    <a:pt x="612272" y="45707"/>
                  </a:lnTo>
                  <a:lnTo>
                    <a:pt x="653773" y="43559"/>
                  </a:lnTo>
                  <a:lnTo>
                    <a:pt x="692638" y="46340"/>
                  </a:lnTo>
                  <a:lnTo>
                    <a:pt x="734140" y="42755"/>
                  </a:lnTo>
                  <a:lnTo>
                    <a:pt x="773998" y="41252"/>
                  </a:lnTo>
                  <a:lnTo>
                    <a:pt x="805811" y="40900"/>
                  </a:lnTo>
                  <a:lnTo>
                    <a:pt x="847709" y="40702"/>
                  </a:lnTo>
                  <a:lnTo>
                    <a:pt x="889999" y="40643"/>
                  </a:lnTo>
                  <a:lnTo>
                    <a:pt x="929209" y="45366"/>
                  </a:lnTo>
                  <a:lnTo>
                    <a:pt x="970702" y="48309"/>
                  </a:lnTo>
                  <a:lnTo>
                    <a:pt x="1009675" y="39700"/>
                  </a:lnTo>
                  <a:lnTo>
                    <a:pt x="1051099" y="34062"/>
                  </a:lnTo>
                  <a:lnTo>
                    <a:pt x="1090051" y="22911"/>
                  </a:lnTo>
                  <a:lnTo>
                    <a:pt x="1126728" y="16520"/>
                  </a:lnTo>
                  <a:lnTo>
                    <a:pt x="1167471" y="14626"/>
                  </a:lnTo>
                  <a:lnTo>
                    <a:pt x="1206222" y="14066"/>
                  </a:lnTo>
                  <a:lnTo>
                    <a:pt x="1242839" y="13899"/>
                  </a:lnTo>
                  <a:lnTo>
                    <a:pt x="1278824" y="13850"/>
                  </a:lnTo>
                  <a:lnTo>
                    <a:pt x="1314622" y="13835"/>
                  </a:lnTo>
                  <a:lnTo>
                    <a:pt x="1350364" y="9091"/>
                  </a:lnTo>
                  <a:lnTo>
                    <a:pt x="1390867" y="4735"/>
                  </a:lnTo>
                  <a:lnTo>
                    <a:pt x="1419478" y="0"/>
                  </a:lnTo>
                  <a:lnTo>
                    <a:pt x="1461552" y="3638"/>
                  </a:lnTo>
                  <a:lnTo>
                    <a:pt x="1494992" y="7171"/>
                  </a:lnTo>
                  <a:lnTo>
                    <a:pt x="1531027" y="11856"/>
                  </a:lnTo>
                  <a:lnTo>
                    <a:pt x="1569870" y="13439"/>
                  </a:lnTo>
                  <a:lnTo>
                    <a:pt x="1592940" y="14745"/>
                  </a:lnTo>
                  <a:lnTo>
                    <a:pt x="1619201" y="22917"/>
                  </a:lnTo>
                  <a:lnTo>
                    <a:pt x="1620873" y="24849"/>
                  </a:lnTo>
                  <a:lnTo>
                    <a:pt x="1622731" y="29641"/>
                  </a:lnTo>
                  <a:lnTo>
                    <a:pt x="1615288" y="406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343"/>
            <p:cNvSpPr/>
            <p:nvPr/>
          </p:nvSpPr>
          <p:spPr>
            <a:xfrm>
              <a:off x="1733601" y="3031173"/>
              <a:ext cx="1963291" cy="49315"/>
            </a:xfrm>
            <a:custGeom>
              <a:avLst/>
              <a:gdLst/>
              <a:ahLst/>
              <a:cxnLst/>
              <a:rect l="0" t="0" r="0" b="0"/>
              <a:pathLst>
                <a:path w="1963291" h="49315">
                  <a:moveTo>
                    <a:pt x="7688" y="40640"/>
                  </a:moveTo>
                  <a:lnTo>
                    <a:pt x="7688" y="35899"/>
                  </a:lnTo>
                  <a:lnTo>
                    <a:pt x="5042" y="30926"/>
                  </a:lnTo>
                  <a:lnTo>
                    <a:pt x="1551" y="25408"/>
                  </a:lnTo>
                  <a:lnTo>
                    <a:pt x="0" y="19649"/>
                  </a:lnTo>
                  <a:lnTo>
                    <a:pt x="578" y="18708"/>
                  </a:lnTo>
                  <a:lnTo>
                    <a:pt x="1956" y="19073"/>
                  </a:lnTo>
                  <a:lnTo>
                    <a:pt x="13927" y="24327"/>
                  </a:lnTo>
                  <a:lnTo>
                    <a:pt x="29313" y="28429"/>
                  </a:lnTo>
                  <a:lnTo>
                    <a:pt x="60287" y="29745"/>
                  </a:lnTo>
                  <a:lnTo>
                    <a:pt x="101017" y="27096"/>
                  </a:lnTo>
                  <a:lnTo>
                    <a:pt x="138241" y="35539"/>
                  </a:lnTo>
                  <a:lnTo>
                    <a:pt x="181638" y="39128"/>
                  </a:lnTo>
                  <a:lnTo>
                    <a:pt x="222112" y="39349"/>
                  </a:lnTo>
                  <a:lnTo>
                    <a:pt x="266664" y="32912"/>
                  </a:lnTo>
                  <a:lnTo>
                    <a:pt x="302371" y="26803"/>
                  </a:lnTo>
                  <a:lnTo>
                    <a:pt x="340733" y="30447"/>
                  </a:lnTo>
                  <a:lnTo>
                    <a:pt x="382527" y="33981"/>
                  </a:lnTo>
                  <a:lnTo>
                    <a:pt x="416377" y="35696"/>
                  </a:lnTo>
                  <a:lnTo>
                    <a:pt x="456754" y="28481"/>
                  </a:lnTo>
                  <a:lnTo>
                    <a:pt x="497567" y="28132"/>
                  </a:lnTo>
                  <a:lnTo>
                    <a:pt x="539032" y="23837"/>
                  </a:lnTo>
                  <a:lnTo>
                    <a:pt x="573684" y="23093"/>
                  </a:lnTo>
                  <a:lnTo>
                    <a:pt x="609087" y="27613"/>
                  </a:lnTo>
                  <a:lnTo>
                    <a:pt x="644712" y="35237"/>
                  </a:lnTo>
                  <a:lnTo>
                    <a:pt x="680403" y="39039"/>
                  </a:lnTo>
                  <a:lnTo>
                    <a:pt x="722874" y="45468"/>
                  </a:lnTo>
                  <a:lnTo>
                    <a:pt x="760778" y="43503"/>
                  </a:lnTo>
                  <a:lnTo>
                    <a:pt x="792735" y="45347"/>
                  </a:lnTo>
                  <a:lnTo>
                    <a:pt x="826898" y="37625"/>
                  </a:lnTo>
                  <a:lnTo>
                    <a:pt x="863148" y="39305"/>
                  </a:lnTo>
                  <a:lnTo>
                    <a:pt x="903875" y="41236"/>
                  </a:lnTo>
                  <a:lnTo>
                    <a:pt x="941518" y="46659"/>
                  </a:lnTo>
                  <a:lnTo>
                    <a:pt x="978799" y="48707"/>
                  </a:lnTo>
                  <a:lnTo>
                    <a:pt x="1019832" y="49314"/>
                  </a:lnTo>
                  <a:lnTo>
                    <a:pt x="1057566" y="48501"/>
                  </a:lnTo>
                  <a:lnTo>
                    <a:pt x="1093882" y="43410"/>
                  </a:lnTo>
                  <a:lnTo>
                    <a:pt x="1130770" y="39476"/>
                  </a:lnTo>
                  <a:lnTo>
                    <a:pt x="1171686" y="29601"/>
                  </a:lnTo>
                  <a:lnTo>
                    <a:pt x="1210377" y="30644"/>
                  </a:lnTo>
                  <a:lnTo>
                    <a:pt x="1251828" y="31394"/>
                  </a:lnTo>
                  <a:lnTo>
                    <a:pt x="1290678" y="31616"/>
                  </a:lnTo>
                  <a:lnTo>
                    <a:pt x="1332175" y="30690"/>
                  </a:lnTo>
                  <a:lnTo>
                    <a:pt x="1370047" y="25565"/>
                  </a:lnTo>
                  <a:lnTo>
                    <a:pt x="1407396" y="21621"/>
                  </a:lnTo>
                  <a:lnTo>
                    <a:pt x="1448449" y="10751"/>
                  </a:lnTo>
                  <a:lnTo>
                    <a:pt x="1487181" y="6648"/>
                  </a:lnTo>
                  <a:lnTo>
                    <a:pt x="1529635" y="5433"/>
                  </a:lnTo>
                  <a:lnTo>
                    <a:pt x="1572641" y="5072"/>
                  </a:lnTo>
                  <a:lnTo>
                    <a:pt x="1610960" y="5958"/>
                  </a:lnTo>
                  <a:lnTo>
                    <a:pt x="1647450" y="11071"/>
                  </a:lnTo>
                  <a:lnTo>
                    <a:pt x="1683397" y="12035"/>
                  </a:lnTo>
                  <a:lnTo>
                    <a:pt x="1719183" y="7470"/>
                  </a:lnTo>
                  <a:lnTo>
                    <a:pt x="1754922" y="4684"/>
                  </a:lnTo>
                  <a:lnTo>
                    <a:pt x="1789654" y="0"/>
                  </a:lnTo>
                  <a:lnTo>
                    <a:pt x="1831205" y="3655"/>
                  </a:lnTo>
                  <a:lnTo>
                    <a:pt x="1872597" y="9411"/>
                  </a:lnTo>
                  <a:lnTo>
                    <a:pt x="1910428" y="20103"/>
                  </a:lnTo>
                  <a:lnTo>
                    <a:pt x="1963290" y="317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344"/>
            <p:cNvSpPr/>
            <p:nvPr/>
          </p:nvSpPr>
          <p:spPr>
            <a:xfrm>
              <a:off x="3518297" y="2614050"/>
              <a:ext cx="348259" cy="29139"/>
            </a:xfrm>
            <a:custGeom>
              <a:avLst/>
              <a:gdLst/>
              <a:ahLst/>
              <a:cxnLst/>
              <a:rect l="0" t="0" r="0" b="0"/>
              <a:pathLst>
                <a:path w="348259" h="29139">
                  <a:moveTo>
                    <a:pt x="0" y="29138"/>
                  </a:moveTo>
                  <a:lnTo>
                    <a:pt x="4740" y="24397"/>
                  </a:lnTo>
                  <a:lnTo>
                    <a:pt x="7068" y="19424"/>
                  </a:lnTo>
                  <a:lnTo>
                    <a:pt x="7689" y="16709"/>
                  </a:lnTo>
                  <a:lnTo>
                    <a:pt x="9094" y="14898"/>
                  </a:lnTo>
                  <a:lnTo>
                    <a:pt x="13302" y="12887"/>
                  </a:lnTo>
                  <a:lnTo>
                    <a:pt x="18480" y="6702"/>
                  </a:lnTo>
                  <a:lnTo>
                    <a:pt x="21249" y="2274"/>
                  </a:lnTo>
                  <a:lnTo>
                    <a:pt x="25081" y="314"/>
                  </a:lnTo>
                  <a:lnTo>
                    <a:pt x="29619" y="0"/>
                  </a:lnTo>
                  <a:lnTo>
                    <a:pt x="68627" y="6952"/>
                  </a:lnTo>
                  <a:lnTo>
                    <a:pt x="108934" y="10898"/>
                  </a:lnTo>
                  <a:lnTo>
                    <a:pt x="153202" y="11245"/>
                  </a:lnTo>
                  <a:lnTo>
                    <a:pt x="196637" y="8628"/>
                  </a:lnTo>
                  <a:lnTo>
                    <a:pt x="214394" y="6131"/>
                  </a:lnTo>
                  <a:lnTo>
                    <a:pt x="252693" y="9968"/>
                  </a:lnTo>
                  <a:lnTo>
                    <a:pt x="296647" y="12098"/>
                  </a:lnTo>
                  <a:lnTo>
                    <a:pt x="320067" y="16372"/>
                  </a:lnTo>
                  <a:lnTo>
                    <a:pt x="334172" y="14220"/>
                  </a:lnTo>
                  <a:lnTo>
                    <a:pt x="348258" y="202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SMARTInkShape-Group91"/>
          <p:cNvGrpSpPr/>
          <p:nvPr/>
        </p:nvGrpSpPr>
        <p:grpSpPr>
          <a:xfrm>
            <a:off x="6018609" y="2294930"/>
            <a:ext cx="1062634" cy="616825"/>
            <a:chOff x="6018609" y="2294930"/>
            <a:chExt cx="1062634" cy="616825"/>
          </a:xfrm>
        </p:grpSpPr>
        <p:sp>
          <p:nvSpPr>
            <p:cNvPr id="92" name="SMARTInkShape-345"/>
            <p:cNvSpPr/>
            <p:nvPr/>
          </p:nvSpPr>
          <p:spPr>
            <a:xfrm>
              <a:off x="6018609" y="2518172"/>
              <a:ext cx="160336" cy="393583"/>
            </a:xfrm>
            <a:custGeom>
              <a:avLst/>
              <a:gdLst/>
              <a:ahLst/>
              <a:cxnLst/>
              <a:rect l="0" t="0" r="0" b="0"/>
              <a:pathLst>
                <a:path w="160336" h="393583">
                  <a:moveTo>
                    <a:pt x="142875" y="0"/>
                  </a:moveTo>
                  <a:lnTo>
                    <a:pt x="142875" y="21864"/>
                  </a:lnTo>
                  <a:lnTo>
                    <a:pt x="151969" y="65084"/>
                  </a:lnTo>
                  <a:lnTo>
                    <a:pt x="158710" y="108253"/>
                  </a:lnTo>
                  <a:lnTo>
                    <a:pt x="160335" y="150257"/>
                  </a:lnTo>
                  <a:lnTo>
                    <a:pt x="155876" y="182876"/>
                  </a:lnTo>
                  <a:lnTo>
                    <a:pt x="153011" y="227157"/>
                  </a:lnTo>
                  <a:lnTo>
                    <a:pt x="152162" y="268499"/>
                  </a:lnTo>
                  <a:lnTo>
                    <a:pt x="147170" y="305884"/>
                  </a:lnTo>
                  <a:lnTo>
                    <a:pt x="136595" y="343967"/>
                  </a:lnTo>
                  <a:lnTo>
                    <a:pt x="116067" y="382909"/>
                  </a:lnTo>
                  <a:lnTo>
                    <a:pt x="113097" y="389218"/>
                  </a:lnTo>
                  <a:lnTo>
                    <a:pt x="109132" y="392431"/>
                  </a:lnTo>
                  <a:lnTo>
                    <a:pt x="104505" y="393582"/>
                  </a:lnTo>
                  <a:lnTo>
                    <a:pt x="85866" y="390461"/>
                  </a:lnTo>
                  <a:lnTo>
                    <a:pt x="48160" y="375776"/>
                  </a:lnTo>
                  <a:lnTo>
                    <a:pt x="0" y="3750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346"/>
            <p:cNvSpPr/>
            <p:nvPr/>
          </p:nvSpPr>
          <p:spPr>
            <a:xfrm>
              <a:off x="6090047" y="2366367"/>
              <a:ext cx="8931" cy="26790"/>
            </a:xfrm>
            <a:custGeom>
              <a:avLst/>
              <a:gdLst/>
              <a:ahLst/>
              <a:cxnLst/>
              <a:rect l="0" t="0" r="0" b="0"/>
              <a:pathLst>
                <a:path w="8931" h="26790">
                  <a:moveTo>
                    <a:pt x="8930" y="0"/>
                  </a:moveTo>
                  <a:lnTo>
                    <a:pt x="0" y="267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347"/>
            <p:cNvSpPr/>
            <p:nvPr/>
          </p:nvSpPr>
          <p:spPr>
            <a:xfrm>
              <a:off x="6268641" y="2469282"/>
              <a:ext cx="178594" cy="182836"/>
            </a:xfrm>
            <a:custGeom>
              <a:avLst/>
              <a:gdLst/>
              <a:ahLst/>
              <a:cxnLst/>
              <a:rect l="0" t="0" r="0" b="0"/>
              <a:pathLst>
                <a:path w="178594" h="182836">
                  <a:moveTo>
                    <a:pt x="0" y="129257"/>
                  </a:moveTo>
                  <a:lnTo>
                    <a:pt x="4740" y="133997"/>
                  </a:lnTo>
                  <a:lnTo>
                    <a:pt x="26650" y="136946"/>
                  </a:lnTo>
                  <a:lnTo>
                    <a:pt x="39295" y="134989"/>
                  </a:lnTo>
                  <a:lnTo>
                    <a:pt x="78819" y="117401"/>
                  </a:lnTo>
                  <a:lnTo>
                    <a:pt x="119830" y="87819"/>
                  </a:lnTo>
                  <a:lnTo>
                    <a:pt x="131309" y="81736"/>
                  </a:lnTo>
                  <a:lnTo>
                    <a:pt x="140381" y="70434"/>
                  </a:lnTo>
                  <a:lnTo>
                    <a:pt x="154289" y="43665"/>
                  </a:lnTo>
                  <a:lnTo>
                    <a:pt x="155223" y="28708"/>
                  </a:lnTo>
                  <a:lnTo>
                    <a:pt x="152331" y="14123"/>
                  </a:lnTo>
                  <a:lnTo>
                    <a:pt x="147739" y="4334"/>
                  </a:lnTo>
                  <a:lnTo>
                    <a:pt x="145126" y="2319"/>
                  </a:lnTo>
                  <a:lnTo>
                    <a:pt x="142391" y="1968"/>
                  </a:lnTo>
                  <a:lnTo>
                    <a:pt x="128510" y="3568"/>
                  </a:lnTo>
                  <a:lnTo>
                    <a:pt x="84428" y="0"/>
                  </a:lnTo>
                  <a:lnTo>
                    <a:pt x="78113" y="2406"/>
                  </a:lnTo>
                  <a:lnTo>
                    <a:pt x="51369" y="25266"/>
                  </a:lnTo>
                  <a:lnTo>
                    <a:pt x="30874" y="54568"/>
                  </a:lnTo>
                  <a:lnTo>
                    <a:pt x="14261" y="98683"/>
                  </a:lnTo>
                  <a:lnTo>
                    <a:pt x="13945" y="111038"/>
                  </a:lnTo>
                  <a:lnTo>
                    <a:pt x="15250" y="117111"/>
                  </a:lnTo>
                  <a:lnTo>
                    <a:pt x="19096" y="122152"/>
                  </a:lnTo>
                  <a:lnTo>
                    <a:pt x="59657" y="150101"/>
                  </a:lnTo>
                  <a:lnTo>
                    <a:pt x="102808" y="168174"/>
                  </a:lnTo>
                  <a:lnTo>
                    <a:pt x="178593" y="1828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348"/>
            <p:cNvSpPr/>
            <p:nvPr/>
          </p:nvSpPr>
          <p:spPr>
            <a:xfrm>
              <a:off x="6550495" y="2437045"/>
              <a:ext cx="200350" cy="202851"/>
            </a:xfrm>
            <a:custGeom>
              <a:avLst/>
              <a:gdLst/>
              <a:ahLst/>
              <a:cxnLst/>
              <a:rect l="0" t="0" r="0" b="0"/>
              <a:pathLst>
                <a:path w="200350" h="202851">
                  <a:moveTo>
                    <a:pt x="21755" y="36478"/>
                  </a:moveTo>
                  <a:lnTo>
                    <a:pt x="21755" y="70911"/>
                  </a:lnTo>
                  <a:lnTo>
                    <a:pt x="21755" y="111164"/>
                  </a:lnTo>
                  <a:lnTo>
                    <a:pt x="24401" y="137404"/>
                  </a:lnTo>
                  <a:lnTo>
                    <a:pt x="30316" y="177254"/>
                  </a:lnTo>
                  <a:lnTo>
                    <a:pt x="30652" y="202692"/>
                  </a:lnTo>
                  <a:lnTo>
                    <a:pt x="29671" y="202850"/>
                  </a:lnTo>
                  <a:lnTo>
                    <a:pt x="25935" y="200379"/>
                  </a:lnTo>
                  <a:lnTo>
                    <a:pt x="13512" y="188670"/>
                  </a:lnTo>
                  <a:lnTo>
                    <a:pt x="8170" y="178203"/>
                  </a:lnTo>
                  <a:lnTo>
                    <a:pt x="0" y="141092"/>
                  </a:lnTo>
                  <a:lnTo>
                    <a:pt x="1197" y="100327"/>
                  </a:lnTo>
                  <a:lnTo>
                    <a:pt x="5347" y="63496"/>
                  </a:lnTo>
                  <a:lnTo>
                    <a:pt x="13140" y="49809"/>
                  </a:lnTo>
                  <a:lnTo>
                    <a:pt x="28683" y="35688"/>
                  </a:lnTo>
                  <a:lnTo>
                    <a:pt x="62025" y="9193"/>
                  </a:lnTo>
                  <a:lnTo>
                    <a:pt x="66461" y="3405"/>
                  </a:lnTo>
                  <a:lnTo>
                    <a:pt x="73387" y="539"/>
                  </a:lnTo>
                  <a:lnTo>
                    <a:pt x="91665" y="0"/>
                  </a:lnTo>
                  <a:lnTo>
                    <a:pt x="133218" y="10373"/>
                  </a:lnTo>
                  <a:lnTo>
                    <a:pt x="172647" y="21731"/>
                  </a:lnTo>
                  <a:lnTo>
                    <a:pt x="200349" y="275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349"/>
            <p:cNvSpPr/>
            <p:nvPr/>
          </p:nvSpPr>
          <p:spPr>
            <a:xfrm>
              <a:off x="6866930" y="2294930"/>
              <a:ext cx="35719" cy="312540"/>
            </a:xfrm>
            <a:custGeom>
              <a:avLst/>
              <a:gdLst/>
              <a:ahLst/>
              <a:cxnLst/>
              <a:rect l="0" t="0" r="0" b="0"/>
              <a:pathLst>
                <a:path w="35719" h="312540">
                  <a:moveTo>
                    <a:pt x="35718" y="0"/>
                  </a:moveTo>
                  <a:lnTo>
                    <a:pt x="35718" y="4740"/>
                  </a:lnTo>
                  <a:lnTo>
                    <a:pt x="34726" y="6137"/>
                  </a:lnTo>
                  <a:lnTo>
                    <a:pt x="33073" y="7067"/>
                  </a:lnTo>
                  <a:lnTo>
                    <a:pt x="30978" y="7688"/>
                  </a:lnTo>
                  <a:lnTo>
                    <a:pt x="29582" y="9094"/>
                  </a:lnTo>
                  <a:lnTo>
                    <a:pt x="28030" y="13302"/>
                  </a:lnTo>
                  <a:lnTo>
                    <a:pt x="24307" y="36686"/>
                  </a:lnTo>
                  <a:lnTo>
                    <a:pt x="20725" y="49047"/>
                  </a:lnTo>
                  <a:lnTo>
                    <a:pt x="17118" y="92476"/>
                  </a:lnTo>
                  <a:lnTo>
                    <a:pt x="8787" y="130880"/>
                  </a:lnTo>
                  <a:lnTo>
                    <a:pt x="902" y="172971"/>
                  </a:lnTo>
                  <a:lnTo>
                    <a:pt x="2824" y="206036"/>
                  </a:lnTo>
                  <a:lnTo>
                    <a:pt x="8126" y="249125"/>
                  </a:lnTo>
                  <a:lnTo>
                    <a:pt x="8824" y="277522"/>
                  </a:lnTo>
                  <a:lnTo>
                    <a:pt x="0" y="3125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350"/>
            <p:cNvSpPr/>
            <p:nvPr/>
          </p:nvSpPr>
          <p:spPr>
            <a:xfrm>
              <a:off x="6804430" y="2450837"/>
              <a:ext cx="276813" cy="281648"/>
            </a:xfrm>
            <a:custGeom>
              <a:avLst/>
              <a:gdLst/>
              <a:ahLst/>
              <a:cxnLst/>
              <a:rect l="0" t="0" r="0" b="0"/>
              <a:pathLst>
                <a:path w="276813" h="281648">
                  <a:moveTo>
                    <a:pt x="276812" y="22686"/>
                  </a:moveTo>
                  <a:lnTo>
                    <a:pt x="276812" y="17946"/>
                  </a:lnTo>
                  <a:lnTo>
                    <a:pt x="274166" y="12973"/>
                  </a:lnTo>
                  <a:lnTo>
                    <a:pt x="263510" y="563"/>
                  </a:lnTo>
                  <a:lnTo>
                    <a:pt x="260007" y="0"/>
                  </a:lnTo>
                  <a:lnTo>
                    <a:pt x="245595" y="3948"/>
                  </a:lnTo>
                  <a:lnTo>
                    <a:pt x="228757" y="12394"/>
                  </a:lnTo>
                  <a:lnTo>
                    <a:pt x="199364" y="33433"/>
                  </a:lnTo>
                  <a:lnTo>
                    <a:pt x="159934" y="42255"/>
                  </a:lnTo>
                  <a:lnTo>
                    <a:pt x="122111" y="50509"/>
                  </a:lnTo>
                  <a:lnTo>
                    <a:pt x="97360" y="60475"/>
                  </a:lnTo>
                  <a:lnTo>
                    <a:pt x="64976" y="61754"/>
                  </a:lnTo>
                  <a:lnTo>
                    <a:pt x="29644" y="69491"/>
                  </a:lnTo>
                  <a:lnTo>
                    <a:pt x="932" y="84709"/>
                  </a:lnTo>
                  <a:lnTo>
                    <a:pt x="618" y="83879"/>
                  </a:lnTo>
                  <a:lnTo>
                    <a:pt x="178" y="79953"/>
                  </a:lnTo>
                  <a:lnTo>
                    <a:pt x="74" y="82204"/>
                  </a:lnTo>
                  <a:lnTo>
                    <a:pt x="47" y="82208"/>
                  </a:lnTo>
                  <a:lnTo>
                    <a:pt x="17" y="79567"/>
                  </a:lnTo>
                  <a:lnTo>
                    <a:pt x="0" y="86724"/>
                  </a:lnTo>
                  <a:lnTo>
                    <a:pt x="989" y="89191"/>
                  </a:lnTo>
                  <a:lnTo>
                    <a:pt x="2641" y="90835"/>
                  </a:lnTo>
                  <a:lnTo>
                    <a:pt x="9706" y="95795"/>
                  </a:lnTo>
                  <a:lnTo>
                    <a:pt x="25724" y="106360"/>
                  </a:lnTo>
                  <a:lnTo>
                    <a:pt x="37492" y="110317"/>
                  </a:lnTo>
                  <a:lnTo>
                    <a:pt x="44109" y="116535"/>
                  </a:lnTo>
                  <a:lnTo>
                    <a:pt x="50358" y="123928"/>
                  </a:lnTo>
                  <a:lnTo>
                    <a:pt x="59453" y="130074"/>
                  </a:lnTo>
                  <a:lnTo>
                    <a:pt x="69424" y="142589"/>
                  </a:lnTo>
                  <a:lnTo>
                    <a:pt x="113021" y="180554"/>
                  </a:lnTo>
                  <a:lnTo>
                    <a:pt x="126858" y="195249"/>
                  </a:lnTo>
                  <a:lnTo>
                    <a:pt x="130791" y="202899"/>
                  </a:lnTo>
                  <a:lnTo>
                    <a:pt x="133824" y="205336"/>
                  </a:lnTo>
                  <a:lnTo>
                    <a:pt x="163408" y="217708"/>
                  </a:lnTo>
                  <a:lnTo>
                    <a:pt x="169524" y="223795"/>
                  </a:lnTo>
                  <a:lnTo>
                    <a:pt x="174559" y="232123"/>
                  </a:lnTo>
                  <a:lnTo>
                    <a:pt x="180435" y="245553"/>
                  </a:lnTo>
                  <a:lnTo>
                    <a:pt x="194789" y="262002"/>
                  </a:lnTo>
                  <a:lnTo>
                    <a:pt x="195709" y="265640"/>
                  </a:lnTo>
                  <a:lnTo>
                    <a:pt x="196445" y="2816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9" name="SMARTInkShape-351"/>
          <p:cNvSpPr/>
          <p:nvPr/>
        </p:nvSpPr>
        <p:spPr>
          <a:xfrm>
            <a:off x="1759148" y="4179094"/>
            <a:ext cx="2009181" cy="52489"/>
          </a:xfrm>
          <a:custGeom>
            <a:avLst/>
            <a:gdLst/>
            <a:ahLst/>
            <a:cxnLst/>
            <a:rect l="0" t="0" r="0" b="0"/>
            <a:pathLst>
              <a:path w="2009181" h="52489">
                <a:moveTo>
                  <a:pt x="0" y="0"/>
                </a:moveTo>
                <a:lnTo>
                  <a:pt x="0" y="4740"/>
                </a:lnTo>
                <a:lnTo>
                  <a:pt x="2646" y="9713"/>
                </a:lnTo>
                <a:lnTo>
                  <a:pt x="4741" y="12428"/>
                </a:lnTo>
                <a:lnTo>
                  <a:pt x="12360" y="15446"/>
                </a:lnTo>
                <a:lnTo>
                  <a:pt x="55543" y="17718"/>
                </a:lnTo>
                <a:lnTo>
                  <a:pt x="90431" y="22558"/>
                </a:lnTo>
                <a:lnTo>
                  <a:pt x="126269" y="24961"/>
                </a:lnTo>
                <a:lnTo>
                  <a:pt x="169830" y="18990"/>
                </a:lnTo>
                <a:lnTo>
                  <a:pt x="214335" y="10940"/>
                </a:lnTo>
                <a:lnTo>
                  <a:pt x="254776" y="4586"/>
                </a:lnTo>
                <a:lnTo>
                  <a:pt x="285544" y="2038"/>
                </a:lnTo>
                <a:lnTo>
                  <a:pt x="319393" y="1898"/>
                </a:lnTo>
                <a:lnTo>
                  <a:pt x="359770" y="6405"/>
                </a:lnTo>
                <a:lnTo>
                  <a:pt x="393010" y="8181"/>
                </a:lnTo>
                <a:lnTo>
                  <a:pt x="431412" y="9700"/>
                </a:lnTo>
                <a:lnTo>
                  <a:pt x="464509" y="14009"/>
                </a:lnTo>
                <a:lnTo>
                  <a:pt x="503860" y="10875"/>
                </a:lnTo>
                <a:lnTo>
                  <a:pt x="541096" y="8514"/>
                </a:lnTo>
                <a:lnTo>
                  <a:pt x="577264" y="2964"/>
                </a:lnTo>
                <a:lnTo>
                  <a:pt x="614108" y="878"/>
                </a:lnTo>
                <a:lnTo>
                  <a:pt x="655011" y="1252"/>
                </a:lnTo>
                <a:lnTo>
                  <a:pt x="693699" y="6214"/>
                </a:lnTo>
                <a:lnTo>
                  <a:pt x="735149" y="9117"/>
                </a:lnTo>
                <a:lnTo>
                  <a:pt x="773998" y="15820"/>
                </a:lnTo>
                <a:lnTo>
                  <a:pt x="815495" y="23098"/>
                </a:lnTo>
                <a:lnTo>
                  <a:pt x="853367" y="25695"/>
                </a:lnTo>
                <a:lnTo>
                  <a:pt x="890716" y="26465"/>
                </a:lnTo>
                <a:lnTo>
                  <a:pt x="931769" y="27685"/>
                </a:lnTo>
                <a:lnTo>
                  <a:pt x="970501" y="31905"/>
                </a:lnTo>
                <a:lnTo>
                  <a:pt x="1012955" y="29738"/>
                </a:lnTo>
                <a:lnTo>
                  <a:pt x="1056954" y="33505"/>
                </a:lnTo>
                <a:lnTo>
                  <a:pt x="1100418" y="36055"/>
                </a:lnTo>
                <a:lnTo>
                  <a:pt x="1139864" y="42653"/>
                </a:lnTo>
                <a:lnTo>
                  <a:pt x="1181538" y="49900"/>
                </a:lnTo>
                <a:lnTo>
                  <a:pt x="1220455" y="52488"/>
                </a:lnTo>
                <a:lnTo>
                  <a:pt x="1261971" y="52263"/>
                </a:lnTo>
                <a:lnTo>
                  <a:pt x="1300841" y="47345"/>
                </a:lnTo>
                <a:lnTo>
                  <a:pt x="1342344" y="43463"/>
                </a:lnTo>
                <a:lnTo>
                  <a:pt x="1381210" y="32611"/>
                </a:lnTo>
                <a:lnTo>
                  <a:pt x="1423705" y="28514"/>
                </a:lnTo>
                <a:lnTo>
                  <a:pt x="1466722" y="27300"/>
                </a:lnTo>
                <a:lnTo>
                  <a:pt x="1506037" y="26940"/>
                </a:lnTo>
                <a:lnTo>
                  <a:pt x="1548664" y="26834"/>
                </a:lnTo>
                <a:lnTo>
                  <a:pt x="1591721" y="26802"/>
                </a:lnTo>
                <a:lnTo>
                  <a:pt x="1630056" y="25801"/>
                </a:lnTo>
                <a:lnTo>
                  <a:pt x="1666549" y="20653"/>
                </a:lnTo>
                <a:lnTo>
                  <a:pt x="1702497" y="16703"/>
                </a:lnTo>
                <a:lnTo>
                  <a:pt x="1737292" y="5831"/>
                </a:lnTo>
                <a:lnTo>
                  <a:pt x="1778864" y="1152"/>
                </a:lnTo>
                <a:lnTo>
                  <a:pt x="1813277" y="2987"/>
                </a:lnTo>
                <a:lnTo>
                  <a:pt x="1853900" y="9815"/>
                </a:lnTo>
                <a:lnTo>
                  <a:pt x="1893057" y="15476"/>
                </a:lnTo>
                <a:lnTo>
                  <a:pt x="1925164" y="17153"/>
                </a:lnTo>
                <a:lnTo>
                  <a:pt x="2009180" y="17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352"/>
          <p:cNvSpPr/>
          <p:nvPr/>
        </p:nvSpPr>
        <p:spPr>
          <a:xfrm>
            <a:off x="1464836" y="4950346"/>
            <a:ext cx="2169548" cy="202085"/>
          </a:xfrm>
          <a:custGeom>
            <a:avLst/>
            <a:gdLst/>
            <a:ahLst/>
            <a:cxnLst/>
            <a:rect l="0" t="0" r="0" b="0"/>
            <a:pathLst>
              <a:path w="2169548" h="202085">
                <a:moveTo>
                  <a:pt x="8562" y="202084"/>
                </a:moveTo>
                <a:lnTo>
                  <a:pt x="8562" y="197343"/>
                </a:lnTo>
                <a:lnTo>
                  <a:pt x="5916" y="192370"/>
                </a:lnTo>
                <a:lnTo>
                  <a:pt x="3822" y="189655"/>
                </a:lnTo>
                <a:lnTo>
                  <a:pt x="1495" y="181346"/>
                </a:lnTo>
                <a:lnTo>
                  <a:pt x="460" y="174016"/>
                </a:lnTo>
                <a:lnTo>
                  <a:pt x="184" y="173450"/>
                </a:lnTo>
                <a:lnTo>
                  <a:pt x="0" y="174064"/>
                </a:lnTo>
                <a:lnTo>
                  <a:pt x="19782" y="187616"/>
                </a:lnTo>
                <a:lnTo>
                  <a:pt x="24972" y="188469"/>
                </a:lnTo>
                <a:lnTo>
                  <a:pt x="67866" y="184979"/>
                </a:lnTo>
                <a:lnTo>
                  <a:pt x="108229" y="181678"/>
                </a:lnTo>
                <a:lnTo>
                  <a:pt x="124296" y="179124"/>
                </a:lnTo>
                <a:lnTo>
                  <a:pt x="161363" y="182923"/>
                </a:lnTo>
                <a:lnTo>
                  <a:pt x="191568" y="182653"/>
                </a:lnTo>
                <a:lnTo>
                  <a:pt x="224836" y="179227"/>
                </a:lnTo>
                <a:lnTo>
                  <a:pt x="267553" y="181200"/>
                </a:lnTo>
                <a:lnTo>
                  <a:pt x="290357" y="177589"/>
                </a:lnTo>
                <a:lnTo>
                  <a:pt x="319930" y="169690"/>
                </a:lnTo>
                <a:lnTo>
                  <a:pt x="361329" y="162281"/>
                </a:lnTo>
                <a:lnTo>
                  <a:pt x="395970" y="158871"/>
                </a:lnTo>
                <a:lnTo>
                  <a:pt x="431369" y="157861"/>
                </a:lnTo>
                <a:lnTo>
                  <a:pt x="466993" y="157562"/>
                </a:lnTo>
                <a:lnTo>
                  <a:pt x="502684" y="157472"/>
                </a:lnTo>
                <a:lnTo>
                  <a:pt x="543134" y="157446"/>
                </a:lnTo>
                <a:lnTo>
                  <a:pt x="581799" y="157439"/>
                </a:lnTo>
                <a:lnTo>
                  <a:pt x="618390" y="152696"/>
                </a:lnTo>
                <a:lnTo>
                  <a:pt x="654368" y="149747"/>
                </a:lnTo>
                <a:lnTo>
                  <a:pt x="690163" y="144133"/>
                </a:lnTo>
                <a:lnTo>
                  <a:pt x="730645" y="140926"/>
                </a:lnTo>
                <a:lnTo>
                  <a:pt x="769318" y="139976"/>
                </a:lnTo>
                <a:lnTo>
                  <a:pt x="810653" y="139694"/>
                </a:lnTo>
                <a:lnTo>
                  <a:pt x="849579" y="139612"/>
                </a:lnTo>
                <a:lnTo>
                  <a:pt x="890989" y="139586"/>
                </a:lnTo>
                <a:lnTo>
                  <a:pt x="929937" y="139579"/>
                </a:lnTo>
                <a:lnTo>
                  <a:pt x="971353" y="130096"/>
                </a:lnTo>
                <a:lnTo>
                  <a:pt x="1010303" y="124199"/>
                </a:lnTo>
                <a:lnTo>
                  <a:pt x="1046980" y="117711"/>
                </a:lnTo>
                <a:lnTo>
                  <a:pt x="1087723" y="109506"/>
                </a:lnTo>
                <a:lnTo>
                  <a:pt x="1126473" y="100791"/>
                </a:lnTo>
                <a:lnTo>
                  <a:pt x="1167831" y="96665"/>
                </a:lnTo>
                <a:lnTo>
                  <a:pt x="1206764" y="90701"/>
                </a:lnTo>
                <a:lnTo>
                  <a:pt x="1248176" y="87391"/>
                </a:lnTo>
                <a:lnTo>
                  <a:pt x="1291865" y="81670"/>
                </a:lnTo>
                <a:lnTo>
                  <a:pt x="1331488" y="73692"/>
                </a:lnTo>
                <a:lnTo>
                  <a:pt x="1368364" y="69784"/>
                </a:lnTo>
                <a:lnTo>
                  <a:pt x="1409166" y="59145"/>
                </a:lnTo>
                <a:lnTo>
                  <a:pt x="1447935" y="52906"/>
                </a:lnTo>
                <a:lnTo>
                  <a:pt x="1484557" y="41576"/>
                </a:lnTo>
                <a:lnTo>
                  <a:pt x="1520543" y="35133"/>
                </a:lnTo>
                <a:lnTo>
                  <a:pt x="1561082" y="33223"/>
                </a:lnTo>
                <a:lnTo>
                  <a:pt x="1599772" y="32658"/>
                </a:lnTo>
                <a:lnTo>
                  <a:pt x="1636371" y="32490"/>
                </a:lnTo>
                <a:lnTo>
                  <a:pt x="1672351" y="27700"/>
                </a:lnTo>
                <a:lnTo>
                  <a:pt x="1713927" y="23329"/>
                </a:lnTo>
                <a:lnTo>
                  <a:pt x="1756682" y="13941"/>
                </a:lnTo>
                <a:lnTo>
                  <a:pt x="1798826" y="2532"/>
                </a:lnTo>
                <a:lnTo>
                  <a:pt x="1833595" y="3169"/>
                </a:lnTo>
                <a:lnTo>
                  <a:pt x="1873770" y="0"/>
                </a:lnTo>
                <a:lnTo>
                  <a:pt x="1913015" y="6870"/>
                </a:lnTo>
                <a:lnTo>
                  <a:pt x="1953950" y="17782"/>
                </a:lnTo>
                <a:lnTo>
                  <a:pt x="1991124" y="21799"/>
                </a:lnTo>
                <a:lnTo>
                  <a:pt x="2028817" y="18248"/>
                </a:lnTo>
                <a:lnTo>
                  <a:pt x="2065121" y="20394"/>
                </a:lnTo>
                <a:lnTo>
                  <a:pt x="2091532" y="27313"/>
                </a:lnTo>
                <a:lnTo>
                  <a:pt x="2117242" y="44677"/>
                </a:lnTo>
                <a:lnTo>
                  <a:pt x="2125795" y="52089"/>
                </a:lnTo>
                <a:lnTo>
                  <a:pt x="2135550" y="56045"/>
                </a:lnTo>
                <a:lnTo>
                  <a:pt x="2169547" y="5920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53"/>
          <p:cNvSpPr/>
          <p:nvPr/>
        </p:nvSpPr>
        <p:spPr>
          <a:xfrm>
            <a:off x="5625703" y="6849070"/>
            <a:ext cx="26790" cy="1"/>
          </a:xfrm>
          <a:custGeom>
            <a:avLst/>
            <a:gdLst/>
            <a:ahLst/>
            <a:cxnLst/>
            <a:rect l="0" t="0" r="0" b="0"/>
            <a:pathLst>
              <a:path w="26790" h="1">
                <a:moveTo>
                  <a:pt x="26789" y="0"/>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4" name="SMARTInkShape-Group95"/>
          <p:cNvGrpSpPr/>
          <p:nvPr/>
        </p:nvGrpSpPr>
        <p:grpSpPr>
          <a:xfrm>
            <a:off x="1812727" y="2278886"/>
            <a:ext cx="1491258" cy="479577"/>
            <a:chOff x="1812727" y="2278886"/>
            <a:chExt cx="1491258" cy="479577"/>
          </a:xfrm>
        </p:grpSpPr>
        <p:sp>
          <p:nvSpPr>
            <p:cNvPr id="102" name="SMARTInkShape-354"/>
            <p:cNvSpPr/>
            <p:nvPr/>
          </p:nvSpPr>
          <p:spPr>
            <a:xfrm>
              <a:off x="2661047" y="2278886"/>
              <a:ext cx="642938" cy="60693"/>
            </a:xfrm>
            <a:custGeom>
              <a:avLst/>
              <a:gdLst/>
              <a:ahLst/>
              <a:cxnLst/>
              <a:rect l="0" t="0" r="0" b="0"/>
              <a:pathLst>
                <a:path w="642938" h="60693">
                  <a:moveTo>
                    <a:pt x="0" y="60692"/>
                  </a:moveTo>
                  <a:lnTo>
                    <a:pt x="0" y="55952"/>
                  </a:lnTo>
                  <a:lnTo>
                    <a:pt x="14221" y="38782"/>
                  </a:lnTo>
                  <a:lnTo>
                    <a:pt x="32546" y="24325"/>
                  </a:lnTo>
                  <a:lnTo>
                    <a:pt x="64765" y="13757"/>
                  </a:lnTo>
                  <a:lnTo>
                    <a:pt x="96249" y="13823"/>
                  </a:lnTo>
                  <a:lnTo>
                    <a:pt x="135547" y="22819"/>
                  </a:lnTo>
                  <a:lnTo>
                    <a:pt x="166501" y="21689"/>
                  </a:lnTo>
                  <a:lnTo>
                    <a:pt x="201800" y="20362"/>
                  </a:lnTo>
                  <a:lnTo>
                    <a:pt x="211924" y="21899"/>
                  </a:lnTo>
                  <a:lnTo>
                    <a:pt x="231110" y="18315"/>
                  </a:lnTo>
                  <a:lnTo>
                    <a:pt x="250551" y="12092"/>
                  </a:lnTo>
                  <a:lnTo>
                    <a:pt x="292724" y="5452"/>
                  </a:lnTo>
                  <a:lnTo>
                    <a:pt x="311670" y="2407"/>
                  </a:lnTo>
                  <a:lnTo>
                    <a:pt x="356024" y="5890"/>
                  </a:lnTo>
                  <a:lnTo>
                    <a:pt x="396200" y="6751"/>
                  </a:lnTo>
                  <a:lnTo>
                    <a:pt x="434893" y="7006"/>
                  </a:lnTo>
                  <a:lnTo>
                    <a:pt x="473477" y="4436"/>
                  </a:lnTo>
                  <a:lnTo>
                    <a:pt x="508060" y="37"/>
                  </a:lnTo>
                  <a:lnTo>
                    <a:pt x="538343" y="0"/>
                  </a:lnTo>
                  <a:lnTo>
                    <a:pt x="581299" y="5557"/>
                  </a:lnTo>
                  <a:lnTo>
                    <a:pt x="642937" y="160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355"/>
            <p:cNvSpPr/>
            <p:nvPr/>
          </p:nvSpPr>
          <p:spPr>
            <a:xfrm>
              <a:off x="1812727" y="2705695"/>
              <a:ext cx="1375172" cy="52768"/>
            </a:xfrm>
            <a:custGeom>
              <a:avLst/>
              <a:gdLst/>
              <a:ahLst/>
              <a:cxnLst/>
              <a:rect l="0" t="0" r="0" b="0"/>
              <a:pathLst>
                <a:path w="1375172" h="52768">
                  <a:moveTo>
                    <a:pt x="0" y="17860"/>
                  </a:moveTo>
                  <a:lnTo>
                    <a:pt x="0" y="33236"/>
                  </a:lnTo>
                  <a:lnTo>
                    <a:pt x="4740" y="44464"/>
                  </a:lnTo>
                  <a:lnTo>
                    <a:pt x="7129" y="47502"/>
                  </a:lnTo>
                  <a:lnTo>
                    <a:pt x="12428" y="50878"/>
                  </a:lnTo>
                  <a:lnTo>
                    <a:pt x="15231" y="50786"/>
                  </a:lnTo>
                  <a:lnTo>
                    <a:pt x="20991" y="48038"/>
                  </a:lnTo>
                  <a:lnTo>
                    <a:pt x="23915" y="47900"/>
                  </a:lnTo>
                  <a:lnTo>
                    <a:pt x="29811" y="50393"/>
                  </a:lnTo>
                  <a:lnTo>
                    <a:pt x="38385" y="49517"/>
                  </a:lnTo>
                  <a:lnTo>
                    <a:pt x="54368" y="46091"/>
                  </a:lnTo>
                  <a:lnTo>
                    <a:pt x="77546" y="44934"/>
                  </a:lnTo>
                  <a:lnTo>
                    <a:pt x="119071" y="52767"/>
                  </a:lnTo>
                  <a:lnTo>
                    <a:pt x="154782" y="52515"/>
                  </a:lnTo>
                  <a:lnTo>
                    <a:pt x="196453" y="42550"/>
                  </a:lnTo>
                  <a:lnTo>
                    <a:pt x="202406" y="40273"/>
                  </a:lnTo>
                  <a:lnTo>
                    <a:pt x="214312" y="40389"/>
                  </a:lnTo>
                  <a:lnTo>
                    <a:pt x="220265" y="41809"/>
                  </a:lnTo>
                  <a:lnTo>
                    <a:pt x="257099" y="39853"/>
                  </a:lnTo>
                  <a:lnTo>
                    <a:pt x="282405" y="43702"/>
                  </a:lnTo>
                  <a:lnTo>
                    <a:pt x="322204" y="40102"/>
                  </a:lnTo>
                  <a:lnTo>
                    <a:pt x="330888" y="41618"/>
                  </a:lnTo>
                  <a:lnTo>
                    <a:pt x="338662" y="40644"/>
                  </a:lnTo>
                  <a:lnTo>
                    <a:pt x="376331" y="29006"/>
                  </a:lnTo>
                  <a:lnTo>
                    <a:pt x="411019" y="22082"/>
                  </a:lnTo>
                  <a:lnTo>
                    <a:pt x="455447" y="25974"/>
                  </a:lnTo>
                  <a:lnTo>
                    <a:pt x="492999" y="26682"/>
                  </a:lnTo>
                  <a:lnTo>
                    <a:pt x="508829" y="25749"/>
                  </a:lnTo>
                  <a:lnTo>
                    <a:pt x="543098" y="17066"/>
                  </a:lnTo>
                  <a:lnTo>
                    <a:pt x="587277" y="10537"/>
                  </a:lnTo>
                  <a:lnTo>
                    <a:pt x="618530" y="10240"/>
                  </a:lnTo>
                  <a:lnTo>
                    <a:pt x="656370" y="16660"/>
                  </a:lnTo>
                  <a:lnTo>
                    <a:pt x="694462" y="17702"/>
                  </a:lnTo>
                  <a:lnTo>
                    <a:pt x="707509" y="16797"/>
                  </a:lnTo>
                  <a:lnTo>
                    <a:pt x="726010" y="12694"/>
                  </a:lnTo>
                  <a:lnTo>
                    <a:pt x="745052" y="14896"/>
                  </a:lnTo>
                  <a:lnTo>
                    <a:pt x="768113" y="12131"/>
                  </a:lnTo>
                  <a:lnTo>
                    <a:pt x="807393" y="18218"/>
                  </a:lnTo>
                  <a:lnTo>
                    <a:pt x="850447" y="25906"/>
                  </a:lnTo>
                  <a:lnTo>
                    <a:pt x="892919" y="26738"/>
                  </a:lnTo>
                  <a:lnTo>
                    <a:pt x="932489" y="27779"/>
                  </a:lnTo>
                  <a:lnTo>
                    <a:pt x="976030" y="37813"/>
                  </a:lnTo>
                  <a:lnTo>
                    <a:pt x="1014791" y="44049"/>
                  </a:lnTo>
                  <a:lnTo>
                    <a:pt x="1039575" y="43577"/>
                  </a:lnTo>
                  <a:lnTo>
                    <a:pt x="1074605" y="36540"/>
                  </a:lnTo>
                  <a:lnTo>
                    <a:pt x="1092418" y="36954"/>
                  </a:lnTo>
                  <a:lnTo>
                    <a:pt x="1134071" y="44111"/>
                  </a:lnTo>
                  <a:lnTo>
                    <a:pt x="1153142" y="44543"/>
                  </a:lnTo>
                  <a:lnTo>
                    <a:pt x="1196741" y="33621"/>
                  </a:lnTo>
                  <a:lnTo>
                    <a:pt x="1214486" y="28813"/>
                  </a:lnTo>
                  <a:lnTo>
                    <a:pt x="1256112" y="26908"/>
                  </a:lnTo>
                  <a:lnTo>
                    <a:pt x="1296789" y="26796"/>
                  </a:lnTo>
                  <a:lnTo>
                    <a:pt x="1309503" y="25799"/>
                  </a:lnTo>
                  <a:lnTo>
                    <a:pt x="1351267" y="10976"/>
                  </a:lnTo>
                  <a:lnTo>
                    <a:pt x="1362356" y="3693"/>
                  </a:lnTo>
                  <a:lnTo>
                    <a:pt x="137517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5" name="SMARTInkShape-356"/>
          <p:cNvSpPr/>
          <p:nvPr/>
        </p:nvSpPr>
        <p:spPr>
          <a:xfrm>
            <a:off x="7545586" y="1339453"/>
            <a:ext cx="8931" cy="8931"/>
          </a:xfrm>
          <a:custGeom>
            <a:avLst/>
            <a:gdLst/>
            <a:ahLst/>
            <a:cxnLst/>
            <a:rect l="0" t="0" r="0" b="0"/>
            <a:pathLst>
              <a:path w="8931" h="8931">
                <a:moveTo>
                  <a:pt x="8930" y="0"/>
                </a:moveTo>
                <a:lnTo>
                  <a:pt x="0" y="89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31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73" t="26250" r="50400" b="12405"/>
          <a:stretch/>
        </p:blipFill>
        <p:spPr>
          <a:xfrm>
            <a:off x="4343400" y="639840"/>
            <a:ext cx="4397829" cy="5603155"/>
          </a:xfrm>
        </p:spPr>
      </p:pic>
      <p:sp>
        <p:nvSpPr>
          <p:cNvPr id="5" name="TextBox 4"/>
          <p:cNvSpPr txBox="1"/>
          <p:nvPr/>
        </p:nvSpPr>
        <p:spPr>
          <a:xfrm rot="16200000">
            <a:off x="-1532459" y="2979753"/>
            <a:ext cx="4445449" cy="92333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5400" dirty="0" smtClean="0">
                <a:effectLst>
                  <a:outerShdw blurRad="38100" dist="38100" dir="2700000" algn="tl">
                    <a:srgbClr val="000000">
                      <a:alpha val="43137"/>
                    </a:srgbClr>
                  </a:outerShdw>
                </a:effectLst>
                <a:latin typeface="Georgia" pitchFamily="18" charset="0"/>
              </a:rPr>
              <a:t>Characteristic</a:t>
            </a:r>
          </a:p>
        </p:txBody>
      </p:sp>
      <p:sp>
        <p:nvSpPr>
          <p:cNvPr id="6" name="TextBox 5"/>
          <p:cNvSpPr txBox="1"/>
          <p:nvPr/>
        </p:nvSpPr>
        <p:spPr>
          <a:xfrm>
            <a:off x="1524000" y="2514600"/>
            <a:ext cx="2895599"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The fast food stand sold burgers, fries, and shakes.</a:t>
            </a:r>
            <a:endParaRPr lang="en-US" sz="24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grpSp>
        <p:nvGrpSpPr>
          <p:cNvPr id="17" name="SMARTInkShape-Group55"/>
          <p:cNvGrpSpPr/>
          <p:nvPr/>
        </p:nvGrpSpPr>
        <p:grpSpPr>
          <a:xfrm>
            <a:off x="6157899" y="1044773"/>
            <a:ext cx="1480355" cy="562948"/>
            <a:chOff x="6157899" y="1044773"/>
            <a:chExt cx="1480355" cy="562948"/>
          </a:xfrm>
        </p:grpSpPr>
        <p:sp>
          <p:nvSpPr>
            <p:cNvPr id="2" name="SMARTInkShape-233"/>
            <p:cNvSpPr/>
            <p:nvPr/>
          </p:nvSpPr>
          <p:spPr>
            <a:xfrm>
              <a:off x="6157899" y="1241227"/>
              <a:ext cx="208969" cy="366494"/>
            </a:xfrm>
            <a:custGeom>
              <a:avLst/>
              <a:gdLst/>
              <a:ahLst/>
              <a:cxnLst/>
              <a:rect l="0" t="0" r="0" b="0"/>
              <a:pathLst>
                <a:path w="208969" h="366494">
                  <a:moveTo>
                    <a:pt x="208968" y="187523"/>
                  </a:moveTo>
                  <a:lnTo>
                    <a:pt x="193737" y="159045"/>
                  </a:lnTo>
                  <a:lnTo>
                    <a:pt x="187978" y="155022"/>
                  </a:lnTo>
                  <a:lnTo>
                    <a:pt x="145401" y="147346"/>
                  </a:lnTo>
                  <a:lnTo>
                    <a:pt x="130776" y="147508"/>
                  </a:lnTo>
                  <a:lnTo>
                    <a:pt x="124098" y="148940"/>
                  </a:lnTo>
                  <a:lnTo>
                    <a:pt x="95737" y="165177"/>
                  </a:lnTo>
                  <a:lnTo>
                    <a:pt x="58720" y="203467"/>
                  </a:lnTo>
                  <a:lnTo>
                    <a:pt x="25018" y="245038"/>
                  </a:lnTo>
                  <a:lnTo>
                    <a:pt x="4447" y="286268"/>
                  </a:lnTo>
                  <a:lnTo>
                    <a:pt x="0" y="302847"/>
                  </a:lnTo>
                  <a:lnTo>
                    <a:pt x="1330" y="316830"/>
                  </a:lnTo>
                  <a:lnTo>
                    <a:pt x="12398" y="340599"/>
                  </a:lnTo>
                  <a:lnTo>
                    <a:pt x="28245" y="361753"/>
                  </a:lnTo>
                  <a:lnTo>
                    <a:pt x="33915" y="365192"/>
                  </a:lnTo>
                  <a:lnTo>
                    <a:pt x="39681" y="366493"/>
                  </a:lnTo>
                  <a:lnTo>
                    <a:pt x="59921" y="363582"/>
                  </a:lnTo>
                  <a:lnTo>
                    <a:pt x="84770" y="353790"/>
                  </a:lnTo>
                  <a:lnTo>
                    <a:pt x="108338" y="343613"/>
                  </a:lnTo>
                  <a:lnTo>
                    <a:pt x="138820" y="335434"/>
                  </a:lnTo>
                  <a:lnTo>
                    <a:pt x="153317" y="322053"/>
                  </a:lnTo>
                  <a:lnTo>
                    <a:pt x="177754" y="283034"/>
                  </a:lnTo>
                  <a:lnTo>
                    <a:pt x="188177" y="252140"/>
                  </a:lnTo>
                  <a:lnTo>
                    <a:pt x="196860" y="214406"/>
                  </a:lnTo>
                  <a:lnTo>
                    <a:pt x="198105" y="192402"/>
                  </a:lnTo>
                  <a:lnTo>
                    <a:pt x="190139" y="153062"/>
                  </a:lnTo>
                  <a:lnTo>
                    <a:pt x="176098" y="112466"/>
                  </a:lnTo>
                  <a:lnTo>
                    <a:pt x="164295" y="78072"/>
                  </a:lnTo>
                  <a:lnTo>
                    <a:pt x="138741" y="38561"/>
                  </a:lnTo>
                  <a:lnTo>
                    <a:pt x="11074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234"/>
            <p:cNvSpPr/>
            <p:nvPr/>
          </p:nvSpPr>
          <p:spPr>
            <a:xfrm>
              <a:off x="6376443" y="1381151"/>
              <a:ext cx="160089" cy="197111"/>
            </a:xfrm>
            <a:custGeom>
              <a:avLst/>
              <a:gdLst/>
              <a:ahLst/>
              <a:cxnLst/>
              <a:rect l="0" t="0" r="0" b="0"/>
              <a:pathLst>
                <a:path w="160089" h="197111">
                  <a:moveTo>
                    <a:pt x="35073" y="127966"/>
                  </a:moveTo>
                  <a:lnTo>
                    <a:pt x="50323" y="126974"/>
                  </a:lnTo>
                  <a:lnTo>
                    <a:pt x="73656" y="118853"/>
                  </a:lnTo>
                  <a:lnTo>
                    <a:pt x="113894" y="91599"/>
                  </a:lnTo>
                  <a:lnTo>
                    <a:pt x="138988" y="51375"/>
                  </a:lnTo>
                  <a:lnTo>
                    <a:pt x="148460" y="31955"/>
                  </a:lnTo>
                  <a:lnTo>
                    <a:pt x="149360" y="28240"/>
                  </a:lnTo>
                  <a:lnTo>
                    <a:pt x="148967" y="24771"/>
                  </a:lnTo>
                  <a:lnTo>
                    <a:pt x="145885" y="18271"/>
                  </a:lnTo>
                  <a:lnTo>
                    <a:pt x="114744" y="12"/>
                  </a:lnTo>
                  <a:lnTo>
                    <a:pt x="108031" y="0"/>
                  </a:lnTo>
                  <a:lnTo>
                    <a:pt x="89988" y="5277"/>
                  </a:lnTo>
                  <a:lnTo>
                    <a:pt x="74031" y="16883"/>
                  </a:lnTo>
                  <a:lnTo>
                    <a:pt x="38003" y="60606"/>
                  </a:lnTo>
                  <a:lnTo>
                    <a:pt x="6720" y="101387"/>
                  </a:lnTo>
                  <a:lnTo>
                    <a:pt x="2627" y="114169"/>
                  </a:lnTo>
                  <a:lnTo>
                    <a:pt x="0" y="141887"/>
                  </a:lnTo>
                  <a:lnTo>
                    <a:pt x="4933" y="154328"/>
                  </a:lnTo>
                  <a:lnTo>
                    <a:pt x="19528" y="178483"/>
                  </a:lnTo>
                  <a:lnTo>
                    <a:pt x="33787" y="187791"/>
                  </a:lnTo>
                  <a:lnTo>
                    <a:pt x="61056" y="197110"/>
                  </a:lnTo>
                  <a:lnTo>
                    <a:pt x="66286" y="195890"/>
                  </a:lnTo>
                  <a:lnTo>
                    <a:pt x="88937" y="184966"/>
                  </a:lnTo>
                  <a:lnTo>
                    <a:pt x="111887" y="177266"/>
                  </a:lnTo>
                  <a:lnTo>
                    <a:pt x="130728" y="170713"/>
                  </a:lnTo>
                  <a:lnTo>
                    <a:pt x="160088" y="1726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35"/>
            <p:cNvSpPr/>
            <p:nvPr/>
          </p:nvSpPr>
          <p:spPr>
            <a:xfrm>
              <a:off x="6545461" y="1214438"/>
              <a:ext cx="116087" cy="348258"/>
            </a:xfrm>
            <a:custGeom>
              <a:avLst/>
              <a:gdLst/>
              <a:ahLst/>
              <a:cxnLst/>
              <a:rect l="0" t="0" r="0" b="0"/>
              <a:pathLst>
                <a:path w="116087" h="348258">
                  <a:moveTo>
                    <a:pt x="0" y="0"/>
                  </a:moveTo>
                  <a:lnTo>
                    <a:pt x="992" y="41762"/>
                  </a:lnTo>
                  <a:lnTo>
                    <a:pt x="12359" y="82443"/>
                  </a:lnTo>
                  <a:lnTo>
                    <a:pt x="28679" y="123661"/>
                  </a:lnTo>
                  <a:lnTo>
                    <a:pt x="41457" y="166603"/>
                  </a:lnTo>
                  <a:lnTo>
                    <a:pt x="56181" y="207424"/>
                  </a:lnTo>
                  <a:lnTo>
                    <a:pt x="76557" y="246772"/>
                  </a:lnTo>
                  <a:lnTo>
                    <a:pt x="92163" y="284573"/>
                  </a:lnTo>
                  <a:lnTo>
                    <a:pt x="104158" y="324360"/>
                  </a:lnTo>
                  <a:lnTo>
                    <a:pt x="116086" y="3482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36"/>
            <p:cNvSpPr/>
            <p:nvPr/>
          </p:nvSpPr>
          <p:spPr>
            <a:xfrm>
              <a:off x="6689945" y="1375172"/>
              <a:ext cx="34111" cy="178595"/>
            </a:xfrm>
            <a:custGeom>
              <a:avLst/>
              <a:gdLst/>
              <a:ahLst/>
              <a:cxnLst/>
              <a:rect l="0" t="0" r="0" b="0"/>
              <a:pathLst>
                <a:path w="34111" h="178595">
                  <a:moveTo>
                    <a:pt x="16250" y="0"/>
                  </a:moveTo>
                  <a:lnTo>
                    <a:pt x="2011" y="41744"/>
                  </a:lnTo>
                  <a:lnTo>
                    <a:pt x="0" y="52618"/>
                  </a:lnTo>
                  <a:lnTo>
                    <a:pt x="5838" y="90063"/>
                  </a:lnTo>
                  <a:lnTo>
                    <a:pt x="13716" y="127998"/>
                  </a:lnTo>
                  <a:lnTo>
                    <a:pt x="25267" y="163198"/>
                  </a:lnTo>
                  <a:lnTo>
                    <a:pt x="34110" y="1785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37"/>
            <p:cNvSpPr/>
            <p:nvPr/>
          </p:nvSpPr>
          <p:spPr>
            <a:xfrm>
              <a:off x="6643688" y="1250156"/>
              <a:ext cx="17860" cy="35720"/>
            </a:xfrm>
            <a:custGeom>
              <a:avLst/>
              <a:gdLst/>
              <a:ahLst/>
              <a:cxnLst/>
              <a:rect l="0" t="0" r="0" b="0"/>
              <a:pathLst>
                <a:path w="17860" h="35720">
                  <a:moveTo>
                    <a:pt x="17859" y="0"/>
                  </a:moveTo>
                  <a:lnTo>
                    <a:pt x="0"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38"/>
            <p:cNvSpPr/>
            <p:nvPr/>
          </p:nvSpPr>
          <p:spPr>
            <a:xfrm>
              <a:off x="6778268" y="1326151"/>
              <a:ext cx="133311" cy="169689"/>
            </a:xfrm>
            <a:custGeom>
              <a:avLst/>
              <a:gdLst/>
              <a:ahLst/>
              <a:cxnLst/>
              <a:rect l="0" t="0" r="0" b="0"/>
              <a:pathLst>
                <a:path w="133311" h="169689">
                  <a:moveTo>
                    <a:pt x="88662" y="13302"/>
                  </a:moveTo>
                  <a:lnTo>
                    <a:pt x="88662" y="8562"/>
                  </a:lnTo>
                  <a:lnTo>
                    <a:pt x="87670" y="7165"/>
                  </a:lnTo>
                  <a:lnTo>
                    <a:pt x="86016" y="6234"/>
                  </a:lnTo>
                  <a:lnTo>
                    <a:pt x="71492" y="0"/>
                  </a:lnTo>
                  <a:lnTo>
                    <a:pt x="66302" y="465"/>
                  </a:lnTo>
                  <a:lnTo>
                    <a:pt x="50507" y="7624"/>
                  </a:lnTo>
                  <a:lnTo>
                    <a:pt x="46358" y="7533"/>
                  </a:lnTo>
                  <a:lnTo>
                    <a:pt x="42600" y="6479"/>
                  </a:lnTo>
                  <a:lnTo>
                    <a:pt x="39103" y="8754"/>
                  </a:lnTo>
                  <a:lnTo>
                    <a:pt x="18574" y="46585"/>
                  </a:lnTo>
                  <a:lnTo>
                    <a:pt x="4189" y="84258"/>
                  </a:lnTo>
                  <a:lnTo>
                    <a:pt x="0" y="124584"/>
                  </a:lnTo>
                  <a:lnTo>
                    <a:pt x="4293" y="143729"/>
                  </a:lnTo>
                  <a:lnTo>
                    <a:pt x="11807" y="153291"/>
                  </a:lnTo>
                  <a:lnTo>
                    <a:pt x="16590" y="157229"/>
                  </a:lnTo>
                  <a:lnTo>
                    <a:pt x="56933" y="169688"/>
                  </a:lnTo>
                  <a:lnTo>
                    <a:pt x="133310" y="1651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39"/>
            <p:cNvSpPr/>
            <p:nvPr/>
          </p:nvSpPr>
          <p:spPr>
            <a:xfrm>
              <a:off x="6992496" y="1312664"/>
              <a:ext cx="70888" cy="160735"/>
            </a:xfrm>
            <a:custGeom>
              <a:avLst/>
              <a:gdLst/>
              <a:ahLst/>
              <a:cxnLst/>
              <a:rect l="0" t="0" r="0" b="0"/>
              <a:pathLst>
                <a:path w="70888" h="160735">
                  <a:moveTo>
                    <a:pt x="8379" y="0"/>
                  </a:moveTo>
                  <a:lnTo>
                    <a:pt x="3638" y="0"/>
                  </a:lnTo>
                  <a:lnTo>
                    <a:pt x="2242" y="992"/>
                  </a:lnTo>
                  <a:lnTo>
                    <a:pt x="1311" y="2646"/>
                  </a:lnTo>
                  <a:lnTo>
                    <a:pt x="0" y="12359"/>
                  </a:lnTo>
                  <a:lnTo>
                    <a:pt x="686" y="23353"/>
                  </a:lnTo>
                  <a:lnTo>
                    <a:pt x="10487" y="66553"/>
                  </a:lnTo>
                  <a:lnTo>
                    <a:pt x="25442" y="103766"/>
                  </a:lnTo>
                  <a:lnTo>
                    <a:pt x="50669" y="146067"/>
                  </a:lnTo>
                  <a:lnTo>
                    <a:pt x="57933" y="154215"/>
                  </a:lnTo>
                  <a:lnTo>
                    <a:pt x="70887" y="16073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40"/>
            <p:cNvSpPr/>
            <p:nvPr/>
          </p:nvSpPr>
          <p:spPr>
            <a:xfrm>
              <a:off x="6938367" y="1183576"/>
              <a:ext cx="17861" cy="21933"/>
            </a:xfrm>
            <a:custGeom>
              <a:avLst/>
              <a:gdLst/>
              <a:ahLst/>
              <a:cxnLst/>
              <a:rect l="0" t="0" r="0" b="0"/>
              <a:pathLst>
                <a:path w="17861" h="21933">
                  <a:moveTo>
                    <a:pt x="17860" y="21932"/>
                  </a:moveTo>
                  <a:lnTo>
                    <a:pt x="13119" y="17191"/>
                  </a:lnTo>
                  <a:lnTo>
                    <a:pt x="10792" y="12218"/>
                  </a:lnTo>
                  <a:lnTo>
                    <a:pt x="10171" y="9503"/>
                  </a:lnTo>
                  <a:lnTo>
                    <a:pt x="4556" y="941"/>
                  </a:lnTo>
                  <a:lnTo>
                    <a:pt x="3039" y="0"/>
                  </a:lnTo>
                  <a:lnTo>
                    <a:pt x="0" y="40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41"/>
            <p:cNvSpPr/>
            <p:nvPr/>
          </p:nvSpPr>
          <p:spPr>
            <a:xfrm>
              <a:off x="7073157" y="1241227"/>
              <a:ext cx="139310" cy="169140"/>
            </a:xfrm>
            <a:custGeom>
              <a:avLst/>
              <a:gdLst/>
              <a:ahLst/>
              <a:cxnLst/>
              <a:rect l="0" t="0" r="0" b="0"/>
              <a:pathLst>
                <a:path w="139310" h="169140">
                  <a:moveTo>
                    <a:pt x="25945" y="26789"/>
                  </a:moveTo>
                  <a:lnTo>
                    <a:pt x="8775" y="65868"/>
                  </a:lnTo>
                  <a:lnTo>
                    <a:pt x="1055" y="101903"/>
                  </a:lnTo>
                  <a:lnTo>
                    <a:pt x="0" y="126319"/>
                  </a:lnTo>
                  <a:lnTo>
                    <a:pt x="7468" y="148415"/>
                  </a:lnTo>
                  <a:lnTo>
                    <a:pt x="18725" y="164189"/>
                  </a:lnTo>
                  <a:lnTo>
                    <a:pt x="23116" y="167006"/>
                  </a:lnTo>
                  <a:lnTo>
                    <a:pt x="51514" y="169139"/>
                  </a:lnTo>
                  <a:lnTo>
                    <a:pt x="79161" y="164768"/>
                  </a:lnTo>
                  <a:lnTo>
                    <a:pt x="96724" y="157189"/>
                  </a:lnTo>
                  <a:lnTo>
                    <a:pt x="117692" y="139178"/>
                  </a:lnTo>
                  <a:lnTo>
                    <a:pt x="128899" y="115435"/>
                  </a:lnTo>
                  <a:lnTo>
                    <a:pt x="138139" y="79182"/>
                  </a:lnTo>
                  <a:lnTo>
                    <a:pt x="139309" y="60989"/>
                  </a:lnTo>
                  <a:lnTo>
                    <a:pt x="131975" y="22263"/>
                  </a:lnTo>
                  <a:lnTo>
                    <a:pt x="129374" y="14841"/>
                  </a:lnTo>
                  <a:lnTo>
                    <a:pt x="125656" y="9894"/>
                  </a:lnTo>
                  <a:lnTo>
                    <a:pt x="10631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42"/>
            <p:cNvSpPr/>
            <p:nvPr/>
          </p:nvSpPr>
          <p:spPr>
            <a:xfrm>
              <a:off x="7224117" y="1173665"/>
              <a:ext cx="205384" cy="170052"/>
            </a:xfrm>
            <a:custGeom>
              <a:avLst/>
              <a:gdLst/>
              <a:ahLst/>
              <a:cxnLst/>
              <a:rect l="0" t="0" r="0" b="0"/>
              <a:pathLst>
                <a:path w="205384" h="170052">
                  <a:moveTo>
                    <a:pt x="0" y="49702"/>
                  </a:moveTo>
                  <a:lnTo>
                    <a:pt x="0" y="88781"/>
                  </a:lnTo>
                  <a:lnTo>
                    <a:pt x="7129" y="128969"/>
                  </a:lnTo>
                  <a:lnTo>
                    <a:pt x="12429" y="147440"/>
                  </a:lnTo>
                  <a:lnTo>
                    <a:pt x="17216" y="153556"/>
                  </a:lnTo>
                  <a:lnTo>
                    <a:pt x="30471" y="160352"/>
                  </a:lnTo>
                  <a:lnTo>
                    <a:pt x="68263" y="170051"/>
                  </a:lnTo>
                  <a:lnTo>
                    <a:pt x="82924" y="169998"/>
                  </a:lnTo>
                  <a:lnTo>
                    <a:pt x="91002" y="168595"/>
                  </a:lnTo>
                  <a:lnTo>
                    <a:pt x="97379" y="164683"/>
                  </a:lnTo>
                  <a:lnTo>
                    <a:pt x="107111" y="152398"/>
                  </a:lnTo>
                  <a:lnTo>
                    <a:pt x="121442" y="107985"/>
                  </a:lnTo>
                  <a:lnTo>
                    <a:pt x="132103" y="63992"/>
                  </a:lnTo>
                  <a:lnTo>
                    <a:pt x="132589" y="25993"/>
                  </a:lnTo>
                  <a:lnTo>
                    <a:pt x="126209" y="449"/>
                  </a:lnTo>
                  <a:lnTo>
                    <a:pt x="125811" y="0"/>
                  </a:lnTo>
                  <a:lnTo>
                    <a:pt x="125546" y="692"/>
                  </a:lnTo>
                  <a:lnTo>
                    <a:pt x="125120" y="23154"/>
                  </a:lnTo>
                  <a:lnTo>
                    <a:pt x="134528" y="49774"/>
                  </a:lnTo>
                  <a:lnTo>
                    <a:pt x="161204" y="89938"/>
                  </a:lnTo>
                  <a:lnTo>
                    <a:pt x="179899" y="119717"/>
                  </a:lnTo>
                  <a:lnTo>
                    <a:pt x="205383" y="1300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43"/>
            <p:cNvSpPr/>
            <p:nvPr/>
          </p:nvSpPr>
          <p:spPr>
            <a:xfrm>
              <a:off x="7482100" y="1044773"/>
              <a:ext cx="156154" cy="276822"/>
            </a:xfrm>
            <a:custGeom>
              <a:avLst/>
              <a:gdLst/>
              <a:ahLst/>
              <a:cxnLst/>
              <a:rect l="0" t="0" r="0" b="0"/>
              <a:pathLst>
                <a:path w="156154" h="276822">
                  <a:moveTo>
                    <a:pt x="134923" y="0"/>
                  </a:moveTo>
                  <a:lnTo>
                    <a:pt x="128787" y="14259"/>
                  </a:lnTo>
                  <a:lnTo>
                    <a:pt x="127234" y="24858"/>
                  </a:lnTo>
                  <a:lnTo>
                    <a:pt x="124837" y="27486"/>
                  </a:lnTo>
                  <a:lnTo>
                    <a:pt x="121254" y="28246"/>
                  </a:lnTo>
                  <a:lnTo>
                    <a:pt x="101245" y="27077"/>
                  </a:lnTo>
                  <a:lnTo>
                    <a:pt x="87213" y="34855"/>
                  </a:lnTo>
                  <a:lnTo>
                    <a:pt x="46142" y="71362"/>
                  </a:lnTo>
                  <a:lnTo>
                    <a:pt x="21916" y="90495"/>
                  </a:lnTo>
                  <a:lnTo>
                    <a:pt x="998" y="102837"/>
                  </a:lnTo>
                  <a:lnTo>
                    <a:pt x="0" y="104277"/>
                  </a:lnTo>
                  <a:lnTo>
                    <a:pt x="325" y="105237"/>
                  </a:lnTo>
                  <a:lnTo>
                    <a:pt x="35352" y="121283"/>
                  </a:lnTo>
                  <a:lnTo>
                    <a:pt x="74502" y="124279"/>
                  </a:lnTo>
                  <a:lnTo>
                    <a:pt x="103462" y="127443"/>
                  </a:lnTo>
                  <a:lnTo>
                    <a:pt x="117963" y="133040"/>
                  </a:lnTo>
                  <a:lnTo>
                    <a:pt x="136292" y="147348"/>
                  </a:lnTo>
                  <a:lnTo>
                    <a:pt x="148448" y="165147"/>
                  </a:lnTo>
                  <a:lnTo>
                    <a:pt x="155156" y="180555"/>
                  </a:lnTo>
                  <a:lnTo>
                    <a:pt x="156153" y="194679"/>
                  </a:lnTo>
                  <a:lnTo>
                    <a:pt x="155029" y="201224"/>
                  </a:lnTo>
                  <a:lnTo>
                    <a:pt x="148489" y="213787"/>
                  </a:lnTo>
                  <a:lnTo>
                    <a:pt x="113808" y="253006"/>
                  </a:lnTo>
                  <a:lnTo>
                    <a:pt x="94050" y="268221"/>
                  </a:lnTo>
                  <a:lnTo>
                    <a:pt x="81701" y="272999"/>
                  </a:lnTo>
                  <a:lnTo>
                    <a:pt x="36697" y="2768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56"/>
          <p:cNvGrpSpPr/>
          <p:nvPr/>
        </p:nvGrpSpPr>
        <p:grpSpPr>
          <a:xfrm>
            <a:off x="5983981" y="3687961"/>
            <a:ext cx="2186684" cy="482204"/>
            <a:chOff x="5983981" y="3687961"/>
            <a:chExt cx="2186684" cy="482204"/>
          </a:xfrm>
        </p:grpSpPr>
        <p:sp>
          <p:nvSpPr>
            <p:cNvPr id="18" name="SMARTInkShape-244"/>
            <p:cNvSpPr/>
            <p:nvPr/>
          </p:nvSpPr>
          <p:spPr>
            <a:xfrm>
              <a:off x="5983981" y="3790052"/>
              <a:ext cx="166561" cy="246168"/>
            </a:xfrm>
            <a:custGeom>
              <a:avLst/>
              <a:gdLst/>
              <a:ahLst/>
              <a:cxnLst/>
              <a:rect l="0" t="0" r="0" b="0"/>
              <a:pathLst>
                <a:path w="166561" h="246168">
                  <a:moveTo>
                    <a:pt x="79277" y="85432"/>
                  </a:moveTo>
                  <a:lnTo>
                    <a:pt x="80269" y="99690"/>
                  </a:lnTo>
                  <a:lnTo>
                    <a:pt x="84017" y="110290"/>
                  </a:lnTo>
                  <a:lnTo>
                    <a:pt x="86406" y="113910"/>
                  </a:lnTo>
                  <a:lnTo>
                    <a:pt x="91706" y="117933"/>
                  </a:lnTo>
                  <a:lnTo>
                    <a:pt x="94508" y="118013"/>
                  </a:lnTo>
                  <a:lnTo>
                    <a:pt x="100267" y="115457"/>
                  </a:lnTo>
                  <a:lnTo>
                    <a:pt x="141333" y="74838"/>
                  </a:lnTo>
                  <a:lnTo>
                    <a:pt x="154770" y="61899"/>
                  </a:lnTo>
                  <a:lnTo>
                    <a:pt x="161777" y="51491"/>
                  </a:lnTo>
                  <a:lnTo>
                    <a:pt x="166560" y="29735"/>
                  </a:lnTo>
                  <a:lnTo>
                    <a:pt x="162387" y="15699"/>
                  </a:lnTo>
                  <a:lnTo>
                    <a:pt x="154910" y="4830"/>
                  </a:lnTo>
                  <a:lnTo>
                    <a:pt x="148280" y="0"/>
                  </a:lnTo>
                  <a:lnTo>
                    <a:pt x="136734" y="499"/>
                  </a:lnTo>
                  <a:lnTo>
                    <a:pt x="96471" y="11593"/>
                  </a:lnTo>
                  <a:lnTo>
                    <a:pt x="52400" y="30717"/>
                  </a:lnTo>
                  <a:lnTo>
                    <a:pt x="30413" y="47282"/>
                  </a:lnTo>
                  <a:lnTo>
                    <a:pt x="11331" y="74239"/>
                  </a:lnTo>
                  <a:lnTo>
                    <a:pt x="2590" y="102621"/>
                  </a:lnTo>
                  <a:lnTo>
                    <a:pt x="0" y="134622"/>
                  </a:lnTo>
                  <a:lnTo>
                    <a:pt x="4686" y="154920"/>
                  </a:lnTo>
                  <a:lnTo>
                    <a:pt x="13383" y="171878"/>
                  </a:lnTo>
                  <a:lnTo>
                    <a:pt x="37781" y="193495"/>
                  </a:lnTo>
                  <a:lnTo>
                    <a:pt x="77708" y="221481"/>
                  </a:lnTo>
                  <a:lnTo>
                    <a:pt x="106066" y="2461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45"/>
            <p:cNvSpPr/>
            <p:nvPr/>
          </p:nvSpPr>
          <p:spPr>
            <a:xfrm>
              <a:off x="6179344" y="3848695"/>
              <a:ext cx="187524" cy="187525"/>
            </a:xfrm>
            <a:custGeom>
              <a:avLst/>
              <a:gdLst/>
              <a:ahLst/>
              <a:cxnLst/>
              <a:rect l="0" t="0" r="0" b="0"/>
              <a:pathLst>
                <a:path w="187524" h="187525">
                  <a:moveTo>
                    <a:pt x="0" y="0"/>
                  </a:moveTo>
                  <a:lnTo>
                    <a:pt x="4740" y="4741"/>
                  </a:lnTo>
                  <a:lnTo>
                    <a:pt x="26857" y="43614"/>
                  </a:lnTo>
                  <a:lnTo>
                    <a:pt x="67746" y="77853"/>
                  </a:lnTo>
                  <a:lnTo>
                    <a:pt x="104117" y="117891"/>
                  </a:lnTo>
                  <a:lnTo>
                    <a:pt x="139893" y="157394"/>
                  </a:lnTo>
                  <a:lnTo>
                    <a:pt x="187523" y="18752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46"/>
            <p:cNvSpPr/>
            <p:nvPr/>
          </p:nvSpPr>
          <p:spPr>
            <a:xfrm>
              <a:off x="6197203" y="3857625"/>
              <a:ext cx="187525" cy="178595"/>
            </a:xfrm>
            <a:custGeom>
              <a:avLst/>
              <a:gdLst/>
              <a:ahLst/>
              <a:cxnLst/>
              <a:rect l="0" t="0" r="0" b="0"/>
              <a:pathLst>
                <a:path w="187525" h="178595">
                  <a:moveTo>
                    <a:pt x="187524" y="0"/>
                  </a:moveTo>
                  <a:lnTo>
                    <a:pt x="158382" y="2646"/>
                  </a:lnTo>
                  <a:lnTo>
                    <a:pt x="150237" y="4740"/>
                  </a:lnTo>
                  <a:lnTo>
                    <a:pt x="135894" y="15005"/>
                  </a:lnTo>
                  <a:lnTo>
                    <a:pt x="104436" y="54378"/>
                  </a:lnTo>
                  <a:lnTo>
                    <a:pt x="69707" y="98332"/>
                  </a:lnTo>
                  <a:lnTo>
                    <a:pt x="33629" y="135821"/>
                  </a:lnTo>
                  <a:lnTo>
                    <a:pt x="0" y="1785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47"/>
            <p:cNvSpPr/>
            <p:nvPr/>
          </p:nvSpPr>
          <p:spPr>
            <a:xfrm>
              <a:off x="6429375" y="3857625"/>
              <a:ext cx="17860" cy="312540"/>
            </a:xfrm>
            <a:custGeom>
              <a:avLst/>
              <a:gdLst/>
              <a:ahLst/>
              <a:cxnLst/>
              <a:rect l="0" t="0" r="0" b="0"/>
              <a:pathLst>
                <a:path w="17860" h="312540">
                  <a:moveTo>
                    <a:pt x="17859" y="0"/>
                  </a:moveTo>
                  <a:lnTo>
                    <a:pt x="10791" y="16782"/>
                  </a:lnTo>
                  <a:lnTo>
                    <a:pt x="3038" y="54980"/>
                  </a:lnTo>
                  <a:lnTo>
                    <a:pt x="900" y="93460"/>
                  </a:lnTo>
                  <a:lnTo>
                    <a:pt x="267" y="133415"/>
                  </a:lnTo>
                  <a:lnTo>
                    <a:pt x="119" y="168767"/>
                  </a:lnTo>
                  <a:lnTo>
                    <a:pt x="53" y="204984"/>
                  </a:lnTo>
                  <a:lnTo>
                    <a:pt x="23" y="237947"/>
                  </a:lnTo>
                  <a:lnTo>
                    <a:pt x="7" y="273240"/>
                  </a:lnTo>
                  <a:lnTo>
                    <a:pt x="0" y="3125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8"/>
            <p:cNvSpPr/>
            <p:nvPr/>
          </p:nvSpPr>
          <p:spPr>
            <a:xfrm>
              <a:off x="6420445" y="3825427"/>
              <a:ext cx="198819" cy="177086"/>
            </a:xfrm>
            <a:custGeom>
              <a:avLst/>
              <a:gdLst/>
              <a:ahLst/>
              <a:cxnLst/>
              <a:rect l="0" t="0" r="0" b="0"/>
              <a:pathLst>
                <a:path w="198819" h="177086">
                  <a:moveTo>
                    <a:pt x="8930" y="23268"/>
                  </a:moveTo>
                  <a:lnTo>
                    <a:pt x="13670" y="23268"/>
                  </a:lnTo>
                  <a:lnTo>
                    <a:pt x="18643" y="20623"/>
                  </a:lnTo>
                  <a:lnTo>
                    <a:pt x="44142" y="6099"/>
                  </a:lnTo>
                  <a:lnTo>
                    <a:pt x="59637" y="3401"/>
                  </a:lnTo>
                  <a:lnTo>
                    <a:pt x="74131" y="3524"/>
                  </a:lnTo>
                  <a:lnTo>
                    <a:pt x="98033" y="0"/>
                  </a:lnTo>
                  <a:lnTo>
                    <a:pt x="111700" y="2343"/>
                  </a:lnTo>
                  <a:lnTo>
                    <a:pt x="154179" y="21787"/>
                  </a:lnTo>
                  <a:lnTo>
                    <a:pt x="180827" y="44363"/>
                  </a:lnTo>
                  <a:lnTo>
                    <a:pt x="196564" y="68876"/>
                  </a:lnTo>
                  <a:lnTo>
                    <a:pt x="198818" y="83556"/>
                  </a:lnTo>
                  <a:lnTo>
                    <a:pt x="187439" y="123372"/>
                  </a:lnTo>
                  <a:lnTo>
                    <a:pt x="162253" y="155124"/>
                  </a:lnTo>
                  <a:lnTo>
                    <a:pt x="153810" y="160782"/>
                  </a:lnTo>
                  <a:lnTo>
                    <a:pt x="146196" y="163561"/>
                  </a:lnTo>
                  <a:lnTo>
                    <a:pt x="139136" y="164422"/>
                  </a:lnTo>
                  <a:lnTo>
                    <a:pt x="126000" y="170670"/>
                  </a:lnTo>
                  <a:lnTo>
                    <a:pt x="119719" y="175114"/>
                  </a:lnTo>
                  <a:lnTo>
                    <a:pt x="113547" y="177085"/>
                  </a:lnTo>
                  <a:lnTo>
                    <a:pt x="69308" y="175380"/>
                  </a:lnTo>
                  <a:lnTo>
                    <a:pt x="40159" y="174172"/>
                  </a:lnTo>
                  <a:lnTo>
                    <a:pt x="0" y="1750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49"/>
            <p:cNvSpPr/>
            <p:nvPr/>
          </p:nvSpPr>
          <p:spPr>
            <a:xfrm>
              <a:off x="6645947" y="3842519"/>
              <a:ext cx="158476" cy="197140"/>
            </a:xfrm>
            <a:custGeom>
              <a:avLst/>
              <a:gdLst/>
              <a:ahLst/>
              <a:cxnLst/>
              <a:rect l="0" t="0" r="0" b="0"/>
              <a:pathLst>
                <a:path w="158476" h="197140">
                  <a:moveTo>
                    <a:pt x="33459" y="104403"/>
                  </a:moveTo>
                  <a:lnTo>
                    <a:pt x="42940" y="109143"/>
                  </a:lnTo>
                  <a:lnTo>
                    <a:pt x="63057" y="112092"/>
                  </a:lnTo>
                  <a:lnTo>
                    <a:pt x="76711" y="107490"/>
                  </a:lnTo>
                  <a:lnTo>
                    <a:pt x="96903" y="93106"/>
                  </a:lnTo>
                  <a:lnTo>
                    <a:pt x="116204" y="55621"/>
                  </a:lnTo>
                  <a:lnTo>
                    <a:pt x="128627" y="25534"/>
                  </a:lnTo>
                  <a:lnTo>
                    <a:pt x="128655" y="22058"/>
                  </a:lnTo>
                  <a:lnTo>
                    <a:pt x="127681" y="19741"/>
                  </a:lnTo>
                  <a:lnTo>
                    <a:pt x="114248" y="6541"/>
                  </a:lnTo>
                  <a:lnTo>
                    <a:pt x="98469" y="1377"/>
                  </a:lnTo>
                  <a:lnTo>
                    <a:pt x="88705" y="0"/>
                  </a:lnTo>
                  <a:lnTo>
                    <a:pt x="72565" y="3762"/>
                  </a:lnTo>
                  <a:lnTo>
                    <a:pt x="54968" y="11745"/>
                  </a:lnTo>
                  <a:lnTo>
                    <a:pt x="50775" y="12865"/>
                  </a:lnTo>
                  <a:lnTo>
                    <a:pt x="35392" y="23923"/>
                  </a:lnTo>
                  <a:lnTo>
                    <a:pt x="18267" y="44507"/>
                  </a:lnTo>
                  <a:lnTo>
                    <a:pt x="2824" y="83275"/>
                  </a:lnTo>
                  <a:lnTo>
                    <a:pt x="0" y="98651"/>
                  </a:lnTo>
                  <a:lnTo>
                    <a:pt x="1231" y="105529"/>
                  </a:lnTo>
                  <a:lnTo>
                    <a:pt x="22796" y="141642"/>
                  </a:lnTo>
                  <a:lnTo>
                    <a:pt x="63298" y="178393"/>
                  </a:lnTo>
                  <a:lnTo>
                    <a:pt x="89698" y="193028"/>
                  </a:lnTo>
                  <a:lnTo>
                    <a:pt x="97741" y="196228"/>
                  </a:lnTo>
                  <a:lnTo>
                    <a:pt x="114615" y="197139"/>
                  </a:lnTo>
                  <a:lnTo>
                    <a:pt x="158475" y="18477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50"/>
            <p:cNvSpPr/>
            <p:nvPr/>
          </p:nvSpPr>
          <p:spPr>
            <a:xfrm>
              <a:off x="6889486" y="3786188"/>
              <a:ext cx="120320" cy="212079"/>
            </a:xfrm>
            <a:custGeom>
              <a:avLst/>
              <a:gdLst/>
              <a:ahLst/>
              <a:cxnLst/>
              <a:rect l="0" t="0" r="0" b="0"/>
              <a:pathLst>
                <a:path w="120320" h="212079">
                  <a:moveTo>
                    <a:pt x="39952" y="0"/>
                  </a:moveTo>
                  <a:lnTo>
                    <a:pt x="32884" y="29140"/>
                  </a:lnTo>
                  <a:lnTo>
                    <a:pt x="28927" y="51629"/>
                  </a:lnTo>
                  <a:lnTo>
                    <a:pt x="23442" y="67524"/>
                  </a:lnTo>
                  <a:lnTo>
                    <a:pt x="22359" y="111454"/>
                  </a:lnTo>
                  <a:lnTo>
                    <a:pt x="23163" y="148337"/>
                  </a:lnTo>
                  <a:lnTo>
                    <a:pt x="29175" y="188418"/>
                  </a:lnTo>
                  <a:lnTo>
                    <a:pt x="30657" y="206772"/>
                  </a:lnTo>
                  <a:lnTo>
                    <a:pt x="29786" y="209285"/>
                  </a:lnTo>
                  <a:lnTo>
                    <a:pt x="28214" y="210961"/>
                  </a:lnTo>
                  <a:lnTo>
                    <a:pt x="26173" y="212078"/>
                  </a:lnTo>
                  <a:lnTo>
                    <a:pt x="23821" y="210838"/>
                  </a:lnTo>
                  <a:lnTo>
                    <a:pt x="10022" y="193999"/>
                  </a:lnTo>
                  <a:lnTo>
                    <a:pt x="6806" y="185110"/>
                  </a:lnTo>
                  <a:lnTo>
                    <a:pt x="0" y="149012"/>
                  </a:lnTo>
                  <a:lnTo>
                    <a:pt x="1435" y="117904"/>
                  </a:lnTo>
                  <a:lnTo>
                    <a:pt x="11801" y="75581"/>
                  </a:lnTo>
                  <a:lnTo>
                    <a:pt x="32839" y="44373"/>
                  </a:lnTo>
                  <a:lnTo>
                    <a:pt x="47325" y="28802"/>
                  </a:lnTo>
                  <a:lnTo>
                    <a:pt x="51813" y="26146"/>
                  </a:lnTo>
                  <a:lnTo>
                    <a:pt x="55796" y="25368"/>
                  </a:lnTo>
                  <a:lnTo>
                    <a:pt x="59445" y="25841"/>
                  </a:lnTo>
                  <a:lnTo>
                    <a:pt x="120319" y="89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51"/>
            <p:cNvSpPr/>
            <p:nvPr/>
          </p:nvSpPr>
          <p:spPr>
            <a:xfrm>
              <a:off x="7134820" y="3798902"/>
              <a:ext cx="44650" cy="219458"/>
            </a:xfrm>
            <a:custGeom>
              <a:avLst/>
              <a:gdLst/>
              <a:ahLst/>
              <a:cxnLst/>
              <a:rect l="0" t="0" r="0" b="0"/>
              <a:pathLst>
                <a:path w="44650" h="219458">
                  <a:moveTo>
                    <a:pt x="44649" y="5145"/>
                  </a:moveTo>
                  <a:lnTo>
                    <a:pt x="39908" y="404"/>
                  </a:lnTo>
                  <a:lnTo>
                    <a:pt x="38512" y="0"/>
                  </a:lnTo>
                  <a:lnTo>
                    <a:pt x="37581" y="723"/>
                  </a:lnTo>
                  <a:lnTo>
                    <a:pt x="23400" y="39225"/>
                  </a:lnTo>
                  <a:lnTo>
                    <a:pt x="12817" y="76258"/>
                  </a:lnTo>
                  <a:lnTo>
                    <a:pt x="7053" y="112237"/>
                  </a:lnTo>
                  <a:lnTo>
                    <a:pt x="1393" y="152747"/>
                  </a:lnTo>
                  <a:lnTo>
                    <a:pt x="183" y="193977"/>
                  </a:lnTo>
                  <a:lnTo>
                    <a:pt x="0" y="2194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52"/>
            <p:cNvSpPr/>
            <p:nvPr/>
          </p:nvSpPr>
          <p:spPr>
            <a:xfrm>
              <a:off x="7108031" y="3687961"/>
              <a:ext cx="17861" cy="26790"/>
            </a:xfrm>
            <a:custGeom>
              <a:avLst/>
              <a:gdLst/>
              <a:ahLst/>
              <a:cxnLst/>
              <a:rect l="0" t="0" r="0" b="0"/>
              <a:pathLst>
                <a:path w="17861" h="26790">
                  <a:moveTo>
                    <a:pt x="17860" y="26789"/>
                  </a:moveTo>
                  <a:lnTo>
                    <a:pt x="10792" y="10007"/>
                  </a:lnTo>
                  <a:lnTo>
                    <a:pt x="10170" y="6672"/>
                  </a:lnTo>
                  <a:lnTo>
                    <a:pt x="8765" y="4448"/>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53"/>
            <p:cNvSpPr/>
            <p:nvPr/>
          </p:nvSpPr>
          <p:spPr>
            <a:xfrm>
              <a:off x="7291687" y="3826298"/>
              <a:ext cx="155673" cy="224357"/>
            </a:xfrm>
            <a:custGeom>
              <a:avLst/>
              <a:gdLst/>
              <a:ahLst/>
              <a:cxnLst/>
              <a:rect l="0" t="0" r="0" b="0"/>
              <a:pathLst>
                <a:path w="155673" h="224357">
                  <a:moveTo>
                    <a:pt x="30657" y="84905"/>
                  </a:moveTo>
                  <a:lnTo>
                    <a:pt x="30657" y="94386"/>
                  </a:lnTo>
                  <a:lnTo>
                    <a:pt x="32641" y="98171"/>
                  </a:lnTo>
                  <a:lnTo>
                    <a:pt x="40138" y="105023"/>
                  </a:lnTo>
                  <a:lnTo>
                    <a:pt x="44915" y="104270"/>
                  </a:lnTo>
                  <a:lnTo>
                    <a:pt x="72638" y="83303"/>
                  </a:lnTo>
                  <a:lnTo>
                    <a:pt x="81727" y="71295"/>
                  </a:lnTo>
                  <a:lnTo>
                    <a:pt x="101874" y="31700"/>
                  </a:lnTo>
                  <a:lnTo>
                    <a:pt x="114964" y="9732"/>
                  </a:lnTo>
                  <a:lnTo>
                    <a:pt x="114643" y="8001"/>
                  </a:lnTo>
                  <a:lnTo>
                    <a:pt x="113436" y="6846"/>
                  </a:lnTo>
                  <a:lnTo>
                    <a:pt x="87492" y="2196"/>
                  </a:lnTo>
                  <a:lnTo>
                    <a:pt x="83430" y="0"/>
                  </a:lnTo>
                  <a:lnTo>
                    <a:pt x="78738" y="520"/>
                  </a:lnTo>
                  <a:lnTo>
                    <a:pt x="56947" y="10322"/>
                  </a:lnTo>
                  <a:lnTo>
                    <a:pt x="51161" y="11371"/>
                  </a:lnTo>
                  <a:lnTo>
                    <a:pt x="39439" y="20473"/>
                  </a:lnTo>
                  <a:lnTo>
                    <a:pt x="13569" y="57947"/>
                  </a:lnTo>
                  <a:lnTo>
                    <a:pt x="4096" y="83863"/>
                  </a:lnTo>
                  <a:lnTo>
                    <a:pt x="0" y="107262"/>
                  </a:lnTo>
                  <a:lnTo>
                    <a:pt x="1488" y="127584"/>
                  </a:lnTo>
                  <a:lnTo>
                    <a:pt x="10747" y="143891"/>
                  </a:lnTo>
                  <a:lnTo>
                    <a:pt x="37148" y="175722"/>
                  </a:lnTo>
                  <a:lnTo>
                    <a:pt x="79660" y="204754"/>
                  </a:lnTo>
                  <a:lnTo>
                    <a:pt x="118604" y="224356"/>
                  </a:lnTo>
                  <a:lnTo>
                    <a:pt x="124015" y="223513"/>
                  </a:lnTo>
                  <a:lnTo>
                    <a:pt x="135319" y="217285"/>
                  </a:lnTo>
                  <a:lnTo>
                    <a:pt x="155672" y="19206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54"/>
            <p:cNvSpPr/>
            <p:nvPr/>
          </p:nvSpPr>
          <p:spPr>
            <a:xfrm>
              <a:off x="7518906" y="3812977"/>
              <a:ext cx="142767" cy="223243"/>
            </a:xfrm>
            <a:custGeom>
              <a:avLst/>
              <a:gdLst/>
              <a:ahLst/>
              <a:cxnLst/>
              <a:rect l="0" t="0" r="0" b="0"/>
              <a:pathLst>
                <a:path w="142767" h="223243">
                  <a:moveTo>
                    <a:pt x="8821" y="0"/>
                  </a:moveTo>
                  <a:lnTo>
                    <a:pt x="4080" y="9480"/>
                  </a:lnTo>
                  <a:lnTo>
                    <a:pt x="442" y="48542"/>
                  </a:lnTo>
                  <a:lnTo>
                    <a:pt x="0" y="93042"/>
                  </a:lnTo>
                  <a:lnTo>
                    <a:pt x="6049" y="132921"/>
                  </a:lnTo>
                  <a:lnTo>
                    <a:pt x="8273" y="169461"/>
                  </a:lnTo>
                  <a:lnTo>
                    <a:pt x="8800" y="210612"/>
                  </a:lnTo>
                  <a:lnTo>
                    <a:pt x="8810" y="208368"/>
                  </a:lnTo>
                  <a:lnTo>
                    <a:pt x="717" y="171145"/>
                  </a:lnTo>
                  <a:lnTo>
                    <a:pt x="55" y="131886"/>
                  </a:lnTo>
                  <a:lnTo>
                    <a:pt x="1948" y="110210"/>
                  </a:lnTo>
                  <a:lnTo>
                    <a:pt x="20018" y="67650"/>
                  </a:lnTo>
                  <a:lnTo>
                    <a:pt x="38161" y="28936"/>
                  </a:lnTo>
                  <a:lnTo>
                    <a:pt x="43264" y="22267"/>
                  </a:lnTo>
                  <a:lnTo>
                    <a:pt x="47658" y="18813"/>
                  </a:lnTo>
                  <a:lnTo>
                    <a:pt x="51579" y="17503"/>
                  </a:lnTo>
                  <a:lnTo>
                    <a:pt x="55186" y="17621"/>
                  </a:lnTo>
                  <a:lnTo>
                    <a:pt x="61839" y="20399"/>
                  </a:lnTo>
                  <a:lnTo>
                    <a:pt x="65002" y="22529"/>
                  </a:lnTo>
                  <a:lnTo>
                    <a:pt x="95631" y="66649"/>
                  </a:lnTo>
                  <a:lnTo>
                    <a:pt x="123214" y="108761"/>
                  </a:lnTo>
                  <a:lnTo>
                    <a:pt x="137875" y="148336"/>
                  </a:lnTo>
                  <a:lnTo>
                    <a:pt x="142766"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55"/>
            <p:cNvSpPr/>
            <p:nvPr/>
          </p:nvSpPr>
          <p:spPr>
            <a:xfrm>
              <a:off x="7743882" y="3786188"/>
              <a:ext cx="132103" cy="250032"/>
            </a:xfrm>
            <a:custGeom>
              <a:avLst/>
              <a:gdLst/>
              <a:ahLst/>
              <a:cxnLst/>
              <a:rect l="0" t="0" r="0" b="0"/>
              <a:pathLst>
                <a:path w="132103" h="250032">
                  <a:moveTo>
                    <a:pt x="132102" y="0"/>
                  </a:moveTo>
                  <a:lnTo>
                    <a:pt x="132102" y="4740"/>
                  </a:lnTo>
                  <a:lnTo>
                    <a:pt x="129456" y="9713"/>
                  </a:lnTo>
                  <a:lnTo>
                    <a:pt x="127362" y="12428"/>
                  </a:lnTo>
                  <a:lnTo>
                    <a:pt x="122389" y="15445"/>
                  </a:lnTo>
                  <a:lnTo>
                    <a:pt x="114886" y="16786"/>
                  </a:lnTo>
                  <a:lnTo>
                    <a:pt x="82174" y="17718"/>
                  </a:lnTo>
                  <a:lnTo>
                    <a:pt x="69893" y="23088"/>
                  </a:lnTo>
                  <a:lnTo>
                    <a:pt x="56829" y="34073"/>
                  </a:lnTo>
                  <a:lnTo>
                    <a:pt x="29479" y="70818"/>
                  </a:lnTo>
                  <a:lnTo>
                    <a:pt x="10660" y="115012"/>
                  </a:lnTo>
                  <a:lnTo>
                    <a:pt x="0" y="143554"/>
                  </a:lnTo>
                  <a:lnTo>
                    <a:pt x="4267" y="156075"/>
                  </a:lnTo>
                  <a:lnTo>
                    <a:pt x="20473" y="179859"/>
                  </a:lnTo>
                  <a:lnTo>
                    <a:pt x="69595" y="2500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56"/>
            <p:cNvSpPr/>
            <p:nvPr/>
          </p:nvSpPr>
          <p:spPr>
            <a:xfrm>
              <a:off x="7965281" y="3832732"/>
              <a:ext cx="205384" cy="245886"/>
            </a:xfrm>
            <a:custGeom>
              <a:avLst/>
              <a:gdLst/>
              <a:ahLst/>
              <a:cxnLst/>
              <a:rect l="0" t="0" r="0" b="0"/>
              <a:pathLst>
                <a:path w="205384" h="245886">
                  <a:moveTo>
                    <a:pt x="0" y="158838"/>
                  </a:moveTo>
                  <a:lnTo>
                    <a:pt x="14258" y="157846"/>
                  </a:lnTo>
                  <a:lnTo>
                    <a:pt x="51463" y="146410"/>
                  </a:lnTo>
                  <a:lnTo>
                    <a:pt x="84481" y="133107"/>
                  </a:lnTo>
                  <a:lnTo>
                    <a:pt x="109918" y="111857"/>
                  </a:lnTo>
                  <a:lnTo>
                    <a:pt x="136292" y="70882"/>
                  </a:lnTo>
                  <a:lnTo>
                    <a:pt x="161864" y="26992"/>
                  </a:lnTo>
                  <a:lnTo>
                    <a:pt x="163472" y="22324"/>
                  </a:lnTo>
                  <a:lnTo>
                    <a:pt x="163552" y="18219"/>
                  </a:lnTo>
                  <a:lnTo>
                    <a:pt x="162613" y="14491"/>
                  </a:lnTo>
                  <a:lnTo>
                    <a:pt x="156278" y="7702"/>
                  </a:lnTo>
                  <a:lnTo>
                    <a:pt x="151810" y="4503"/>
                  </a:lnTo>
                  <a:lnTo>
                    <a:pt x="126562" y="0"/>
                  </a:lnTo>
                  <a:lnTo>
                    <a:pt x="110489" y="4238"/>
                  </a:lnTo>
                  <a:lnTo>
                    <a:pt x="74521" y="27869"/>
                  </a:lnTo>
                  <a:lnTo>
                    <a:pt x="44449" y="54071"/>
                  </a:lnTo>
                  <a:lnTo>
                    <a:pt x="31471" y="73336"/>
                  </a:lnTo>
                  <a:lnTo>
                    <a:pt x="22334" y="98447"/>
                  </a:lnTo>
                  <a:lnTo>
                    <a:pt x="19848" y="119430"/>
                  </a:lnTo>
                  <a:lnTo>
                    <a:pt x="27930" y="153556"/>
                  </a:lnTo>
                  <a:lnTo>
                    <a:pt x="34904" y="166413"/>
                  </a:lnTo>
                  <a:lnTo>
                    <a:pt x="63220" y="192577"/>
                  </a:lnTo>
                  <a:lnTo>
                    <a:pt x="104222" y="227706"/>
                  </a:lnTo>
                  <a:lnTo>
                    <a:pt x="131533" y="240539"/>
                  </a:lnTo>
                  <a:lnTo>
                    <a:pt x="155280" y="245885"/>
                  </a:lnTo>
                  <a:lnTo>
                    <a:pt x="168563" y="244489"/>
                  </a:lnTo>
                  <a:lnTo>
                    <a:pt x="192155" y="238909"/>
                  </a:lnTo>
                  <a:lnTo>
                    <a:pt x="205383" y="2302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57"/>
          <p:cNvGrpSpPr/>
          <p:nvPr/>
        </p:nvGrpSpPr>
        <p:grpSpPr>
          <a:xfrm>
            <a:off x="6130018" y="1866305"/>
            <a:ext cx="1442358" cy="578272"/>
            <a:chOff x="6130018" y="1866305"/>
            <a:chExt cx="1442358" cy="578272"/>
          </a:xfrm>
        </p:grpSpPr>
        <p:sp>
          <p:nvSpPr>
            <p:cNvPr id="32" name="SMARTInkShape-257"/>
            <p:cNvSpPr/>
            <p:nvPr/>
          </p:nvSpPr>
          <p:spPr>
            <a:xfrm>
              <a:off x="6130018" y="1938555"/>
              <a:ext cx="227579" cy="483774"/>
            </a:xfrm>
            <a:custGeom>
              <a:avLst/>
              <a:gdLst/>
              <a:ahLst/>
              <a:cxnLst/>
              <a:rect l="0" t="0" r="0" b="0"/>
              <a:pathLst>
                <a:path w="227579" h="483774">
                  <a:moveTo>
                    <a:pt x="174341" y="17047"/>
                  </a:moveTo>
                  <a:lnTo>
                    <a:pt x="169601" y="17047"/>
                  </a:lnTo>
                  <a:lnTo>
                    <a:pt x="164628" y="19692"/>
                  </a:lnTo>
                  <a:lnTo>
                    <a:pt x="161913" y="21787"/>
                  </a:lnTo>
                  <a:lnTo>
                    <a:pt x="158118" y="22191"/>
                  </a:lnTo>
                  <a:lnTo>
                    <a:pt x="148610" y="19994"/>
                  </a:lnTo>
                  <a:lnTo>
                    <a:pt x="120511" y="3299"/>
                  </a:lnTo>
                  <a:lnTo>
                    <a:pt x="96901" y="0"/>
                  </a:lnTo>
                  <a:lnTo>
                    <a:pt x="85022" y="4840"/>
                  </a:lnTo>
                  <a:lnTo>
                    <a:pt x="46320" y="33502"/>
                  </a:lnTo>
                  <a:lnTo>
                    <a:pt x="12653" y="65994"/>
                  </a:lnTo>
                  <a:lnTo>
                    <a:pt x="8222" y="81796"/>
                  </a:lnTo>
                  <a:lnTo>
                    <a:pt x="3082" y="118583"/>
                  </a:lnTo>
                  <a:lnTo>
                    <a:pt x="0" y="144525"/>
                  </a:lnTo>
                  <a:lnTo>
                    <a:pt x="3865" y="180567"/>
                  </a:lnTo>
                  <a:lnTo>
                    <a:pt x="12254" y="186626"/>
                  </a:lnTo>
                  <a:lnTo>
                    <a:pt x="38050" y="200590"/>
                  </a:lnTo>
                  <a:lnTo>
                    <a:pt x="52252" y="202801"/>
                  </a:lnTo>
                  <a:lnTo>
                    <a:pt x="68486" y="195847"/>
                  </a:lnTo>
                  <a:lnTo>
                    <a:pt x="110020" y="160757"/>
                  </a:lnTo>
                  <a:lnTo>
                    <a:pt x="124415" y="145066"/>
                  </a:lnTo>
                  <a:lnTo>
                    <a:pt x="143382" y="104022"/>
                  </a:lnTo>
                  <a:lnTo>
                    <a:pt x="145699" y="91752"/>
                  </a:lnTo>
                  <a:lnTo>
                    <a:pt x="139701" y="48079"/>
                  </a:lnTo>
                  <a:lnTo>
                    <a:pt x="138835" y="33356"/>
                  </a:lnTo>
                  <a:lnTo>
                    <a:pt x="138631" y="43310"/>
                  </a:lnTo>
                  <a:lnTo>
                    <a:pt x="156715" y="84421"/>
                  </a:lnTo>
                  <a:lnTo>
                    <a:pt x="168434" y="109068"/>
                  </a:lnTo>
                  <a:lnTo>
                    <a:pt x="180631" y="151351"/>
                  </a:lnTo>
                  <a:lnTo>
                    <a:pt x="187490" y="186782"/>
                  </a:lnTo>
                  <a:lnTo>
                    <a:pt x="198648" y="217233"/>
                  </a:lnTo>
                  <a:lnTo>
                    <a:pt x="207932" y="259632"/>
                  </a:lnTo>
                  <a:lnTo>
                    <a:pt x="219157" y="301032"/>
                  </a:lnTo>
                  <a:lnTo>
                    <a:pt x="226189" y="338167"/>
                  </a:lnTo>
                  <a:lnTo>
                    <a:pt x="227578" y="375157"/>
                  </a:lnTo>
                  <a:lnTo>
                    <a:pt x="225206" y="417007"/>
                  </a:lnTo>
                  <a:lnTo>
                    <a:pt x="218186" y="439824"/>
                  </a:lnTo>
                  <a:lnTo>
                    <a:pt x="204530" y="458160"/>
                  </a:lnTo>
                  <a:lnTo>
                    <a:pt x="189743" y="472058"/>
                  </a:lnTo>
                  <a:lnTo>
                    <a:pt x="173249" y="481542"/>
                  </a:lnTo>
                  <a:lnTo>
                    <a:pt x="158642" y="483773"/>
                  </a:lnTo>
                  <a:lnTo>
                    <a:pt x="123615" y="477120"/>
                  </a:lnTo>
                  <a:lnTo>
                    <a:pt x="80463" y="460115"/>
                  </a:lnTo>
                  <a:lnTo>
                    <a:pt x="49326" y="445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58"/>
            <p:cNvSpPr/>
            <p:nvPr/>
          </p:nvSpPr>
          <p:spPr>
            <a:xfrm>
              <a:off x="6398234" y="1903332"/>
              <a:ext cx="129369" cy="230782"/>
            </a:xfrm>
            <a:custGeom>
              <a:avLst/>
              <a:gdLst/>
              <a:ahLst/>
              <a:cxnLst/>
              <a:rect l="0" t="0" r="0" b="0"/>
              <a:pathLst>
                <a:path w="129369" h="230782">
                  <a:moveTo>
                    <a:pt x="22211" y="123707"/>
                  </a:moveTo>
                  <a:lnTo>
                    <a:pt x="26952" y="118967"/>
                  </a:lnTo>
                  <a:lnTo>
                    <a:pt x="28348" y="118562"/>
                  </a:lnTo>
                  <a:lnTo>
                    <a:pt x="29279" y="119285"/>
                  </a:lnTo>
                  <a:lnTo>
                    <a:pt x="50494" y="159309"/>
                  </a:lnTo>
                  <a:lnTo>
                    <a:pt x="61202" y="199862"/>
                  </a:lnTo>
                  <a:lnTo>
                    <a:pt x="66734" y="223711"/>
                  </a:lnTo>
                  <a:lnTo>
                    <a:pt x="68760" y="226095"/>
                  </a:lnTo>
                  <a:lnTo>
                    <a:pt x="71103" y="227684"/>
                  </a:lnTo>
                  <a:lnTo>
                    <a:pt x="71673" y="228744"/>
                  </a:lnTo>
                  <a:lnTo>
                    <a:pt x="71061" y="229450"/>
                  </a:lnTo>
                  <a:lnTo>
                    <a:pt x="67689" y="230584"/>
                  </a:lnTo>
                  <a:lnTo>
                    <a:pt x="62365" y="230781"/>
                  </a:lnTo>
                  <a:lnTo>
                    <a:pt x="57255" y="222889"/>
                  </a:lnTo>
                  <a:lnTo>
                    <a:pt x="50685" y="210452"/>
                  </a:lnTo>
                  <a:lnTo>
                    <a:pt x="25989" y="169201"/>
                  </a:lnTo>
                  <a:lnTo>
                    <a:pt x="10411" y="138934"/>
                  </a:lnTo>
                  <a:lnTo>
                    <a:pt x="5150" y="115999"/>
                  </a:lnTo>
                  <a:lnTo>
                    <a:pt x="0" y="77598"/>
                  </a:lnTo>
                  <a:lnTo>
                    <a:pt x="3969" y="39488"/>
                  </a:lnTo>
                  <a:lnTo>
                    <a:pt x="5174" y="25753"/>
                  </a:lnTo>
                  <a:lnTo>
                    <a:pt x="9017" y="16341"/>
                  </a:lnTo>
                  <a:lnTo>
                    <a:pt x="12423" y="13434"/>
                  </a:lnTo>
                  <a:lnTo>
                    <a:pt x="21499" y="10205"/>
                  </a:lnTo>
                  <a:lnTo>
                    <a:pt x="61039" y="1635"/>
                  </a:lnTo>
                  <a:lnTo>
                    <a:pt x="72872" y="0"/>
                  </a:lnTo>
                  <a:lnTo>
                    <a:pt x="78805" y="2540"/>
                  </a:lnTo>
                  <a:lnTo>
                    <a:pt x="103796" y="26612"/>
                  </a:lnTo>
                  <a:lnTo>
                    <a:pt x="129368" y="52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59"/>
            <p:cNvSpPr/>
            <p:nvPr/>
          </p:nvSpPr>
          <p:spPr>
            <a:xfrm>
              <a:off x="6583466" y="1883366"/>
              <a:ext cx="182225" cy="235789"/>
            </a:xfrm>
            <a:custGeom>
              <a:avLst/>
              <a:gdLst/>
              <a:ahLst/>
              <a:cxnLst/>
              <a:rect l="0" t="0" r="0" b="0"/>
              <a:pathLst>
                <a:path w="182225" h="235789">
                  <a:moveTo>
                    <a:pt x="42362" y="188322"/>
                  </a:moveTo>
                  <a:lnTo>
                    <a:pt x="43354" y="168919"/>
                  </a:lnTo>
                  <a:lnTo>
                    <a:pt x="47103" y="160516"/>
                  </a:lnTo>
                  <a:lnTo>
                    <a:pt x="59532" y="145466"/>
                  </a:lnTo>
                  <a:lnTo>
                    <a:pt x="70167" y="139509"/>
                  </a:lnTo>
                  <a:lnTo>
                    <a:pt x="114672" y="122802"/>
                  </a:lnTo>
                  <a:lnTo>
                    <a:pt x="140210" y="106147"/>
                  </a:lnTo>
                  <a:lnTo>
                    <a:pt x="158006" y="78759"/>
                  </a:lnTo>
                  <a:lnTo>
                    <a:pt x="165197" y="72158"/>
                  </a:lnTo>
                  <a:lnTo>
                    <a:pt x="180690" y="48959"/>
                  </a:lnTo>
                  <a:lnTo>
                    <a:pt x="182206" y="44812"/>
                  </a:lnTo>
                  <a:lnTo>
                    <a:pt x="182224" y="41055"/>
                  </a:lnTo>
                  <a:lnTo>
                    <a:pt x="179599" y="34234"/>
                  </a:lnTo>
                  <a:lnTo>
                    <a:pt x="156479" y="3313"/>
                  </a:lnTo>
                  <a:lnTo>
                    <a:pt x="150190" y="490"/>
                  </a:lnTo>
                  <a:lnTo>
                    <a:pt x="132619" y="0"/>
                  </a:lnTo>
                  <a:lnTo>
                    <a:pt x="116872" y="5735"/>
                  </a:lnTo>
                  <a:lnTo>
                    <a:pt x="72308" y="30330"/>
                  </a:lnTo>
                  <a:lnTo>
                    <a:pt x="48351" y="47568"/>
                  </a:lnTo>
                  <a:lnTo>
                    <a:pt x="36425" y="51350"/>
                  </a:lnTo>
                  <a:lnTo>
                    <a:pt x="24510" y="60969"/>
                  </a:lnTo>
                  <a:lnTo>
                    <a:pt x="5433" y="86657"/>
                  </a:lnTo>
                  <a:lnTo>
                    <a:pt x="0" y="114322"/>
                  </a:lnTo>
                  <a:lnTo>
                    <a:pt x="3131" y="142914"/>
                  </a:lnTo>
                  <a:lnTo>
                    <a:pt x="10343" y="160756"/>
                  </a:lnTo>
                  <a:lnTo>
                    <a:pt x="21186" y="168794"/>
                  </a:lnTo>
                  <a:lnTo>
                    <a:pt x="41379" y="181544"/>
                  </a:lnTo>
                  <a:lnTo>
                    <a:pt x="80120" y="209441"/>
                  </a:lnTo>
                  <a:lnTo>
                    <a:pt x="121075" y="234220"/>
                  </a:lnTo>
                  <a:lnTo>
                    <a:pt x="126587" y="235788"/>
                  </a:lnTo>
                  <a:lnTo>
                    <a:pt x="149518" y="232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60"/>
            <p:cNvSpPr/>
            <p:nvPr/>
          </p:nvSpPr>
          <p:spPr>
            <a:xfrm>
              <a:off x="6811245" y="1898316"/>
              <a:ext cx="234279" cy="198399"/>
            </a:xfrm>
            <a:custGeom>
              <a:avLst/>
              <a:gdLst/>
              <a:ahLst/>
              <a:cxnLst/>
              <a:rect l="0" t="0" r="0" b="0"/>
              <a:pathLst>
                <a:path w="234279" h="198399">
                  <a:moveTo>
                    <a:pt x="198560" y="21567"/>
                  </a:moveTo>
                  <a:lnTo>
                    <a:pt x="190438" y="14438"/>
                  </a:lnTo>
                  <a:lnTo>
                    <a:pt x="160400" y="576"/>
                  </a:lnTo>
                  <a:lnTo>
                    <a:pt x="149188" y="0"/>
                  </a:lnTo>
                  <a:lnTo>
                    <a:pt x="132007" y="2609"/>
                  </a:lnTo>
                  <a:lnTo>
                    <a:pt x="115403" y="5204"/>
                  </a:lnTo>
                  <a:lnTo>
                    <a:pt x="85726" y="17821"/>
                  </a:lnTo>
                  <a:lnTo>
                    <a:pt x="45812" y="50410"/>
                  </a:lnTo>
                  <a:lnTo>
                    <a:pt x="12835" y="85473"/>
                  </a:lnTo>
                  <a:lnTo>
                    <a:pt x="2575" y="106855"/>
                  </a:lnTo>
                  <a:lnTo>
                    <a:pt x="0" y="126941"/>
                  </a:lnTo>
                  <a:lnTo>
                    <a:pt x="6430" y="168830"/>
                  </a:lnTo>
                  <a:lnTo>
                    <a:pt x="14281" y="183921"/>
                  </a:lnTo>
                  <a:lnTo>
                    <a:pt x="19153" y="189334"/>
                  </a:lnTo>
                  <a:lnTo>
                    <a:pt x="24385" y="191951"/>
                  </a:lnTo>
                  <a:lnTo>
                    <a:pt x="64924" y="197561"/>
                  </a:lnTo>
                  <a:lnTo>
                    <a:pt x="84660" y="198398"/>
                  </a:lnTo>
                  <a:lnTo>
                    <a:pt x="97005" y="195078"/>
                  </a:lnTo>
                  <a:lnTo>
                    <a:pt x="102083" y="189827"/>
                  </a:lnTo>
                  <a:lnTo>
                    <a:pt x="120616" y="146594"/>
                  </a:lnTo>
                  <a:lnTo>
                    <a:pt x="125837" y="123140"/>
                  </a:lnTo>
                  <a:lnTo>
                    <a:pt x="126017" y="85936"/>
                  </a:lnTo>
                  <a:lnTo>
                    <a:pt x="119419" y="44608"/>
                  </a:lnTo>
                  <a:lnTo>
                    <a:pt x="118018" y="39904"/>
                  </a:lnTo>
                  <a:lnTo>
                    <a:pt x="116092" y="36768"/>
                  </a:lnTo>
                  <a:lnTo>
                    <a:pt x="113815" y="34678"/>
                  </a:lnTo>
                  <a:lnTo>
                    <a:pt x="112298" y="35268"/>
                  </a:lnTo>
                  <a:lnTo>
                    <a:pt x="110612" y="41216"/>
                  </a:lnTo>
                  <a:lnTo>
                    <a:pt x="109381" y="64898"/>
                  </a:lnTo>
                  <a:lnTo>
                    <a:pt x="110334" y="68314"/>
                  </a:lnTo>
                  <a:lnTo>
                    <a:pt x="111962" y="70591"/>
                  </a:lnTo>
                  <a:lnTo>
                    <a:pt x="114038" y="72109"/>
                  </a:lnTo>
                  <a:lnTo>
                    <a:pt x="137073" y="106532"/>
                  </a:lnTo>
                  <a:lnTo>
                    <a:pt x="148412" y="124813"/>
                  </a:lnTo>
                  <a:lnTo>
                    <a:pt x="189656" y="164648"/>
                  </a:lnTo>
                  <a:lnTo>
                    <a:pt x="200556" y="174456"/>
                  </a:lnTo>
                  <a:lnTo>
                    <a:pt x="208706" y="178814"/>
                  </a:lnTo>
                  <a:lnTo>
                    <a:pt x="234278" y="1823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61"/>
            <p:cNvSpPr/>
            <p:nvPr/>
          </p:nvSpPr>
          <p:spPr>
            <a:xfrm>
              <a:off x="7116961" y="1866305"/>
              <a:ext cx="181298" cy="245112"/>
            </a:xfrm>
            <a:custGeom>
              <a:avLst/>
              <a:gdLst/>
              <a:ahLst/>
              <a:cxnLst/>
              <a:rect l="0" t="0" r="0" b="0"/>
              <a:pathLst>
                <a:path w="181298" h="245112">
                  <a:moveTo>
                    <a:pt x="169664" y="0"/>
                  </a:moveTo>
                  <a:lnTo>
                    <a:pt x="150261" y="992"/>
                  </a:lnTo>
                  <a:lnTo>
                    <a:pt x="108493" y="15446"/>
                  </a:lnTo>
                  <a:lnTo>
                    <a:pt x="65292" y="24670"/>
                  </a:lnTo>
                  <a:lnTo>
                    <a:pt x="43379" y="33988"/>
                  </a:lnTo>
                  <a:lnTo>
                    <a:pt x="25311" y="48876"/>
                  </a:lnTo>
                  <a:lnTo>
                    <a:pt x="14224" y="64863"/>
                  </a:lnTo>
                  <a:lnTo>
                    <a:pt x="11283" y="72815"/>
                  </a:lnTo>
                  <a:lnTo>
                    <a:pt x="11491" y="76324"/>
                  </a:lnTo>
                  <a:lnTo>
                    <a:pt x="14367" y="82870"/>
                  </a:lnTo>
                  <a:lnTo>
                    <a:pt x="24244" y="89086"/>
                  </a:lnTo>
                  <a:lnTo>
                    <a:pt x="60508" y="112429"/>
                  </a:lnTo>
                  <a:lnTo>
                    <a:pt x="102572" y="143916"/>
                  </a:lnTo>
                  <a:lnTo>
                    <a:pt x="144955" y="168739"/>
                  </a:lnTo>
                  <a:lnTo>
                    <a:pt x="170883" y="190905"/>
                  </a:lnTo>
                  <a:lnTo>
                    <a:pt x="179467" y="202586"/>
                  </a:lnTo>
                  <a:lnTo>
                    <a:pt x="181159" y="207487"/>
                  </a:lnTo>
                  <a:lnTo>
                    <a:pt x="181297" y="211746"/>
                  </a:lnTo>
                  <a:lnTo>
                    <a:pt x="180396" y="215578"/>
                  </a:lnTo>
                  <a:lnTo>
                    <a:pt x="178803" y="217141"/>
                  </a:lnTo>
                  <a:lnTo>
                    <a:pt x="176749" y="217190"/>
                  </a:lnTo>
                  <a:lnTo>
                    <a:pt x="174387" y="216231"/>
                  </a:lnTo>
                  <a:lnTo>
                    <a:pt x="171820" y="216583"/>
                  </a:lnTo>
                  <a:lnTo>
                    <a:pt x="133322" y="229656"/>
                  </a:lnTo>
                  <a:lnTo>
                    <a:pt x="91232" y="241192"/>
                  </a:lnTo>
                  <a:lnTo>
                    <a:pt x="71306" y="245111"/>
                  </a:lnTo>
                  <a:lnTo>
                    <a:pt x="28821" y="239541"/>
                  </a:lnTo>
                  <a:lnTo>
                    <a:pt x="0"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62"/>
            <p:cNvSpPr/>
            <p:nvPr/>
          </p:nvSpPr>
          <p:spPr>
            <a:xfrm>
              <a:off x="7331273" y="1930054"/>
              <a:ext cx="169666" cy="222002"/>
            </a:xfrm>
            <a:custGeom>
              <a:avLst/>
              <a:gdLst/>
              <a:ahLst/>
              <a:cxnLst/>
              <a:rect l="0" t="0" r="0" b="0"/>
              <a:pathLst>
                <a:path w="169666" h="222002">
                  <a:moveTo>
                    <a:pt x="0" y="7688"/>
                  </a:moveTo>
                  <a:lnTo>
                    <a:pt x="0" y="0"/>
                  </a:lnTo>
                  <a:lnTo>
                    <a:pt x="22360" y="41567"/>
                  </a:lnTo>
                  <a:lnTo>
                    <a:pt x="56688" y="81679"/>
                  </a:lnTo>
                  <a:lnTo>
                    <a:pt x="85156" y="112639"/>
                  </a:lnTo>
                  <a:lnTo>
                    <a:pt x="110215" y="152954"/>
                  </a:lnTo>
                  <a:lnTo>
                    <a:pt x="139758" y="196401"/>
                  </a:lnTo>
                  <a:lnTo>
                    <a:pt x="146781" y="203347"/>
                  </a:lnTo>
                  <a:lnTo>
                    <a:pt x="169665" y="2220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63"/>
            <p:cNvSpPr/>
            <p:nvPr/>
          </p:nvSpPr>
          <p:spPr>
            <a:xfrm>
              <a:off x="7384852" y="1893094"/>
              <a:ext cx="187524" cy="551483"/>
            </a:xfrm>
            <a:custGeom>
              <a:avLst/>
              <a:gdLst/>
              <a:ahLst/>
              <a:cxnLst/>
              <a:rect l="0" t="0" r="0" b="0"/>
              <a:pathLst>
                <a:path w="187524" h="551483">
                  <a:moveTo>
                    <a:pt x="187523" y="0"/>
                  </a:moveTo>
                  <a:lnTo>
                    <a:pt x="182782" y="9481"/>
                  </a:lnTo>
                  <a:lnTo>
                    <a:pt x="176444" y="37591"/>
                  </a:lnTo>
                  <a:lnTo>
                    <a:pt x="150897" y="80614"/>
                  </a:lnTo>
                  <a:lnTo>
                    <a:pt x="135770" y="116710"/>
                  </a:lnTo>
                  <a:lnTo>
                    <a:pt x="121857" y="147121"/>
                  </a:lnTo>
                  <a:lnTo>
                    <a:pt x="102582" y="189773"/>
                  </a:lnTo>
                  <a:lnTo>
                    <a:pt x="93233" y="223909"/>
                  </a:lnTo>
                  <a:lnTo>
                    <a:pt x="87817" y="259158"/>
                  </a:lnTo>
                  <a:lnTo>
                    <a:pt x="77099" y="301884"/>
                  </a:lnTo>
                  <a:lnTo>
                    <a:pt x="62469" y="345385"/>
                  </a:lnTo>
                  <a:lnTo>
                    <a:pt x="48612" y="383782"/>
                  </a:lnTo>
                  <a:lnTo>
                    <a:pt x="40429" y="421041"/>
                  </a:lnTo>
                  <a:lnTo>
                    <a:pt x="33694" y="457453"/>
                  </a:lnTo>
                  <a:lnTo>
                    <a:pt x="26706" y="498346"/>
                  </a:lnTo>
                  <a:lnTo>
                    <a:pt x="10971" y="542716"/>
                  </a:lnTo>
                  <a:lnTo>
                    <a:pt x="10290" y="546357"/>
                  </a:lnTo>
                  <a:lnTo>
                    <a:pt x="8844" y="548785"/>
                  </a:lnTo>
                  <a:lnTo>
                    <a:pt x="6889" y="550403"/>
                  </a:lnTo>
                  <a:lnTo>
                    <a:pt x="4592" y="551482"/>
                  </a:lnTo>
                  <a:lnTo>
                    <a:pt x="3061" y="551210"/>
                  </a:lnTo>
                  <a:lnTo>
                    <a:pt x="2041" y="550035"/>
                  </a:lnTo>
                  <a:lnTo>
                    <a:pt x="907" y="545093"/>
                  </a:lnTo>
                  <a:lnTo>
                    <a:pt x="0" y="5268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58"/>
          <p:cNvGrpSpPr/>
          <p:nvPr/>
        </p:nvGrpSpPr>
        <p:grpSpPr>
          <a:xfrm>
            <a:off x="2044898" y="3679031"/>
            <a:ext cx="1098353" cy="464345"/>
            <a:chOff x="2044898" y="3679031"/>
            <a:chExt cx="1098353" cy="464345"/>
          </a:xfrm>
        </p:grpSpPr>
        <p:sp>
          <p:nvSpPr>
            <p:cNvPr id="40" name="SMARTInkShape-264"/>
            <p:cNvSpPr/>
            <p:nvPr/>
          </p:nvSpPr>
          <p:spPr>
            <a:xfrm>
              <a:off x="2044898" y="3679031"/>
              <a:ext cx="419697" cy="35720"/>
            </a:xfrm>
            <a:custGeom>
              <a:avLst/>
              <a:gdLst/>
              <a:ahLst/>
              <a:cxnLst/>
              <a:rect l="0" t="0" r="0" b="0"/>
              <a:pathLst>
                <a:path w="419697" h="35720">
                  <a:moveTo>
                    <a:pt x="0" y="35719"/>
                  </a:moveTo>
                  <a:lnTo>
                    <a:pt x="0" y="30979"/>
                  </a:lnTo>
                  <a:lnTo>
                    <a:pt x="993" y="29582"/>
                  </a:lnTo>
                  <a:lnTo>
                    <a:pt x="2646" y="28651"/>
                  </a:lnTo>
                  <a:lnTo>
                    <a:pt x="9114" y="27617"/>
                  </a:lnTo>
                  <a:lnTo>
                    <a:pt x="50589" y="22158"/>
                  </a:lnTo>
                  <a:lnTo>
                    <a:pt x="88707" y="13564"/>
                  </a:lnTo>
                  <a:lnTo>
                    <a:pt x="127545" y="14071"/>
                  </a:lnTo>
                  <a:lnTo>
                    <a:pt x="148960" y="12207"/>
                  </a:lnTo>
                  <a:lnTo>
                    <a:pt x="186962" y="16449"/>
                  </a:lnTo>
                  <a:lnTo>
                    <a:pt x="227872" y="17581"/>
                  </a:lnTo>
                  <a:lnTo>
                    <a:pt x="268034" y="22949"/>
                  </a:lnTo>
                  <a:lnTo>
                    <a:pt x="310510" y="21805"/>
                  </a:lnTo>
                  <a:lnTo>
                    <a:pt x="320116" y="23466"/>
                  </a:lnTo>
                  <a:lnTo>
                    <a:pt x="357338" y="16324"/>
                  </a:lnTo>
                  <a:lnTo>
                    <a:pt x="395046" y="6380"/>
                  </a:lnTo>
                  <a:lnTo>
                    <a:pt x="4196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65"/>
            <p:cNvSpPr/>
            <p:nvPr/>
          </p:nvSpPr>
          <p:spPr>
            <a:xfrm>
              <a:off x="2687836" y="4041511"/>
              <a:ext cx="455415" cy="101865"/>
            </a:xfrm>
            <a:custGeom>
              <a:avLst/>
              <a:gdLst/>
              <a:ahLst/>
              <a:cxnLst/>
              <a:rect l="0" t="0" r="0" b="0"/>
              <a:pathLst>
                <a:path w="455415" h="101865">
                  <a:moveTo>
                    <a:pt x="0" y="101864"/>
                  </a:moveTo>
                  <a:lnTo>
                    <a:pt x="0" y="68444"/>
                  </a:lnTo>
                  <a:lnTo>
                    <a:pt x="1984" y="63709"/>
                  </a:lnTo>
                  <a:lnTo>
                    <a:pt x="9481" y="55802"/>
                  </a:lnTo>
                  <a:lnTo>
                    <a:pt x="29598" y="45772"/>
                  </a:lnTo>
                  <a:lnTo>
                    <a:pt x="63891" y="36517"/>
                  </a:lnTo>
                  <a:lnTo>
                    <a:pt x="105666" y="24501"/>
                  </a:lnTo>
                  <a:lnTo>
                    <a:pt x="142580" y="12573"/>
                  </a:lnTo>
                  <a:lnTo>
                    <a:pt x="180160" y="3639"/>
                  </a:lnTo>
                  <a:lnTo>
                    <a:pt x="224698" y="0"/>
                  </a:lnTo>
                  <a:lnTo>
                    <a:pt x="259393" y="2560"/>
                  </a:lnTo>
                  <a:lnTo>
                    <a:pt x="301931" y="8165"/>
                  </a:lnTo>
                  <a:lnTo>
                    <a:pt x="345133" y="17835"/>
                  </a:lnTo>
                  <a:lnTo>
                    <a:pt x="383359" y="23419"/>
                  </a:lnTo>
                  <a:lnTo>
                    <a:pt x="422407" y="29504"/>
                  </a:lnTo>
                  <a:lnTo>
                    <a:pt x="455414" y="304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SMARTInkShape-266"/>
          <p:cNvSpPr/>
          <p:nvPr/>
        </p:nvSpPr>
        <p:spPr>
          <a:xfrm>
            <a:off x="3000375" y="3670102"/>
            <a:ext cx="419696" cy="26790"/>
          </a:xfrm>
          <a:custGeom>
            <a:avLst/>
            <a:gdLst/>
            <a:ahLst/>
            <a:cxnLst/>
            <a:rect l="0" t="0" r="0" b="0"/>
            <a:pathLst>
              <a:path w="419696" h="26790">
                <a:moveTo>
                  <a:pt x="0" y="0"/>
                </a:moveTo>
                <a:lnTo>
                  <a:pt x="0" y="17169"/>
                </a:lnTo>
                <a:lnTo>
                  <a:pt x="992" y="20375"/>
                </a:lnTo>
                <a:lnTo>
                  <a:pt x="2646" y="22513"/>
                </a:lnTo>
                <a:lnTo>
                  <a:pt x="4740" y="23938"/>
                </a:lnTo>
                <a:lnTo>
                  <a:pt x="17169" y="25944"/>
                </a:lnTo>
                <a:lnTo>
                  <a:pt x="61731" y="16964"/>
                </a:lnTo>
                <a:lnTo>
                  <a:pt x="80022" y="13493"/>
                </a:lnTo>
                <a:lnTo>
                  <a:pt x="118664" y="16702"/>
                </a:lnTo>
                <a:lnTo>
                  <a:pt x="159479" y="22371"/>
                </a:lnTo>
                <a:lnTo>
                  <a:pt x="202342" y="24924"/>
                </a:lnTo>
                <a:lnTo>
                  <a:pt x="243147" y="22194"/>
                </a:lnTo>
                <a:lnTo>
                  <a:pt x="277426" y="22781"/>
                </a:lnTo>
                <a:lnTo>
                  <a:pt x="319824" y="18831"/>
                </a:lnTo>
                <a:lnTo>
                  <a:pt x="352511" y="18147"/>
                </a:lnTo>
                <a:lnTo>
                  <a:pt x="419695" y="26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SMARTInkShape-Group60"/>
          <p:cNvGrpSpPr/>
          <p:nvPr/>
        </p:nvGrpSpPr>
        <p:grpSpPr>
          <a:xfrm>
            <a:off x="6206143" y="2299823"/>
            <a:ext cx="2741405" cy="709483"/>
            <a:chOff x="6206143" y="2299823"/>
            <a:chExt cx="2741405" cy="709483"/>
          </a:xfrm>
        </p:grpSpPr>
        <p:sp>
          <p:nvSpPr>
            <p:cNvPr id="44" name="SMARTInkShape-267"/>
            <p:cNvSpPr/>
            <p:nvPr/>
          </p:nvSpPr>
          <p:spPr>
            <a:xfrm>
              <a:off x="6206143" y="2549512"/>
              <a:ext cx="250022" cy="215614"/>
            </a:xfrm>
            <a:custGeom>
              <a:avLst/>
              <a:gdLst/>
              <a:ahLst/>
              <a:cxnLst/>
              <a:rect l="0" t="0" r="0" b="0"/>
              <a:pathLst>
                <a:path w="250022" h="215614">
                  <a:moveTo>
                    <a:pt x="17849" y="13308"/>
                  </a:moveTo>
                  <a:lnTo>
                    <a:pt x="16857" y="22422"/>
                  </a:lnTo>
                  <a:lnTo>
                    <a:pt x="9747" y="57397"/>
                  </a:lnTo>
                  <a:lnTo>
                    <a:pt x="9165" y="92958"/>
                  </a:lnTo>
                  <a:lnTo>
                    <a:pt x="9028" y="124115"/>
                  </a:lnTo>
                  <a:lnTo>
                    <a:pt x="8952" y="160903"/>
                  </a:lnTo>
                  <a:lnTo>
                    <a:pt x="7934" y="185742"/>
                  </a:lnTo>
                  <a:lnTo>
                    <a:pt x="1853" y="202849"/>
                  </a:lnTo>
                  <a:lnTo>
                    <a:pt x="358" y="215562"/>
                  </a:lnTo>
                  <a:lnTo>
                    <a:pt x="235" y="215613"/>
                  </a:lnTo>
                  <a:lnTo>
                    <a:pt x="0" y="178657"/>
                  </a:lnTo>
                  <a:lnTo>
                    <a:pt x="984" y="139236"/>
                  </a:lnTo>
                  <a:lnTo>
                    <a:pt x="7679" y="98536"/>
                  </a:lnTo>
                  <a:lnTo>
                    <a:pt x="9667" y="59946"/>
                  </a:lnTo>
                  <a:lnTo>
                    <a:pt x="21316" y="18311"/>
                  </a:lnTo>
                  <a:lnTo>
                    <a:pt x="26997" y="10571"/>
                  </a:lnTo>
                  <a:lnTo>
                    <a:pt x="32829" y="7130"/>
                  </a:lnTo>
                  <a:lnTo>
                    <a:pt x="57108" y="0"/>
                  </a:lnTo>
                  <a:lnTo>
                    <a:pt x="62874" y="468"/>
                  </a:lnTo>
                  <a:lnTo>
                    <a:pt x="67709" y="2763"/>
                  </a:lnTo>
                  <a:lnTo>
                    <a:pt x="81901" y="18121"/>
                  </a:lnTo>
                  <a:lnTo>
                    <a:pt x="96028" y="41523"/>
                  </a:lnTo>
                  <a:lnTo>
                    <a:pt x="102205" y="58590"/>
                  </a:lnTo>
                  <a:lnTo>
                    <a:pt x="108816" y="88509"/>
                  </a:lnTo>
                  <a:lnTo>
                    <a:pt x="111236" y="93208"/>
                  </a:lnTo>
                  <a:lnTo>
                    <a:pt x="118084" y="137576"/>
                  </a:lnTo>
                  <a:lnTo>
                    <a:pt x="120937" y="152875"/>
                  </a:lnTo>
                  <a:lnTo>
                    <a:pt x="120309" y="156954"/>
                  </a:lnTo>
                  <a:lnTo>
                    <a:pt x="116912" y="163501"/>
                  </a:lnTo>
                  <a:lnTo>
                    <a:pt x="121064" y="159895"/>
                  </a:lnTo>
                  <a:lnTo>
                    <a:pt x="123254" y="152541"/>
                  </a:lnTo>
                  <a:lnTo>
                    <a:pt x="125929" y="110381"/>
                  </a:lnTo>
                  <a:lnTo>
                    <a:pt x="134706" y="77168"/>
                  </a:lnTo>
                  <a:lnTo>
                    <a:pt x="145994" y="37939"/>
                  </a:lnTo>
                  <a:lnTo>
                    <a:pt x="151863" y="29216"/>
                  </a:lnTo>
                  <a:lnTo>
                    <a:pt x="185063" y="10217"/>
                  </a:lnTo>
                  <a:lnTo>
                    <a:pt x="188857" y="9264"/>
                  </a:lnTo>
                  <a:lnTo>
                    <a:pt x="191386" y="9620"/>
                  </a:lnTo>
                  <a:lnTo>
                    <a:pt x="209043" y="21936"/>
                  </a:lnTo>
                  <a:lnTo>
                    <a:pt x="228984" y="60515"/>
                  </a:lnTo>
                  <a:lnTo>
                    <a:pt x="237063" y="79661"/>
                  </a:lnTo>
                  <a:lnTo>
                    <a:pt x="241730" y="119443"/>
                  </a:lnTo>
                  <a:lnTo>
                    <a:pt x="248090" y="162559"/>
                  </a:lnTo>
                  <a:lnTo>
                    <a:pt x="250021" y="2008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68"/>
            <p:cNvSpPr/>
            <p:nvPr/>
          </p:nvSpPr>
          <p:spPr>
            <a:xfrm>
              <a:off x="6538381" y="2584355"/>
              <a:ext cx="212464" cy="210638"/>
            </a:xfrm>
            <a:custGeom>
              <a:avLst/>
              <a:gdLst/>
              <a:ahLst/>
              <a:cxnLst/>
              <a:rect l="0" t="0" r="0" b="0"/>
              <a:pathLst>
                <a:path w="212464" h="210638">
                  <a:moveTo>
                    <a:pt x="185674" y="23114"/>
                  </a:moveTo>
                  <a:lnTo>
                    <a:pt x="180933" y="27854"/>
                  </a:lnTo>
                  <a:lnTo>
                    <a:pt x="175960" y="30182"/>
                  </a:lnTo>
                  <a:lnTo>
                    <a:pt x="173245" y="30802"/>
                  </a:lnTo>
                  <a:lnTo>
                    <a:pt x="170443" y="28239"/>
                  </a:lnTo>
                  <a:lnTo>
                    <a:pt x="160766" y="12395"/>
                  </a:lnTo>
                  <a:lnTo>
                    <a:pt x="151122" y="4129"/>
                  </a:lnTo>
                  <a:lnTo>
                    <a:pt x="146764" y="2520"/>
                  </a:lnTo>
                  <a:lnTo>
                    <a:pt x="142867" y="2439"/>
                  </a:lnTo>
                  <a:lnTo>
                    <a:pt x="129483" y="4698"/>
                  </a:lnTo>
                  <a:lnTo>
                    <a:pt x="98874" y="0"/>
                  </a:lnTo>
                  <a:lnTo>
                    <a:pt x="88226" y="2258"/>
                  </a:lnTo>
                  <a:lnTo>
                    <a:pt x="59048" y="19913"/>
                  </a:lnTo>
                  <a:lnTo>
                    <a:pt x="29913" y="48389"/>
                  </a:lnTo>
                  <a:lnTo>
                    <a:pt x="14016" y="78157"/>
                  </a:lnTo>
                  <a:lnTo>
                    <a:pt x="0" y="120918"/>
                  </a:lnTo>
                  <a:lnTo>
                    <a:pt x="3439" y="146460"/>
                  </a:lnTo>
                  <a:lnTo>
                    <a:pt x="15483" y="174424"/>
                  </a:lnTo>
                  <a:lnTo>
                    <a:pt x="23382" y="184621"/>
                  </a:lnTo>
                  <a:lnTo>
                    <a:pt x="26877" y="187340"/>
                  </a:lnTo>
                  <a:lnTo>
                    <a:pt x="31192" y="187168"/>
                  </a:lnTo>
                  <a:lnTo>
                    <a:pt x="48730" y="179430"/>
                  </a:lnTo>
                  <a:lnTo>
                    <a:pt x="91647" y="173330"/>
                  </a:lnTo>
                  <a:lnTo>
                    <a:pt x="102873" y="165614"/>
                  </a:lnTo>
                  <a:lnTo>
                    <a:pt x="111832" y="150278"/>
                  </a:lnTo>
                  <a:lnTo>
                    <a:pt x="128802" y="109901"/>
                  </a:lnTo>
                  <a:lnTo>
                    <a:pt x="140814" y="70886"/>
                  </a:lnTo>
                  <a:lnTo>
                    <a:pt x="149333" y="37694"/>
                  </a:lnTo>
                  <a:lnTo>
                    <a:pt x="149919" y="11538"/>
                  </a:lnTo>
                  <a:lnTo>
                    <a:pt x="150923" y="11428"/>
                  </a:lnTo>
                  <a:lnTo>
                    <a:pt x="154685" y="16597"/>
                  </a:lnTo>
                  <a:lnTo>
                    <a:pt x="161367" y="60353"/>
                  </a:lnTo>
                  <a:lnTo>
                    <a:pt x="173102" y="101072"/>
                  </a:lnTo>
                  <a:lnTo>
                    <a:pt x="181317" y="137144"/>
                  </a:lnTo>
                  <a:lnTo>
                    <a:pt x="196719" y="176938"/>
                  </a:lnTo>
                  <a:lnTo>
                    <a:pt x="212463" y="2106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69"/>
            <p:cNvSpPr/>
            <p:nvPr/>
          </p:nvSpPr>
          <p:spPr>
            <a:xfrm>
              <a:off x="6831234" y="2375297"/>
              <a:ext cx="17837" cy="428626"/>
            </a:xfrm>
            <a:custGeom>
              <a:avLst/>
              <a:gdLst/>
              <a:ahLst/>
              <a:cxnLst/>
              <a:rect l="0" t="0" r="0" b="0"/>
              <a:pathLst>
                <a:path w="17837" h="428626">
                  <a:moveTo>
                    <a:pt x="17836" y="0"/>
                  </a:moveTo>
                  <a:lnTo>
                    <a:pt x="10148" y="0"/>
                  </a:lnTo>
                  <a:lnTo>
                    <a:pt x="3016" y="29508"/>
                  </a:lnTo>
                  <a:lnTo>
                    <a:pt x="877" y="66069"/>
                  </a:lnTo>
                  <a:lnTo>
                    <a:pt x="244" y="98620"/>
                  </a:lnTo>
                  <a:lnTo>
                    <a:pt x="56" y="138802"/>
                  </a:lnTo>
                  <a:lnTo>
                    <a:pt x="0" y="180143"/>
                  </a:lnTo>
                  <a:lnTo>
                    <a:pt x="976" y="214110"/>
                  </a:lnTo>
                  <a:lnTo>
                    <a:pt x="6116" y="252727"/>
                  </a:lnTo>
                  <a:lnTo>
                    <a:pt x="8080" y="285887"/>
                  </a:lnTo>
                  <a:lnTo>
                    <a:pt x="8662" y="323273"/>
                  </a:lnTo>
                  <a:lnTo>
                    <a:pt x="6212" y="357838"/>
                  </a:lnTo>
                  <a:lnTo>
                    <a:pt x="342" y="401408"/>
                  </a:lnTo>
                  <a:lnTo>
                    <a:pt x="8907" y="428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70"/>
            <p:cNvSpPr/>
            <p:nvPr/>
          </p:nvSpPr>
          <p:spPr>
            <a:xfrm>
              <a:off x="6804600" y="2587357"/>
              <a:ext cx="178417" cy="194844"/>
            </a:xfrm>
            <a:custGeom>
              <a:avLst/>
              <a:gdLst/>
              <a:ahLst/>
              <a:cxnLst/>
              <a:rect l="0" t="0" r="0" b="0"/>
              <a:pathLst>
                <a:path w="178417" h="194844">
                  <a:moveTo>
                    <a:pt x="160556" y="29041"/>
                  </a:moveTo>
                  <a:lnTo>
                    <a:pt x="160556" y="24301"/>
                  </a:lnTo>
                  <a:lnTo>
                    <a:pt x="155815" y="11872"/>
                  </a:lnTo>
                  <a:lnTo>
                    <a:pt x="148128" y="362"/>
                  </a:lnTo>
                  <a:lnTo>
                    <a:pt x="145325" y="0"/>
                  </a:lnTo>
                  <a:lnTo>
                    <a:pt x="142465" y="1743"/>
                  </a:lnTo>
                  <a:lnTo>
                    <a:pt x="102233" y="40052"/>
                  </a:lnTo>
                  <a:lnTo>
                    <a:pt x="88002" y="48818"/>
                  </a:lnTo>
                  <a:lnTo>
                    <a:pt x="68834" y="53753"/>
                  </a:lnTo>
                  <a:lnTo>
                    <a:pt x="49594" y="57199"/>
                  </a:lnTo>
                  <a:lnTo>
                    <a:pt x="17731" y="75867"/>
                  </a:lnTo>
                  <a:lnTo>
                    <a:pt x="1851" y="89715"/>
                  </a:lnTo>
                  <a:lnTo>
                    <a:pt x="724" y="93380"/>
                  </a:lnTo>
                  <a:lnTo>
                    <a:pt x="0" y="103817"/>
                  </a:lnTo>
                  <a:lnTo>
                    <a:pt x="7838" y="112215"/>
                  </a:lnTo>
                  <a:lnTo>
                    <a:pt x="42681" y="138816"/>
                  </a:lnTo>
                  <a:lnTo>
                    <a:pt x="85005" y="149314"/>
                  </a:lnTo>
                  <a:lnTo>
                    <a:pt x="108404" y="162133"/>
                  </a:lnTo>
                  <a:lnTo>
                    <a:pt x="134858" y="187402"/>
                  </a:lnTo>
                  <a:lnTo>
                    <a:pt x="139454" y="189186"/>
                  </a:lnTo>
                  <a:lnTo>
                    <a:pt x="148201" y="190506"/>
                  </a:lnTo>
                  <a:lnTo>
                    <a:pt x="158704" y="194400"/>
                  </a:lnTo>
                  <a:lnTo>
                    <a:pt x="163289" y="194843"/>
                  </a:lnTo>
                  <a:lnTo>
                    <a:pt x="178416" y="189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71"/>
            <p:cNvSpPr/>
            <p:nvPr/>
          </p:nvSpPr>
          <p:spPr>
            <a:xfrm>
              <a:off x="7054453" y="2564211"/>
              <a:ext cx="187525" cy="234369"/>
            </a:xfrm>
            <a:custGeom>
              <a:avLst/>
              <a:gdLst/>
              <a:ahLst/>
              <a:cxnLst/>
              <a:rect l="0" t="0" r="0" b="0"/>
              <a:pathLst>
                <a:path w="187525" h="234369">
                  <a:moveTo>
                    <a:pt x="0" y="168273"/>
                  </a:moveTo>
                  <a:lnTo>
                    <a:pt x="0" y="147282"/>
                  </a:lnTo>
                  <a:lnTo>
                    <a:pt x="9481" y="133721"/>
                  </a:lnTo>
                  <a:lnTo>
                    <a:pt x="29598" y="117135"/>
                  </a:lnTo>
                  <a:lnTo>
                    <a:pt x="43252" y="110819"/>
                  </a:lnTo>
                  <a:lnTo>
                    <a:pt x="77666" y="97283"/>
                  </a:lnTo>
                  <a:lnTo>
                    <a:pt x="94380" y="81490"/>
                  </a:lnTo>
                  <a:lnTo>
                    <a:pt x="126540" y="42400"/>
                  </a:lnTo>
                  <a:lnTo>
                    <a:pt x="146659" y="21653"/>
                  </a:lnTo>
                  <a:lnTo>
                    <a:pt x="147383" y="18933"/>
                  </a:lnTo>
                  <a:lnTo>
                    <a:pt x="146872" y="16127"/>
                  </a:lnTo>
                  <a:lnTo>
                    <a:pt x="145539" y="13264"/>
                  </a:lnTo>
                  <a:lnTo>
                    <a:pt x="142667" y="11356"/>
                  </a:lnTo>
                  <a:lnTo>
                    <a:pt x="102374" y="695"/>
                  </a:lnTo>
                  <a:lnTo>
                    <a:pt x="98015" y="0"/>
                  </a:lnTo>
                  <a:lnTo>
                    <a:pt x="87880" y="4519"/>
                  </a:lnTo>
                  <a:lnTo>
                    <a:pt x="77753" y="13142"/>
                  </a:lnTo>
                  <a:lnTo>
                    <a:pt x="44574" y="56754"/>
                  </a:lnTo>
                  <a:lnTo>
                    <a:pt x="31508" y="69085"/>
                  </a:lnTo>
                  <a:lnTo>
                    <a:pt x="18204" y="101056"/>
                  </a:lnTo>
                  <a:lnTo>
                    <a:pt x="10761" y="135813"/>
                  </a:lnTo>
                  <a:lnTo>
                    <a:pt x="16779" y="176938"/>
                  </a:lnTo>
                  <a:lnTo>
                    <a:pt x="19123" y="180995"/>
                  </a:lnTo>
                  <a:lnTo>
                    <a:pt x="49251" y="206962"/>
                  </a:lnTo>
                  <a:lnTo>
                    <a:pt x="89903" y="224435"/>
                  </a:lnTo>
                  <a:lnTo>
                    <a:pt x="111525" y="233641"/>
                  </a:lnTo>
                  <a:lnTo>
                    <a:pt x="124311" y="234368"/>
                  </a:lnTo>
                  <a:lnTo>
                    <a:pt x="135617" y="231383"/>
                  </a:lnTo>
                  <a:lnTo>
                    <a:pt x="148552" y="225117"/>
                  </a:lnTo>
                  <a:lnTo>
                    <a:pt x="163519" y="221827"/>
                  </a:lnTo>
                  <a:lnTo>
                    <a:pt x="171233" y="217541"/>
                  </a:lnTo>
                  <a:lnTo>
                    <a:pt x="174679" y="216993"/>
                  </a:lnTo>
                  <a:lnTo>
                    <a:pt x="177968" y="217621"/>
                  </a:lnTo>
                  <a:lnTo>
                    <a:pt x="187524" y="221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72"/>
            <p:cNvSpPr/>
            <p:nvPr/>
          </p:nvSpPr>
          <p:spPr>
            <a:xfrm>
              <a:off x="7509867" y="2572991"/>
              <a:ext cx="133947" cy="177354"/>
            </a:xfrm>
            <a:custGeom>
              <a:avLst/>
              <a:gdLst/>
              <a:ahLst/>
              <a:cxnLst/>
              <a:rect l="0" t="0" r="0" b="0"/>
              <a:pathLst>
                <a:path w="133947" h="177354">
                  <a:moveTo>
                    <a:pt x="0" y="7689"/>
                  </a:moveTo>
                  <a:lnTo>
                    <a:pt x="0" y="0"/>
                  </a:lnTo>
                  <a:lnTo>
                    <a:pt x="992" y="13262"/>
                  </a:lnTo>
                  <a:lnTo>
                    <a:pt x="9114" y="31279"/>
                  </a:lnTo>
                  <a:lnTo>
                    <a:pt x="34873" y="69270"/>
                  </a:lnTo>
                  <a:lnTo>
                    <a:pt x="60228" y="107594"/>
                  </a:lnTo>
                  <a:lnTo>
                    <a:pt x="99619" y="149641"/>
                  </a:lnTo>
                  <a:lnTo>
                    <a:pt x="133946" y="177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73"/>
            <p:cNvSpPr/>
            <p:nvPr/>
          </p:nvSpPr>
          <p:spPr>
            <a:xfrm>
              <a:off x="7554516" y="2571750"/>
              <a:ext cx="178594" cy="437556"/>
            </a:xfrm>
            <a:custGeom>
              <a:avLst/>
              <a:gdLst/>
              <a:ahLst/>
              <a:cxnLst/>
              <a:rect l="0" t="0" r="0" b="0"/>
              <a:pathLst>
                <a:path w="178594" h="437556">
                  <a:moveTo>
                    <a:pt x="178593" y="0"/>
                  </a:moveTo>
                  <a:lnTo>
                    <a:pt x="166165" y="37287"/>
                  </a:lnTo>
                  <a:lnTo>
                    <a:pt x="147549" y="78876"/>
                  </a:lnTo>
                  <a:lnTo>
                    <a:pt x="124763" y="122663"/>
                  </a:lnTo>
                  <a:lnTo>
                    <a:pt x="105893" y="160270"/>
                  </a:lnTo>
                  <a:lnTo>
                    <a:pt x="98749" y="197354"/>
                  </a:lnTo>
                  <a:lnTo>
                    <a:pt x="86166" y="239221"/>
                  </a:lnTo>
                  <a:lnTo>
                    <a:pt x="66248" y="279366"/>
                  </a:lnTo>
                  <a:lnTo>
                    <a:pt x="47692" y="319340"/>
                  </a:lnTo>
                  <a:lnTo>
                    <a:pt x="32751" y="360900"/>
                  </a:lnTo>
                  <a:lnTo>
                    <a:pt x="17861" y="402325"/>
                  </a:lnTo>
                  <a:lnTo>
                    <a:pt x="0" y="4375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74"/>
            <p:cNvSpPr/>
            <p:nvPr/>
          </p:nvSpPr>
          <p:spPr>
            <a:xfrm>
              <a:off x="7733683" y="2544961"/>
              <a:ext cx="148997" cy="219200"/>
            </a:xfrm>
            <a:custGeom>
              <a:avLst/>
              <a:gdLst/>
              <a:ahLst/>
              <a:cxnLst/>
              <a:rect l="0" t="0" r="0" b="0"/>
              <a:pathLst>
                <a:path w="148997" h="219200">
                  <a:moveTo>
                    <a:pt x="142301" y="0"/>
                  </a:moveTo>
                  <a:lnTo>
                    <a:pt x="142301" y="4740"/>
                  </a:lnTo>
                  <a:lnTo>
                    <a:pt x="137010" y="9714"/>
                  </a:lnTo>
                  <a:lnTo>
                    <a:pt x="98527" y="39292"/>
                  </a:lnTo>
                  <a:lnTo>
                    <a:pt x="63099" y="77288"/>
                  </a:lnTo>
                  <a:lnTo>
                    <a:pt x="29738" y="117052"/>
                  </a:lnTo>
                  <a:lnTo>
                    <a:pt x="12616" y="152988"/>
                  </a:lnTo>
                  <a:lnTo>
                    <a:pt x="2325" y="191983"/>
                  </a:lnTo>
                  <a:lnTo>
                    <a:pt x="0" y="209902"/>
                  </a:lnTo>
                  <a:lnTo>
                    <a:pt x="1792" y="211372"/>
                  </a:lnTo>
                  <a:lnTo>
                    <a:pt x="30914" y="219199"/>
                  </a:lnTo>
                  <a:lnTo>
                    <a:pt x="46163" y="217146"/>
                  </a:lnTo>
                  <a:lnTo>
                    <a:pt x="76223" y="200931"/>
                  </a:lnTo>
                  <a:lnTo>
                    <a:pt x="118680" y="161018"/>
                  </a:lnTo>
                  <a:lnTo>
                    <a:pt x="123577" y="157947"/>
                  </a:lnTo>
                  <a:lnTo>
                    <a:pt x="131664" y="146597"/>
                  </a:lnTo>
                  <a:lnTo>
                    <a:pt x="147038" y="112607"/>
                  </a:lnTo>
                  <a:lnTo>
                    <a:pt x="148996" y="88266"/>
                  </a:lnTo>
                  <a:lnTo>
                    <a:pt x="145939" y="70979"/>
                  </a:lnTo>
                  <a:lnTo>
                    <a:pt x="138626" y="58666"/>
                  </a:lnTo>
                  <a:lnTo>
                    <a:pt x="130746" y="49886"/>
                  </a:lnTo>
                  <a:lnTo>
                    <a:pt x="127243" y="42677"/>
                  </a:lnTo>
                  <a:lnTo>
                    <a:pt x="125318" y="42342"/>
                  </a:lnTo>
                  <a:lnTo>
                    <a:pt x="106583" y="53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275"/>
            <p:cNvSpPr/>
            <p:nvPr/>
          </p:nvSpPr>
          <p:spPr>
            <a:xfrm>
              <a:off x="7978400" y="2564218"/>
              <a:ext cx="254773" cy="221846"/>
            </a:xfrm>
            <a:custGeom>
              <a:avLst/>
              <a:gdLst/>
              <a:ahLst/>
              <a:cxnLst/>
              <a:rect l="0" t="0" r="0" b="0"/>
              <a:pathLst>
                <a:path w="254773" h="221846">
                  <a:moveTo>
                    <a:pt x="4741" y="34321"/>
                  </a:moveTo>
                  <a:lnTo>
                    <a:pt x="0" y="39061"/>
                  </a:lnTo>
                  <a:lnTo>
                    <a:pt x="1793" y="65712"/>
                  </a:lnTo>
                  <a:lnTo>
                    <a:pt x="14066" y="109696"/>
                  </a:lnTo>
                  <a:lnTo>
                    <a:pt x="28606" y="151550"/>
                  </a:lnTo>
                  <a:lnTo>
                    <a:pt x="34530" y="164475"/>
                  </a:lnTo>
                  <a:lnTo>
                    <a:pt x="72485" y="200937"/>
                  </a:lnTo>
                  <a:lnTo>
                    <a:pt x="82144" y="207591"/>
                  </a:lnTo>
                  <a:lnTo>
                    <a:pt x="86109" y="209366"/>
                  </a:lnTo>
                  <a:lnTo>
                    <a:pt x="95805" y="208692"/>
                  </a:lnTo>
                  <a:lnTo>
                    <a:pt x="101169" y="207123"/>
                  </a:lnTo>
                  <a:lnTo>
                    <a:pt x="105737" y="203100"/>
                  </a:lnTo>
                  <a:lnTo>
                    <a:pt x="133629" y="159467"/>
                  </a:lnTo>
                  <a:lnTo>
                    <a:pt x="154076" y="130516"/>
                  </a:lnTo>
                  <a:lnTo>
                    <a:pt x="160409" y="113785"/>
                  </a:lnTo>
                  <a:lnTo>
                    <a:pt x="167120" y="73499"/>
                  </a:lnTo>
                  <a:lnTo>
                    <a:pt x="174891" y="37992"/>
                  </a:lnTo>
                  <a:lnTo>
                    <a:pt x="182840" y="9315"/>
                  </a:lnTo>
                  <a:lnTo>
                    <a:pt x="180469" y="5678"/>
                  </a:lnTo>
                  <a:lnTo>
                    <a:pt x="178448" y="3320"/>
                  </a:lnTo>
                  <a:lnTo>
                    <a:pt x="178092" y="1747"/>
                  </a:lnTo>
                  <a:lnTo>
                    <a:pt x="178848" y="699"/>
                  </a:lnTo>
                  <a:lnTo>
                    <a:pt x="180342" y="0"/>
                  </a:lnTo>
                  <a:lnTo>
                    <a:pt x="180348" y="526"/>
                  </a:lnTo>
                  <a:lnTo>
                    <a:pt x="177708" y="3757"/>
                  </a:lnTo>
                  <a:lnTo>
                    <a:pt x="175057" y="28173"/>
                  </a:lnTo>
                  <a:lnTo>
                    <a:pt x="174491" y="65666"/>
                  </a:lnTo>
                  <a:lnTo>
                    <a:pt x="177062" y="109004"/>
                  </a:lnTo>
                  <a:lnTo>
                    <a:pt x="184121" y="134502"/>
                  </a:lnTo>
                  <a:lnTo>
                    <a:pt x="204457" y="173852"/>
                  </a:lnTo>
                  <a:lnTo>
                    <a:pt x="215280" y="188332"/>
                  </a:lnTo>
                  <a:lnTo>
                    <a:pt x="254772" y="221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276"/>
            <p:cNvSpPr/>
            <p:nvPr/>
          </p:nvSpPr>
          <p:spPr>
            <a:xfrm>
              <a:off x="8412504" y="2299823"/>
              <a:ext cx="177856" cy="530889"/>
            </a:xfrm>
            <a:custGeom>
              <a:avLst/>
              <a:gdLst/>
              <a:ahLst/>
              <a:cxnLst/>
              <a:rect l="0" t="0" r="0" b="0"/>
              <a:pathLst>
                <a:path w="177856" h="530889">
                  <a:moveTo>
                    <a:pt x="177855" y="102263"/>
                  </a:moveTo>
                  <a:lnTo>
                    <a:pt x="173115" y="60236"/>
                  </a:lnTo>
                  <a:lnTo>
                    <a:pt x="165427" y="41083"/>
                  </a:lnTo>
                  <a:lnTo>
                    <a:pt x="159763" y="35384"/>
                  </a:lnTo>
                  <a:lnTo>
                    <a:pt x="150998" y="29531"/>
                  </a:lnTo>
                  <a:lnTo>
                    <a:pt x="126133" y="8430"/>
                  </a:lnTo>
                  <a:lnTo>
                    <a:pt x="103257" y="164"/>
                  </a:lnTo>
                  <a:lnTo>
                    <a:pt x="89800" y="0"/>
                  </a:lnTo>
                  <a:lnTo>
                    <a:pt x="64991" y="7980"/>
                  </a:lnTo>
                  <a:lnTo>
                    <a:pt x="39990" y="24255"/>
                  </a:lnTo>
                  <a:lnTo>
                    <a:pt x="18936" y="29871"/>
                  </a:lnTo>
                  <a:lnTo>
                    <a:pt x="15355" y="32173"/>
                  </a:lnTo>
                  <a:lnTo>
                    <a:pt x="12966" y="34700"/>
                  </a:lnTo>
                  <a:lnTo>
                    <a:pt x="4866" y="57219"/>
                  </a:lnTo>
                  <a:lnTo>
                    <a:pt x="0" y="101341"/>
                  </a:lnTo>
                  <a:lnTo>
                    <a:pt x="282" y="144247"/>
                  </a:lnTo>
                  <a:lnTo>
                    <a:pt x="6399" y="179305"/>
                  </a:lnTo>
                  <a:lnTo>
                    <a:pt x="13503" y="214277"/>
                  </a:lnTo>
                  <a:lnTo>
                    <a:pt x="16049" y="246908"/>
                  </a:lnTo>
                  <a:lnTo>
                    <a:pt x="16803" y="290972"/>
                  </a:lnTo>
                  <a:lnTo>
                    <a:pt x="17027" y="328061"/>
                  </a:lnTo>
                  <a:lnTo>
                    <a:pt x="19747" y="364669"/>
                  </a:lnTo>
                  <a:lnTo>
                    <a:pt x="24806" y="404789"/>
                  </a:lnTo>
                  <a:lnTo>
                    <a:pt x="28144" y="417958"/>
                  </a:lnTo>
                  <a:lnTo>
                    <a:pt x="38370" y="443979"/>
                  </a:lnTo>
                  <a:lnTo>
                    <a:pt x="43808" y="482926"/>
                  </a:lnTo>
                  <a:lnTo>
                    <a:pt x="49723" y="502235"/>
                  </a:lnTo>
                  <a:lnTo>
                    <a:pt x="50762" y="503849"/>
                  </a:lnTo>
                  <a:lnTo>
                    <a:pt x="51455" y="503932"/>
                  </a:lnTo>
                  <a:lnTo>
                    <a:pt x="57170" y="508790"/>
                  </a:lnTo>
                  <a:lnTo>
                    <a:pt x="59725" y="516436"/>
                  </a:lnTo>
                  <a:lnTo>
                    <a:pt x="61769" y="530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77"/>
            <p:cNvSpPr/>
            <p:nvPr/>
          </p:nvSpPr>
          <p:spPr>
            <a:xfrm>
              <a:off x="8313539" y="2547593"/>
              <a:ext cx="196454" cy="17789"/>
            </a:xfrm>
            <a:custGeom>
              <a:avLst/>
              <a:gdLst/>
              <a:ahLst/>
              <a:cxnLst/>
              <a:rect l="0" t="0" r="0" b="0"/>
              <a:pathLst>
                <a:path w="196454" h="17789">
                  <a:moveTo>
                    <a:pt x="0" y="6298"/>
                  </a:moveTo>
                  <a:lnTo>
                    <a:pt x="9481" y="6298"/>
                  </a:lnTo>
                  <a:lnTo>
                    <a:pt x="35607" y="17579"/>
                  </a:lnTo>
                  <a:lnTo>
                    <a:pt x="40605" y="17788"/>
                  </a:lnTo>
                  <a:lnTo>
                    <a:pt x="50789" y="14381"/>
                  </a:lnTo>
                  <a:lnTo>
                    <a:pt x="74249" y="3291"/>
                  </a:lnTo>
                  <a:lnTo>
                    <a:pt x="94847" y="0"/>
                  </a:lnTo>
                  <a:lnTo>
                    <a:pt x="102918" y="1107"/>
                  </a:lnTo>
                  <a:lnTo>
                    <a:pt x="128295" y="11850"/>
                  </a:lnTo>
                  <a:lnTo>
                    <a:pt x="158118" y="15030"/>
                  </a:lnTo>
                  <a:lnTo>
                    <a:pt x="162217" y="12494"/>
                  </a:lnTo>
                  <a:lnTo>
                    <a:pt x="167346" y="9052"/>
                  </a:lnTo>
                  <a:lnTo>
                    <a:pt x="172933" y="7522"/>
                  </a:lnTo>
                  <a:lnTo>
                    <a:pt x="174820" y="8106"/>
                  </a:lnTo>
                  <a:lnTo>
                    <a:pt x="176078" y="9487"/>
                  </a:lnTo>
                  <a:lnTo>
                    <a:pt x="176917" y="11401"/>
                  </a:lnTo>
                  <a:lnTo>
                    <a:pt x="179460" y="12676"/>
                  </a:lnTo>
                  <a:lnTo>
                    <a:pt x="196453" y="152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78"/>
            <p:cNvSpPr/>
            <p:nvPr/>
          </p:nvSpPr>
          <p:spPr>
            <a:xfrm>
              <a:off x="8537984" y="2582584"/>
              <a:ext cx="204181" cy="248128"/>
            </a:xfrm>
            <a:custGeom>
              <a:avLst/>
              <a:gdLst/>
              <a:ahLst/>
              <a:cxnLst/>
              <a:rect l="0" t="0" r="0" b="0"/>
              <a:pathLst>
                <a:path w="204181" h="248128">
                  <a:moveTo>
                    <a:pt x="177391" y="69533"/>
                  </a:moveTo>
                  <a:lnTo>
                    <a:pt x="177391" y="64793"/>
                  </a:lnTo>
                  <a:lnTo>
                    <a:pt x="174745" y="59819"/>
                  </a:lnTo>
                  <a:lnTo>
                    <a:pt x="146111" y="18348"/>
                  </a:lnTo>
                  <a:lnTo>
                    <a:pt x="144632" y="14574"/>
                  </a:lnTo>
                  <a:lnTo>
                    <a:pt x="137696" y="7734"/>
                  </a:lnTo>
                  <a:lnTo>
                    <a:pt x="133068" y="4521"/>
                  </a:lnTo>
                  <a:lnTo>
                    <a:pt x="112333" y="0"/>
                  </a:lnTo>
                  <a:lnTo>
                    <a:pt x="101182" y="1588"/>
                  </a:lnTo>
                  <a:lnTo>
                    <a:pt x="58327" y="20684"/>
                  </a:lnTo>
                  <a:lnTo>
                    <a:pt x="53366" y="22084"/>
                  </a:lnTo>
                  <a:lnTo>
                    <a:pt x="27971" y="41297"/>
                  </a:lnTo>
                  <a:lnTo>
                    <a:pt x="24199" y="44756"/>
                  </a:lnTo>
                  <a:lnTo>
                    <a:pt x="4890" y="83613"/>
                  </a:lnTo>
                  <a:lnTo>
                    <a:pt x="0" y="115199"/>
                  </a:lnTo>
                  <a:lnTo>
                    <a:pt x="146" y="140280"/>
                  </a:lnTo>
                  <a:lnTo>
                    <a:pt x="7024" y="161712"/>
                  </a:lnTo>
                  <a:lnTo>
                    <a:pt x="27491" y="194377"/>
                  </a:lnTo>
                  <a:lnTo>
                    <a:pt x="46656" y="205522"/>
                  </a:lnTo>
                  <a:lnTo>
                    <a:pt x="53523" y="205833"/>
                  </a:lnTo>
                  <a:lnTo>
                    <a:pt x="80136" y="196427"/>
                  </a:lnTo>
                  <a:lnTo>
                    <a:pt x="83781" y="192824"/>
                  </a:lnTo>
                  <a:lnTo>
                    <a:pt x="93651" y="176509"/>
                  </a:lnTo>
                  <a:lnTo>
                    <a:pt x="105875" y="164196"/>
                  </a:lnTo>
                  <a:lnTo>
                    <a:pt x="132741" y="119821"/>
                  </a:lnTo>
                  <a:lnTo>
                    <a:pt x="149206" y="81353"/>
                  </a:lnTo>
                  <a:lnTo>
                    <a:pt x="150664" y="81382"/>
                  </a:lnTo>
                  <a:lnTo>
                    <a:pt x="159129" y="87100"/>
                  </a:lnTo>
                  <a:lnTo>
                    <a:pt x="159496" y="124654"/>
                  </a:lnTo>
                  <a:lnTo>
                    <a:pt x="172791" y="164279"/>
                  </a:lnTo>
                  <a:lnTo>
                    <a:pt x="183354" y="193273"/>
                  </a:lnTo>
                  <a:lnTo>
                    <a:pt x="204180" y="2481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79"/>
            <p:cNvSpPr/>
            <p:nvPr/>
          </p:nvSpPr>
          <p:spPr>
            <a:xfrm>
              <a:off x="8804672" y="2437805"/>
              <a:ext cx="35720" cy="348259"/>
            </a:xfrm>
            <a:custGeom>
              <a:avLst/>
              <a:gdLst/>
              <a:ahLst/>
              <a:cxnLst/>
              <a:rect l="0" t="0" r="0" b="0"/>
              <a:pathLst>
                <a:path w="35720" h="348259">
                  <a:moveTo>
                    <a:pt x="35719" y="0"/>
                  </a:moveTo>
                  <a:lnTo>
                    <a:pt x="35719" y="4740"/>
                  </a:lnTo>
                  <a:lnTo>
                    <a:pt x="28029" y="42900"/>
                  </a:lnTo>
                  <a:lnTo>
                    <a:pt x="19884" y="83774"/>
                  </a:lnTo>
                  <a:lnTo>
                    <a:pt x="10997" y="119695"/>
                  </a:lnTo>
                  <a:lnTo>
                    <a:pt x="4691" y="159599"/>
                  </a:lnTo>
                  <a:lnTo>
                    <a:pt x="6384" y="195287"/>
                  </a:lnTo>
                  <a:lnTo>
                    <a:pt x="3435" y="235464"/>
                  </a:lnTo>
                  <a:lnTo>
                    <a:pt x="1527" y="264393"/>
                  </a:lnTo>
                  <a:lnTo>
                    <a:pt x="453" y="306211"/>
                  </a:lnTo>
                  <a:lnTo>
                    <a:pt x="0" y="348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80"/>
            <p:cNvSpPr/>
            <p:nvPr/>
          </p:nvSpPr>
          <p:spPr>
            <a:xfrm>
              <a:off x="8697516" y="2583053"/>
              <a:ext cx="250032" cy="15125"/>
            </a:xfrm>
            <a:custGeom>
              <a:avLst/>
              <a:gdLst/>
              <a:ahLst/>
              <a:cxnLst/>
              <a:rect l="0" t="0" r="0" b="0"/>
              <a:pathLst>
                <a:path w="250032" h="15125">
                  <a:moveTo>
                    <a:pt x="0" y="6556"/>
                  </a:moveTo>
                  <a:lnTo>
                    <a:pt x="9113" y="7549"/>
                  </a:lnTo>
                  <a:lnTo>
                    <a:pt x="50589" y="14245"/>
                  </a:lnTo>
                  <a:lnTo>
                    <a:pt x="67462" y="9643"/>
                  </a:lnTo>
                  <a:lnTo>
                    <a:pt x="74741" y="5637"/>
                  </a:lnTo>
                  <a:lnTo>
                    <a:pt x="108686" y="0"/>
                  </a:lnTo>
                  <a:lnTo>
                    <a:pt x="151335" y="5225"/>
                  </a:lnTo>
                  <a:lnTo>
                    <a:pt x="184297" y="11012"/>
                  </a:lnTo>
                  <a:lnTo>
                    <a:pt x="227007" y="7339"/>
                  </a:lnTo>
                  <a:lnTo>
                    <a:pt x="236925" y="6788"/>
                  </a:lnTo>
                  <a:lnTo>
                    <a:pt x="241890" y="9305"/>
                  </a:lnTo>
                  <a:lnTo>
                    <a:pt x="249555" y="15124"/>
                  </a:lnTo>
                  <a:lnTo>
                    <a:pt x="250031" y="65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394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50347" t="26317" r="13980" b="11490"/>
          <a:stretch/>
        </p:blipFill>
        <p:spPr>
          <a:xfrm>
            <a:off x="4572000" y="685799"/>
            <a:ext cx="4158343" cy="5680533"/>
          </a:xfrm>
          <a:prstGeom prst="rect">
            <a:avLst/>
          </a:prstGeom>
        </p:spPr>
      </p:pic>
      <p:sp>
        <p:nvSpPr>
          <p:cNvPr id="5" name="TextBox 4"/>
          <p:cNvSpPr txBox="1"/>
          <p:nvPr/>
        </p:nvSpPr>
        <p:spPr>
          <a:xfrm rot="16200000">
            <a:off x="-502374" y="2979753"/>
            <a:ext cx="2188420"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Action</a:t>
            </a:r>
            <a:endParaRPr lang="en-US" sz="5400" dirty="0">
              <a:effectLst>
                <a:outerShdw blurRad="38100" dist="38100" dir="2700000" algn="tl">
                  <a:srgbClr val="000000">
                    <a:alpha val="43137"/>
                  </a:srgbClr>
                </a:outerShdw>
              </a:effectLst>
              <a:latin typeface="Georgia" pitchFamily="18" charset="0"/>
            </a:endParaRPr>
          </a:p>
        </p:txBody>
      </p:sp>
      <p:sp>
        <p:nvSpPr>
          <p:cNvPr id="7" name="TextBox 6"/>
          <p:cNvSpPr txBox="1"/>
          <p:nvPr/>
        </p:nvSpPr>
        <p:spPr>
          <a:xfrm>
            <a:off x="1447800" y="2275114"/>
            <a:ext cx="28194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Carol dribbled down the court and then passed the ball to Ann.</a:t>
            </a:r>
            <a:endParaRPr lang="en-US" sz="24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sp>
        <p:nvSpPr>
          <p:cNvPr id="38" name="SMARTInkShape-281"/>
          <p:cNvSpPr/>
          <p:nvPr/>
        </p:nvSpPr>
        <p:spPr>
          <a:xfrm>
            <a:off x="7268766" y="6849070"/>
            <a:ext cx="62508" cy="1"/>
          </a:xfrm>
          <a:custGeom>
            <a:avLst/>
            <a:gdLst/>
            <a:ahLst/>
            <a:cxnLst/>
            <a:rect l="0" t="0" r="0" b="0"/>
            <a:pathLst>
              <a:path w="62508" h="1">
                <a:moveTo>
                  <a:pt x="62507" y="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SMARTInkShape-Group62"/>
          <p:cNvGrpSpPr/>
          <p:nvPr/>
        </p:nvGrpSpPr>
        <p:grpSpPr>
          <a:xfrm>
            <a:off x="5866805" y="1169789"/>
            <a:ext cx="2000251" cy="491134"/>
            <a:chOff x="5866805" y="1169789"/>
            <a:chExt cx="2000251" cy="491134"/>
          </a:xfrm>
        </p:grpSpPr>
        <p:sp>
          <p:nvSpPr>
            <p:cNvPr id="39" name="SMARTInkShape-282"/>
            <p:cNvSpPr/>
            <p:nvPr/>
          </p:nvSpPr>
          <p:spPr>
            <a:xfrm>
              <a:off x="7143750" y="1484305"/>
              <a:ext cx="142876" cy="107493"/>
            </a:xfrm>
            <a:custGeom>
              <a:avLst/>
              <a:gdLst/>
              <a:ahLst/>
              <a:cxnLst/>
              <a:rect l="0" t="0" r="0" b="0"/>
              <a:pathLst>
                <a:path w="142876" h="107493">
                  <a:moveTo>
                    <a:pt x="142875" y="24812"/>
                  </a:moveTo>
                  <a:lnTo>
                    <a:pt x="135807" y="8031"/>
                  </a:lnTo>
                  <a:lnTo>
                    <a:pt x="134313" y="0"/>
                  </a:lnTo>
                  <a:lnTo>
                    <a:pt x="134055" y="8090"/>
                  </a:lnTo>
                  <a:lnTo>
                    <a:pt x="136640" y="15065"/>
                  </a:lnTo>
                  <a:lnTo>
                    <a:pt x="138719" y="18314"/>
                  </a:lnTo>
                  <a:lnTo>
                    <a:pt x="142510" y="39619"/>
                  </a:lnTo>
                  <a:lnTo>
                    <a:pt x="140067" y="43960"/>
                  </a:lnTo>
                  <a:lnTo>
                    <a:pt x="138026" y="46507"/>
                  </a:lnTo>
                  <a:lnTo>
                    <a:pt x="135759" y="54629"/>
                  </a:lnTo>
                  <a:lnTo>
                    <a:pt x="133192" y="80774"/>
                  </a:lnTo>
                  <a:lnTo>
                    <a:pt x="129311" y="88710"/>
                  </a:lnTo>
                  <a:lnTo>
                    <a:pt x="126887" y="91223"/>
                  </a:lnTo>
                  <a:lnTo>
                    <a:pt x="121548" y="94016"/>
                  </a:lnTo>
                  <a:lnTo>
                    <a:pt x="107091" y="95956"/>
                  </a:lnTo>
                  <a:lnTo>
                    <a:pt x="104136" y="96054"/>
                  </a:lnTo>
                  <a:lnTo>
                    <a:pt x="101174" y="98103"/>
                  </a:lnTo>
                  <a:lnTo>
                    <a:pt x="95238" y="105673"/>
                  </a:lnTo>
                  <a:lnTo>
                    <a:pt x="91273" y="107492"/>
                  </a:lnTo>
                  <a:lnTo>
                    <a:pt x="81576" y="106869"/>
                  </a:lnTo>
                  <a:lnTo>
                    <a:pt x="73298" y="103284"/>
                  </a:lnTo>
                  <a:lnTo>
                    <a:pt x="66311" y="99376"/>
                  </a:lnTo>
                  <a:lnTo>
                    <a:pt x="53742" y="96867"/>
                  </a:lnTo>
                  <a:lnTo>
                    <a:pt x="46445" y="96372"/>
                  </a:lnTo>
                  <a:lnTo>
                    <a:pt x="35700" y="91545"/>
                  </a:lnTo>
                  <a:lnTo>
                    <a:pt x="28104" y="83906"/>
                  </a:lnTo>
                  <a:lnTo>
                    <a:pt x="21420" y="75881"/>
                  </a:lnTo>
                  <a:lnTo>
                    <a:pt x="15142" y="72314"/>
                  </a:lnTo>
                  <a:lnTo>
                    <a:pt x="0" y="694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83"/>
            <p:cNvSpPr/>
            <p:nvPr/>
          </p:nvSpPr>
          <p:spPr>
            <a:xfrm>
              <a:off x="7813477" y="1169789"/>
              <a:ext cx="53579" cy="392907"/>
            </a:xfrm>
            <a:custGeom>
              <a:avLst/>
              <a:gdLst/>
              <a:ahLst/>
              <a:cxnLst/>
              <a:rect l="0" t="0" r="0" b="0"/>
              <a:pathLst>
                <a:path w="53579" h="392907">
                  <a:moveTo>
                    <a:pt x="53578" y="0"/>
                  </a:moveTo>
                  <a:lnTo>
                    <a:pt x="52586" y="9113"/>
                  </a:lnTo>
                  <a:lnTo>
                    <a:pt x="44483" y="48241"/>
                  </a:lnTo>
                  <a:lnTo>
                    <a:pt x="37069" y="89770"/>
                  </a:lnTo>
                  <a:lnTo>
                    <a:pt x="28856" y="131246"/>
                  </a:lnTo>
                  <a:lnTo>
                    <a:pt x="21559" y="162911"/>
                  </a:lnTo>
                  <a:lnTo>
                    <a:pt x="17963" y="204705"/>
                  </a:lnTo>
                  <a:lnTo>
                    <a:pt x="11007" y="249199"/>
                  </a:lnTo>
                  <a:lnTo>
                    <a:pt x="9545" y="291787"/>
                  </a:lnTo>
                  <a:lnTo>
                    <a:pt x="6466" y="329541"/>
                  </a:lnTo>
                  <a:lnTo>
                    <a:pt x="0" y="392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84"/>
            <p:cNvSpPr/>
            <p:nvPr/>
          </p:nvSpPr>
          <p:spPr>
            <a:xfrm>
              <a:off x="7679531" y="1241227"/>
              <a:ext cx="17861" cy="294680"/>
            </a:xfrm>
            <a:custGeom>
              <a:avLst/>
              <a:gdLst/>
              <a:ahLst/>
              <a:cxnLst/>
              <a:rect l="0" t="0" r="0" b="0"/>
              <a:pathLst>
                <a:path w="17861" h="294680">
                  <a:moveTo>
                    <a:pt x="17860" y="0"/>
                  </a:moveTo>
                  <a:lnTo>
                    <a:pt x="13119" y="0"/>
                  </a:lnTo>
                  <a:lnTo>
                    <a:pt x="11723" y="992"/>
                  </a:lnTo>
                  <a:lnTo>
                    <a:pt x="10792" y="2645"/>
                  </a:lnTo>
                  <a:lnTo>
                    <a:pt x="9757" y="9113"/>
                  </a:lnTo>
                  <a:lnTo>
                    <a:pt x="9039" y="45848"/>
                  </a:lnTo>
                  <a:lnTo>
                    <a:pt x="8962" y="81273"/>
                  </a:lnTo>
                  <a:lnTo>
                    <a:pt x="4198" y="123189"/>
                  </a:lnTo>
                  <a:lnTo>
                    <a:pt x="830" y="157250"/>
                  </a:lnTo>
                  <a:lnTo>
                    <a:pt x="246" y="194869"/>
                  </a:lnTo>
                  <a:lnTo>
                    <a:pt x="73" y="239309"/>
                  </a:lnTo>
                  <a:lnTo>
                    <a:pt x="10" y="280969"/>
                  </a:lnTo>
                  <a:lnTo>
                    <a:pt x="0" y="2946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85"/>
            <p:cNvSpPr/>
            <p:nvPr/>
          </p:nvSpPr>
          <p:spPr>
            <a:xfrm>
              <a:off x="7385530" y="1389651"/>
              <a:ext cx="213635" cy="181975"/>
            </a:xfrm>
            <a:custGeom>
              <a:avLst/>
              <a:gdLst/>
              <a:ahLst/>
              <a:cxnLst/>
              <a:rect l="0" t="0" r="0" b="0"/>
              <a:pathLst>
                <a:path w="213635" h="181975">
                  <a:moveTo>
                    <a:pt x="168986" y="39099"/>
                  </a:moveTo>
                  <a:lnTo>
                    <a:pt x="161296" y="11293"/>
                  </a:lnTo>
                  <a:lnTo>
                    <a:pt x="157906" y="7663"/>
                  </a:lnTo>
                  <a:lnTo>
                    <a:pt x="146203" y="984"/>
                  </a:lnTo>
                  <a:lnTo>
                    <a:pt x="131078" y="0"/>
                  </a:lnTo>
                  <a:lnTo>
                    <a:pt x="114435" y="3862"/>
                  </a:lnTo>
                  <a:lnTo>
                    <a:pt x="75371" y="23300"/>
                  </a:lnTo>
                  <a:lnTo>
                    <a:pt x="32159" y="54093"/>
                  </a:lnTo>
                  <a:lnTo>
                    <a:pt x="7051" y="76437"/>
                  </a:lnTo>
                  <a:lnTo>
                    <a:pt x="2756" y="85790"/>
                  </a:lnTo>
                  <a:lnTo>
                    <a:pt x="0" y="117444"/>
                  </a:lnTo>
                  <a:lnTo>
                    <a:pt x="2269" y="131135"/>
                  </a:lnTo>
                  <a:lnTo>
                    <a:pt x="4263" y="136175"/>
                  </a:lnTo>
                  <a:lnTo>
                    <a:pt x="6585" y="139535"/>
                  </a:lnTo>
                  <a:lnTo>
                    <a:pt x="14592" y="146249"/>
                  </a:lnTo>
                  <a:lnTo>
                    <a:pt x="20330" y="154851"/>
                  </a:lnTo>
                  <a:lnTo>
                    <a:pt x="24241" y="155955"/>
                  </a:lnTo>
                  <a:lnTo>
                    <a:pt x="28833" y="154706"/>
                  </a:lnTo>
                  <a:lnTo>
                    <a:pt x="42131" y="148759"/>
                  </a:lnTo>
                  <a:lnTo>
                    <a:pt x="82872" y="143829"/>
                  </a:lnTo>
                  <a:lnTo>
                    <a:pt x="95846" y="136607"/>
                  </a:lnTo>
                  <a:lnTo>
                    <a:pt x="99390" y="133870"/>
                  </a:lnTo>
                  <a:lnTo>
                    <a:pt x="109118" y="115796"/>
                  </a:lnTo>
                  <a:lnTo>
                    <a:pt x="120302" y="77878"/>
                  </a:lnTo>
                  <a:lnTo>
                    <a:pt x="122544" y="62618"/>
                  </a:lnTo>
                  <a:lnTo>
                    <a:pt x="120894" y="51867"/>
                  </a:lnTo>
                  <a:lnTo>
                    <a:pt x="117034" y="40236"/>
                  </a:lnTo>
                  <a:lnTo>
                    <a:pt x="113243" y="27860"/>
                  </a:lnTo>
                  <a:lnTo>
                    <a:pt x="108482" y="14272"/>
                  </a:lnTo>
                  <a:lnTo>
                    <a:pt x="106874" y="5532"/>
                  </a:lnTo>
                  <a:lnTo>
                    <a:pt x="107548" y="24200"/>
                  </a:lnTo>
                  <a:lnTo>
                    <a:pt x="118917" y="53980"/>
                  </a:lnTo>
                  <a:lnTo>
                    <a:pt x="149285" y="97651"/>
                  </a:lnTo>
                  <a:lnTo>
                    <a:pt x="182969" y="141469"/>
                  </a:lnTo>
                  <a:lnTo>
                    <a:pt x="189422" y="148428"/>
                  </a:lnTo>
                  <a:lnTo>
                    <a:pt x="192531" y="149688"/>
                  </a:lnTo>
                  <a:lnTo>
                    <a:pt x="195597" y="149536"/>
                  </a:lnTo>
                  <a:lnTo>
                    <a:pt x="198633" y="148442"/>
                  </a:lnTo>
                  <a:lnTo>
                    <a:pt x="201649" y="148705"/>
                  </a:lnTo>
                  <a:lnTo>
                    <a:pt x="207646" y="151644"/>
                  </a:lnTo>
                  <a:lnTo>
                    <a:pt x="213634" y="181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286"/>
            <p:cNvSpPr/>
            <p:nvPr/>
          </p:nvSpPr>
          <p:spPr>
            <a:xfrm>
              <a:off x="7215268" y="1196578"/>
              <a:ext cx="124936" cy="366118"/>
            </a:xfrm>
            <a:custGeom>
              <a:avLst/>
              <a:gdLst/>
              <a:ahLst/>
              <a:cxnLst/>
              <a:rect l="0" t="0" r="0" b="0"/>
              <a:pathLst>
                <a:path w="124936" h="366118">
                  <a:moveTo>
                    <a:pt x="35638" y="0"/>
                  </a:moveTo>
                  <a:lnTo>
                    <a:pt x="30897" y="0"/>
                  </a:lnTo>
                  <a:lnTo>
                    <a:pt x="29501" y="1985"/>
                  </a:lnTo>
                  <a:lnTo>
                    <a:pt x="27076" y="20117"/>
                  </a:lnTo>
                  <a:lnTo>
                    <a:pt x="27774" y="64277"/>
                  </a:lnTo>
                  <a:lnTo>
                    <a:pt x="33790" y="101516"/>
                  </a:lnTo>
                  <a:lnTo>
                    <a:pt x="35091" y="140212"/>
                  </a:lnTo>
                  <a:lnTo>
                    <a:pt x="34403" y="173441"/>
                  </a:lnTo>
                  <a:lnTo>
                    <a:pt x="30790" y="211361"/>
                  </a:lnTo>
                  <a:lnTo>
                    <a:pt x="28522" y="243428"/>
                  </a:lnTo>
                  <a:lnTo>
                    <a:pt x="24600" y="286439"/>
                  </a:lnTo>
                  <a:lnTo>
                    <a:pt x="17154" y="325311"/>
                  </a:lnTo>
                  <a:lnTo>
                    <a:pt x="11310" y="345097"/>
                  </a:lnTo>
                  <a:lnTo>
                    <a:pt x="1305" y="363450"/>
                  </a:lnTo>
                  <a:lnTo>
                    <a:pt x="843" y="363347"/>
                  </a:lnTo>
                  <a:lnTo>
                    <a:pt x="330" y="360587"/>
                  </a:lnTo>
                  <a:lnTo>
                    <a:pt x="0" y="322214"/>
                  </a:lnTo>
                  <a:lnTo>
                    <a:pt x="936" y="284207"/>
                  </a:lnTo>
                  <a:lnTo>
                    <a:pt x="12351" y="240702"/>
                  </a:lnTo>
                  <a:lnTo>
                    <a:pt x="28981" y="201152"/>
                  </a:lnTo>
                  <a:lnTo>
                    <a:pt x="35650" y="183734"/>
                  </a:lnTo>
                  <a:lnTo>
                    <a:pt x="44242" y="172279"/>
                  </a:lnTo>
                  <a:lnTo>
                    <a:pt x="49312" y="169423"/>
                  </a:lnTo>
                  <a:lnTo>
                    <a:pt x="54676" y="168511"/>
                  </a:lnTo>
                  <a:lnTo>
                    <a:pt x="64936" y="170144"/>
                  </a:lnTo>
                  <a:lnTo>
                    <a:pt x="72803" y="174177"/>
                  </a:lnTo>
                  <a:lnTo>
                    <a:pt x="79606" y="184568"/>
                  </a:lnTo>
                  <a:lnTo>
                    <a:pt x="95080" y="221053"/>
                  </a:lnTo>
                  <a:lnTo>
                    <a:pt x="107059" y="237913"/>
                  </a:lnTo>
                  <a:lnTo>
                    <a:pt x="120965" y="268279"/>
                  </a:lnTo>
                  <a:lnTo>
                    <a:pt x="123758" y="305047"/>
                  </a:lnTo>
                  <a:lnTo>
                    <a:pt x="124935" y="366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87"/>
            <p:cNvSpPr/>
            <p:nvPr/>
          </p:nvSpPr>
          <p:spPr>
            <a:xfrm>
              <a:off x="7027664" y="1401961"/>
              <a:ext cx="196454" cy="62509"/>
            </a:xfrm>
            <a:custGeom>
              <a:avLst/>
              <a:gdLst/>
              <a:ahLst/>
              <a:cxnLst/>
              <a:rect l="0" t="0" r="0" b="0"/>
              <a:pathLst>
                <a:path w="196454" h="62509">
                  <a:moveTo>
                    <a:pt x="0" y="62508"/>
                  </a:moveTo>
                  <a:lnTo>
                    <a:pt x="9113" y="47257"/>
                  </a:lnTo>
                  <a:lnTo>
                    <a:pt x="21910" y="32910"/>
                  </a:lnTo>
                  <a:lnTo>
                    <a:pt x="42810" y="24548"/>
                  </a:lnTo>
                  <a:lnTo>
                    <a:pt x="82430" y="19181"/>
                  </a:lnTo>
                  <a:lnTo>
                    <a:pt x="121989" y="18251"/>
                  </a:lnTo>
                  <a:lnTo>
                    <a:pt x="19645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88"/>
            <p:cNvSpPr/>
            <p:nvPr/>
          </p:nvSpPr>
          <p:spPr>
            <a:xfrm>
              <a:off x="7116961" y="1285875"/>
              <a:ext cx="7069" cy="312540"/>
            </a:xfrm>
            <a:custGeom>
              <a:avLst/>
              <a:gdLst/>
              <a:ahLst/>
              <a:cxnLst/>
              <a:rect l="0" t="0" r="0" b="0"/>
              <a:pathLst>
                <a:path w="7069" h="312540">
                  <a:moveTo>
                    <a:pt x="0" y="0"/>
                  </a:moveTo>
                  <a:lnTo>
                    <a:pt x="0" y="35743"/>
                  </a:lnTo>
                  <a:lnTo>
                    <a:pt x="0" y="76736"/>
                  </a:lnTo>
                  <a:lnTo>
                    <a:pt x="0" y="116002"/>
                  </a:lnTo>
                  <a:lnTo>
                    <a:pt x="0" y="148142"/>
                  </a:lnTo>
                  <a:lnTo>
                    <a:pt x="0" y="183792"/>
                  </a:lnTo>
                  <a:lnTo>
                    <a:pt x="2646" y="218499"/>
                  </a:lnTo>
                  <a:lnTo>
                    <a:pt x="7068" y="257556"/>
                  </a:lnTo>
                  <a:lnTo>
                    <a:pt x="0" y="312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89"/>
            <p:cNvSpPr/>
            <p:nvPr/>
          </p:nvSpPr>
          <p:spPr>
            <a:xfrm>
              <a:off x="6846094" y="1430261"/>
              <a:ext cx="154782" cy="165123"/>
            </a:xfrm>
            <a:custGeom>
              <a:avLst/>
              <a:gdLst/>
              <a:ahLst/>
              <a:cxnLst/>
              <a:rect l="0" t="0" r="0" b="0"/>
              <a:pathLst>
                <a:path w="154782" h="165123">
                  <a:moveTo>
                    <a:pt x="47625" y="114575"/>
                  </a:moveTo>
                  <a:lnTo>
                    <a:pt x="55746" y="107446"/>
                  </a:lnTo>
                  <a:lnTo>
                    <a:pt x="95220" y="80649"/>
                  </a:lnTo>
                  <a:lnTo>
                    <a:pt x="117289" y="67812"/>
                  </a:lnTo>
                  <a:lnTo>
                    <a:pt x="129189" y="56088"/>
                  </a:lnTo>
                  <a:lnTo>
                    <a:pt x="137784" y="40956"/>
                  </a:lnTo>
                  <a:lnTo>
                    <a:pt x="143462" y="15702"/>
                  </a:lnTo>
                  <a:lnTo>
                    <a:pt x="143266" y="9964"/>
                  </a:lnTo>
                  <a:lnTo>
                    <a:pt x="142143" y="6139"/>
                  </a:lnTo>
                  <a:lnTo>
                    <a:pt x="137953" y="0"/>
                  </a:lnTo>
                  <a:lnTo>
                    <a:pt x="103494" y="8402"/>
                  </a:lnTo>
                  <a:lnTo>
                    <a:pt x="68362" y="19519"/>
                  </a:lnTo>
                  <a:lnTo>
                    <a:pt x="34808" y="42534"/>
                  </a:lnTo>
                  <a:lnTo>
                    <a:pt x="19439" y="63374"/>
                  </a:lnTo>
                  <a:lnTo>
                    <a:pt x="1487" y="99610"/>
                  </a:lnTo>
                  <a:lnTo>
                    <a:pt x="0" y="113216"/>
                  </a:lnTo>
                  <a:lnTo>
                    <a:pt x="992" y="119622"/>
                  </a:lnTo>
                  <a:lnTo>
                    <a:pt x="4630" y="124885"/>
                  </a:lnTo>
                  <a:lnTo>
                    <a:pt x="43410" y="147908"/>
                  </a:lnTo>
                  <a:lnTo>
                    <a:pt x="73716" y="161272"/>
                  </a:lnTo>
                  <a:lnTo>
                    <a:pt x="105847" y="165122"/>
                  </a:lnTo>
                  <a:lnTo>
                    <a:pt x="154781" y="150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90"/>
            <p:cNvSpPr/>
            <p:nvPr/>
          </p:nvSpPr>
          <p:spPr>
            <a:xfrm>
              <a:off x="6599749" y="1405746"/>
              <a:ext cx="195744" cy="219458"/>
            </a:xfrm>
            <a:custGeom>
              <a:avLst/>
              <a:gdLst/>
              <a:ahLst/>
              <a:cxnLst/>
              <a:rect l="0" t="0" r="0" b="0"/>
              <a:pathLst>
                <a:path w="195744" h="219458">
                  <a:moveTo>
                    <a:pt x="195743" y="5145"/>
                  </a:moveTo>
                  <a:lnTo>
                    <a:pt x="195743" y="404"/>
                  </a:lnTo>
                  <a:lnTo>
                    <a:pt x="193759" y="0"/>
                  </a:lnTo>
                  <a:lnTo>
                    <a:pt x="186262" y="2197"/>
                  </a:lnTo>
                  <a:lnTo>
                    <a:pt x="147200" y="26830"/>
                  </a:lnTo>
                  <a:lnTo>
                    <a:pt x="105811" y="60137"/>
                  </a:lnTo>
                  <a:lnTo>
                    <a:pt x="82508" y="78074"/>
                  </a:lnTo>
                  <a:lnTo>
                    <a:pt x="64737" y="83308"/>
                  </a:lnTo>
                  <a:lnTo>
                    <a:pt x="21364" y="85318"/>
                  </a:lnTo>
                  <a:lnTo>
                    <a:pt x="11416" y="88072"/>
                  </a:lnTo>
                  <a:lnTo>
                    <a:pt x="0" y="94069"/>
                  </a:lnTo>
                  <a:lnTo>
                    <a:pt x="4241" y="89591"/>
                  </a:lnTo>
                  <a:lnTo>
                    <a:pt x="6559" y="89223"/>
                  </a:lnTo>
                  <a:lnTo>
                    <a:pt x="11781" y="91461"/>
                  </a:lnTo>
                  <a:lnTo>
                    <a:pt x="41536" y="121986"/>
                  </a:lnTo>
                  <a:lnTo>
                    <a:pt x="78153" y="142803"/>
                  </a:lnTo>
                  <a:lnTo>
                    <a:pt x="112434" y="160733"/>
                  </a:lnTo>
                  <a:lnTo>
                    <a:pt x="125974" y="165576"/>
                  </a:lnTo>
                  <a:lnTo>
                    <a:pt x="152135" y="185695"/>
                  </a:lnTo>
                  <a:lnTo>
                    <a:pt x="172724" y="209701"/>
                  </a:lnTo>
                  <a:lnTo>
                    <a:pt x="195743" y="2194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91"/>
            <p:cNvSpPr/>
            <p:nvPr/>
          </p:nvSpPr>
          <p:spPr>
            <a:xfrm>
              <a:off x="6634758" y="1259086"/>
              <a:ext cx="44649" cy="375048"/>
            </a:xfrm>
            <a:custGeom>
              <a:avLst/>
              <a:gdLst/>
              <a:ahLst/>
              <a:cxnLst/>
              <a:rect l="0" t="0" r="0" b="0"/>
              <a:pathLst>
                <a:path w="44649" h="375048">
                  <a:moveTo>
                    <a:pt x="44648" y="0"/>
                  </a:moveTo>
                  <a:lnTo>
                    <a:pt x="39907" y="0"/>
                  </a:lnTo>
                  <a:lnTo>
                    <a:pt x="37580" y="10583"/>
                  </a:lnTo>
                  <a:lnTo>
                    <a:pt x="34971" y="53796"/>
                  </a:lnTo>
                  <a:lnTo>
                    <a:pt x="28699" y="91986"/>
                  </a:lnTo>
                  <a:lnTo>
                    <a:pt x="27355" y="128458"/>
                  </a:lnTo>
                  <a:lnTo>
                    <a:pt x="24312" y="168038"/>
                  </a:lnTo>
                  <a:lnTo>
                    <a:pt x="19771" y="207547"/>
                  </a:lnTo>
                  <a:lnTo>
                    <a:pt x="18709" y="237102"/>
                  </a:lnTo>
                  <a:lnTo>
                    <a:pt x="18237" y="270082"/>
                  </a:lnTo>
                  <a:lnTo>
                    <a:pt x="16941" y="313229"/>
                  </a:lnTo>
                  <a:lnTo>
                    <a:pt x="0" y="375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92"/>
            <p:cNvSpPr/>
            <p:nvPr/>
          </p:nvSpPr>
          <p:spPr>
            <a:xfrm>
              <a:off x="6444062" y="1410891"/>
              <a:ext cx="102729" cy="243037"/>
            </a:xfrm>
            <a:custGeom>
              <a:avLst/>
              <a:gdLst/>
              <a:ahLst/>
              <a:cxnLst/>
              <a:rect l="0" t="0" r="0" b="0"/>
              <a:pathLst>
                <a:path w="102729" h="243037">
                  <a:moveTo>
                    <a:pt x="38891" y="0"/>
                  </a:moveTo>
                  <a:lnTo>
                    <a:pt x="31762" y="8121"/>
                  </a:lnTo>
                  <a:lnTo>
                    <a:pt x="22668" y="21368"/>
                  </a:lnTo>
                  <a:lnTo>
                    <a:pt x="1391" y="38373"/>
                  </a:lnTo>
                  <a:lnTo>
                    <a:pt x="0" y="43441"/>
                  </a:lnTo>
                  <a:lnTo>
                    <a:pt x="2558" y="76643"/>
                  </a:lnTo>
                  <a:lnTo>
                    <a:pt x="10837" y="88965"/>
                  </a:lnTo>
                  <a:lnTo>
                    <a:pt x="24439" y="100063"/>
                  </a:lnTo>
                  <a:lnTo>
                    <a:pt x="66129" y="128001"/>
                  </a:lnTo>
                  <a:lnTo>
                    <a:pt x="88221" y="150042"/>
                  </a:lnTo>
                  <a:lnTo>
                    <a:pt x="99180" y="168219"/>
                  </a:lnTo>
                  <a:lnTo>
                    <a:pt x="102728" y="184235"/>
                  </a:lnTo>
                  <a:lnTo>
                    <a:pt x="101662" y="201205"/>
                  </a:lnTo>
                  <a:lnTo>
                    <a:pt x="96736" y="213626"/>
                  </a:lnTo>
                  <a:lnTo>
                    <a:pt x="84253" y="229874"/>
                  </a:lnTo>
                  <a:lnTo>
                    <a:pt x="67986" y="242515"/>
                  </a:lnTo>
                  <a:lnTo>
                    <a:pt x="61264" y="243036"/>
                  </a:lnTo>
                  <a:lnTo>
                    <a:pt x="29961"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93"/>
            <p:cNvSpPr/>
            <p:nvPr/>
          </p:nvSpPr>
          <p:spPr>
            <a:xfrm>
              <a:off x="6064679" y="1455539"/>
              <a:ext cx="302189" cy="205384"/>
            </a:xfrm>
            <a:custGeom>
              <a:avLst/>
              <a:gdLst/>
              <a:ahLst/>
              <a:cxnLst/>
              <a:rect l="0" t="0" r="0" b="0"/>
              <a:pathLst>
                <a:path w="302189" h="205384">
                  <a:moveTo>
                    <a:pt x="132524" y="0"/>
                  </a:moveTo>
                  <a:lnTo>
                    <a:pt x="115308" y="992"/>
                  </a:lnTo>
                  <a:lnTo>
                    <a:pt x="86239" y="12359"/>
                  </a:lnTo>
                  <a:lnTo>
                    <a:pt x="45389" y="35426"/>
                  </a:lnTo>
                  <a:lnTo>
                    <a:pt x="13579" y="74571"/>
                  </a:lnTo>
                  <a:lnTo>
                    <a:pt x="5907" y="86390"/>
                  </a:lnTo>
                  <a:lnTo>
                    <a:pt x="26" y="127565"/>
                  </a:lnTo>
                  <a:lnTo>
                    <a:pt x="0" y="146166"/>
                  </a:lnTo>
                  <a:lnTo>
                    <a:pt x="3510" y="157898"/>
                  </a:lnTo>
                  <a:lnTo>
                    <a:pt x="9804" y="162812"/>
                  </a:lnTo>
                  <a:lnTo>
                    <a:pt x="47612" y="177828"/>
                  </a:lnTo>
                  <a:lnTo>
                    <a:pt x="55081" y="181060"/>
                  </a:lnTo>
                  <a:lnTo>
                    <a:pt x="71315" y="182005"/>
                  </a:lnTo>
                  <a:lnTo>
                    <a:pt x="79812" y="180868"/>
                  </a:lnTo>
                  <a:lnTo>
                    <a:pt x="118989" y="159640"/>
                  </a:lnTo>
                  <a:lnTo>
                    <a:pt x="130808" y="150988"/>
                  </a:lnTo>
                  <a:lnTo>
                    <a:pt x="157054" y="109930"/>
                  </a:lnTo>
                  <a:lnTo>
                    <a:pt x="178872" y="75367"/>
                  </a:lnTo>
                  <a:lnTo>
                    <a:pt x="183960" y="56837"/>
                  </a:lnTo>
                  <a:lnTo>
                    <a:pt x="178226" y="13172"/>
                  </a:lnTo>
                  <a:lnTo>
                    <a:pt x="177485" y="3903"/>
                  </a:lnTo>
                  <a:lnTo>
                    <a:pt x="177181" y="34395"/>
                  </a:lnTo>
                  <a:lnTo>
                    <a:pt x="186887" y="69793"/>
                  </a:lnTo>
                  <a:lnTo>
                    <a:pt x="208217" y="114253"/>
                  </a:lnTo>
                  <a:lnTo>
                    <a:pt x="225177" y="140348"/>
                  </a:lnTo>
                  <a:lnTo>
                    <a:pt x="269489" y="177050"/>
                  </a:lnTo>
                  <a:lnTo>
                    <a:pt x="302188"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94"/>
            <p:cNvSpPr/>
            <p:nvPr/>
          </p:nvSpPr>
          <p:spPr>
            <a:xfrm>
              <a:off x="5866805" y="1196578"/>
              <a:ext cx="168650" cy="442175"/>
            </a:xfrm>
            <a:custGeom>
              <a:avLst/>
              <a:gdLst/>
              <a:ahLst/>
              <a:cxnLst/>
              <a:rect l="0" t="0" r="0" b="0"/>
              <a:pathLst>
                <a:path w="168650" h="442175">
                  <a:moveTo>
                    <a:pt x="35718" y="0"/>
                  </a:moveTo>
                  <a:lnTo>
                    <a:pt x="35718" y="41744"/>
                  </a:lnTo>
                  <a:lnTo>
                    <a:pt x="35718" y="78539"/>
                  </a:lnTo>
                  <a:lnTo>
                    <a:pt x="35718" y="120836"/>
                  </a:lnTo>
                  <a:lnTo>
                    <a:pt x="35718" y="161591"/>
                  </a:lnTo>
                  <a:lnTo>
                    <a:pt x="35718" y="194519"/>
                  </a:lnTo>
                  <a:lnTo>
                    <a:pt x="35718" y="230320"/>
                  </a:lnTo>
                  <a:lnTo>
                    <a:pt x="35718" y="262768"/>
                  </a:lnTo>
                  <a:lnTo>
                    <a:pt x="35718" y="304186"/>
                  </a:lnTo>
                  <a:lnTo>
                    <a:pt x="35718" y="346374"/>
                  </a:lnTo>
                  <a:lnTo>
                    <a:pt x="35718" y="385920"/>
                  </a:lnTo>
                  <a:lnTo>
                    <a:pt x="35718" y="428702"/>
                  </a:lnTo>
                  <a:lnTo>
                    <a:pt x="35718" y="430974"/>
                  </a:lnTo>
                  <a:lnTo>
                    <a:pt x="34726" y="409532"/>
                  </a:lnTo>
                  <a:lnTo>
                    <a:pt x="28650" y="388547"/>
                  </a:lnTo>
                  <a:lnTo>
                    <a:pt x="27157" y="351586"/>
                  </a:lnTo>
                  <a:lnTo>
                    <a:pt x="26862" y="312205"/>
                  </a:lnTo>
                  <a:lnTo>
                    <a:pt x="27803" y="281792"/>
                  </a:lnTo>
                  <a:lnTo>
                    <a:pt x="31539" y="269770"/>
                  </a:lnTo>
                  <a:lnTo>
                    <a:pt x="39221" y="257423"/>
                  </a:lnTo>
                  <a:lnTo>
                    <a:pt x="64289" y="238251"/>
                  </a:lnTo>
                  <a:lnTo>
                    <a:pt x="67664" y="237217"/>
                  </a:lnTo>
                  <a:lnTo>
                    <a:pt x="70906" y="237520"/>
                  </a:lnTo>
                  <a:lnTo>
                    <a:pt x="92720" y="249875"/>
                  </a:lnTo>
                  <a:lnTo>
                    <a:pt x="117570" y="283698"/>
                  </a:lnTo>
                  <a:lnTo>
                    <a:pt x="146635" y="324996"/>
                  </a:lnTo>
                  <a:lnTo>
                    <a:pt x="161958" y="348311"/>
                  </a:lnTo>
                  <a:lnTo>
                    <a:pt x="166239" y="361841"/>
                  </a:lnTo>
                  <a:lnTo>
                    <a:pt x="168649" y="394836"/>
                  </a:lnTo>
                  <a:lnTo>
                    <a:pt x="163921" y="413939"/>
                  </a:lnTo>
                  <a:lnTo>
                    <a:pt x="156197" y="427059"/>
                  </a:lnTo>
                  <a:lnTo>
                    <a:pt x="149457" y="432890"/>
                  </a:lnTo>
                  <a:lnTo>
                    <a:pt x="130604" y="436173"/>
                  </a:lnTo>
                  <a:lnTo>
                    <a:pt x="87080" y="440019"/>
                  </a:lnTo>
                  <a:lnTo>
                    <a:pt x="81866" y="442174"/>
                  </a:lnTo>
                  <a:lnTo>
                    <a:pt x="65489" y="439277"/>
                  </a:lnTo>
                  <a:lnTo>
                    <a:pt x="0" y="410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63"/>
          <p:cNvGrpSpPr/>
          <p:nvPr/>
        </p:nvGrpSpPr>
        <p:grpSpPr>
          <a:xfrm>
            <a:off x="2196703" y="2727589"/>
            <a:ext cx="1732361" cy="406732"/>
            <a:chOff x="2196703" y="2727589"/>
            <a:chExt cx="1732361" cy="406732"/>
          </a:xfrm>
        </p:grpSpPr>
        <p:sp>
          <p:nvSpPr>
            <p:cNvPr id="53" name="SMARTInkShape-295"/>
            <p:cNvSpPr/>
            <p:nvPr/>
          </p:nvSpPr>
          <p:spPr>
            <a:xfrm>
              <a:off x="2196703" y="3080842"/>
              <a:ext cx="1553767" cy="53479"/>
            </a:xfrm>
            <a:custGeom>
              <a:avLst/>
              <a:gdLst/>
              <a:ahLst/>
              <a:cxnLst/>
              <a:rect l="0" t="0" r="0" b="0"/>
              <a:pathLst>
                <a:path w="1553767" h="53479">
                  <a:moveTo>
                    <a:pt x="0" y="17760"/>
                  </a:moveTo>
                  <a:lnTo>
                    <a:pt x="34653" y="17760"/>
                  </a:lnTo>
                  <a:lnTo>
                    <a:pt x="70019" y="16767"/>
                  </a:lnTo>
                  <a:lnTo>
                    <a:pt x="111477" y="11623"/>
                  </a:lnTo>
                  <a:lnTo>
                    <a:pt x="155179" y="9657"/>
                  </a:lnTo>
                  <a:lnTo>
                    <a:pt x="184724" y="9198"/>
                  </a:lnTo>
                  <a:lnTo>
                    <a:pt x="217037" y="11639"/>
                  </a:lnTo>
                  <a:lnTo>
                    <a:pt x="251242" y="16031"/>
                  </a:lnTo>
                  <a:lnTo>
                    <a:pt x="286288" y="21291"/>
                  </a:lnTo>
                  <a:lnTo>
                    <a:pt x="321708" y="21644"/>
                  </a:lnTo>
                  <a:lnTo>
                    <a:pt x="357294" y="19486"/>
                  </a:lnTo>
                  <a:lnTo>
                    <a:pt x="392953" y="18527"/>
                  </a:lnTo>
                  <a:lnTo>
                    <a:pt x="428646" y="12809"/>
                  </a:lnTo>
                  <a:lnTo>
                    <a:pt x="465346" y="5637"/>
                  </a:lnTo>
                  <a:lnTo>
                    <a:pt x="504807" y="2450"/>
                  </a:lnTo>
                  <a:lnTo>
                    <a:pt x="542851" y="1033"/>
                  </a:lnTo>
                  <a:lnTo>
                    <a:pt x="580595" y="404"/>
                  </a:lnTo>
                  <a:lnTo>
                    <a:pt x="620522" y="124"/>
                  </a:lnTo>
                  <a:lnTo>
                    <a:pt x="661418" y="0"/>
                  </a:lnTo>
                  <a:lnTo>
                    <a:pt x="702745" y="937"/>
                  </a:lnTo>
                  <a:lnTo>
                    <a:pt x="744263" y="4660"/>
                  </a:lnTo>
                  <a:lnTo>
                    <a:pt x="783221" y="6977"/>
                  </a:lnTo>
                  <a:lnTo>
                    <a:pt x="821372" y="8006"/>
                  </a:lnTo>
                  <a:lnTo>
                    <a:pt x="861479" y="8464"/>
                  </a:lnTo>
                  <a:lnTo>
                    <a:pt x="902455" y="8667"/>
                  </a:lnTo>
                  <a:lnTo>
                    <a:pt x="943818" y="7765"/>
                  </a:lnTo>
                  <a:lnTo>
                    <a:pt x="985352" y="4057"/>
                  </a:lnTo>
                  <a:lnTo>
                    <a:pt x="1024317" y="4394"/>
                  </a:lnTo>
                  <a:lnTo>
                    <a:pt x="1062471" y="5866"/>
                  </a:lnTo>
                  <a:lnTo>
                    <a:pt x="1102579" y="3213"/>
                  </a:lnTo>
                  <a:lnTo>
                    <a:pt x="1143556" y="4019"/>
                  </a:lnTo>
                  <a:lnTo>
                    <a:pt x="1183927" y="7684"/>
                  </a:lnTo>
                  <a:lnTo>
                    <a:pt x="1221713" y="12620"/>
                  </a:lnTo>
                  <a:lnTo>
                    <a:pt x="1258351" y="15475"/>
                  </a:lnTo>
                  <a:lnTo>
                    <a:pt x="1294478" y="17737"/>
                  </a:lnTo>
                  <a:lnTo>
                    <a:pt x="1330379" y="22049"/>
                  </a:lnTo>
                  <a:lnTo>
                    <a:pt x="1363532" y="21981"/>
                  </a:lnTo>
                  <a:lnTo>
                    <a:pt x="1407442" y="19010"/>
                  </a:lnTo>
                  <a:lnTo>
                    <a:pt x="1445588" y="18130"/>
                  </a:lnTo>
                  <a:lnTo>
                    <a:pt x="1469968" y="19909"/>
                  </a:lnTo>
                  <a:lnTo>
                    <a:pt x="1506006" y="32066"/>
                  </a:lnTo>
                  <a:lnTo>
                    <a:pt x="1553766" y="534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96"/>
            <p:cNvSpPr/>
            <p:nvPr/>
          </p:nvSpPr>
          <p:spPr>
            <a:xfrm>
              <a:off x="2723555" y="2727589"/>
              <a:ext cx="1205509" cy="147771"/>
            </a:xfrm>
            <a:custGeom>
              <a:avLst/>
              <a:gdLst/>
              <a:ahLst/>
              <a:cxnLst/>
              <a:rect l="0" t="0" r="0" b="0"/>
              <a:pathLst>
                <a:path w="1205509" h="147771">
                  <a:moveTo>
                    <a:pt x="0" y="13825"/>
                  </a:moveTo>
                  <a:lnTo>
                    <a:pt x="29141" y="16471"/>
                  </a:lnTo>
                  <a:lnTo>
                    <a:pt x="46686" y="18970"/>
                  </a:lnTo>
                  <a:lnTo>
                    <a:pt x="79868" y="15790"/>
                  </a:lnTo>
                  <a:lnTo>
                    <a:pt x="119686" y="14407"/>
                  </a:lnTo>
                  <a:lnTo>
                    <a:pt x="157060" y="13005"/>
                  </a:lnTo>
                  <a:lnTo>
                    <a:pt x="194262" y="7739"/>
                  </a:lnTo>
                  <a:lnTo>
                    <a:pt x="236263" y="4746"/>
                  </a:lnTo>
                  <a:lnTo>
                    <a:pt x="280127" y="0"/>
                  </a:lnTo>
                  <a:lnTo>
                    <a:pt x="309709" y="2058"/>
                  </a:lnTo>
                  <a:lnTo>
                    <a:pt x="342039" y="3634"/>
                  </a:lnTo>
                  <a:lnTo>
                    <a:pt x="376252" y="4335"/>
                  </a:lnTo>
                  <a:lnTo>
                    <a:pt x="411301" y="4646"/>
                  </a:lnTo>
                  <a:lnTo>
                    <a:pt x="446722" y="7431"/>
                  </a:lnTo>
                  <a:lnTo>
                    <a:pt x="482309" y="11975"/>
                  </a:lnTo>
                  <a:lnTo>
                    <a:pt x="517968" y="17302"/>
                  </a:lnTo>
                  <a:lnTo>
                    <a:pt x="556307" y="20331"/>
                  </a:lnTo>
                  <a:lnTo>
                    <a:pt x="595505" y="21678"/>
                  </a:lnTo>
                  <a:lnTo>
                    <a:pt x="632770" y="22276"/>
                  </a:lnTo>
                  <a:lnTo>
                    <a:pt x="669176" y="25188"/>
                  </a:lnTo>
                  <a:lnTo>
                    <a:pt x="705200" y="27805"/>
                  </a:lnTo>
                  <a:lnTo>
                    <a:pt x="741055" y="25661"/>
                  </a:lnTo>
                  <a:lnTo>
                    <a:pt x="774188" y="26692"/>
                  </a:lnTo>
                  <a:lnTo>
                    <a:pt x="806443" y="30458"/>
                  </a:lnTo>
                  <a:lnTo>
                    <a:pt x="840622" y="35439"/>
                  </a:lnTo>
                  <a:lnTo>
                    <a:pt x="873011" y="43606"/>
                  </a:lnTo>
                  <a:lnTo>
                    <a:pt x="903942" y="52858"/>
                  </a:lnTo>
                  <a:lnTo>
                    <a:pt x="948255" y="63645"/>
                  </a:lnTo>
                  <a:lnTo>
                    <a:pt x="986961" y="73125"/>
                  </a:lnTo>
                  <a:lnTo>
                    <a:pt x="1023564" y="81225"/>
                  </a:lnTo>
                  <a:lnTo>
                    <a:pt x="1058553" y="85059"/>
                  </a:lnTo>
                  <a:lnTo>
                    <a:pt x="1102837" y="97386"/>
                  </a:lnTo>
                  <a:lnTo>
                    <a:pt x="1139037" y="110352"/>
                  </a:lnTo>
                  <a:lnTo>
                    <a:pt x="1159098" y="119234"/>
                  </a:lnTo>
                  <a:lnTo>
                    <a:pt x="1205508" y="1477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 name="SMARTInkShape-297"/>
          <p:cNvSpPr/>
          <p:nvPr/>
        </p:nvSpPr>
        <p:spPr>
          <a:xfrm>
            <a:off x="5848945" y="3692150"/>
            <a:ext cx="1053704" cy="58320"/>
          </a:xfrm>
          <a:custGeom>
            <a:avLst/>
            <a:gdLst/>
            <a:ahLst/>
            <a:cxnLst/>
            <a:rect l="0" t="0" r="0" b="0"/>
            <a:pathLst>
              <a:path w="1053704" h="58320">
                <a:moveTo>
                  <a:pt x="0" y="58319"/>
                </a:moveTo>
                <a:lnTo>
                  <a:pt x="0" y="38201"/>
                </a:lnTo>
                <a:lnTo>
                  <a:pt x="993" y="35977"/>
                </a:lnTo>
                <a:lnTo>
                  <a:pt x="2646" y="34495"/>
                </a:lnTo>
                <a:lnTo>
                  <a:pt x="4741" y="33507"/>
                </a:lnTo>
                <a:lnTo>
                  <a:pt x="45849" y="31703"/>
                </a:lnTo>
                <a:lnTo>
                  <a:pt x="89455" y="17417"/>
                </a:lnTo>
                <a:lnTo>
                  <a:pt x="129788" y="9670"/>
                </a:lnTo>
                <a:lnTo>
                  <a:pt x="164243" y="6201"/>
                </a:lnTo>
                <a:lnTo>
                  <a:pt x="199587" y="433"/>
                </a:lnTo>
                <a:lnTo>
                  <a:pt x="235196" y="1921"/>
                </a:lnTo>
                <a:lnTo>
                  <a:pt x="270881" y="3905"/>
                </a:lnTo>
                <a:lnTo>
                  <a:pt x="306590" y="4493"/>
                </a:lnTo>
                <a:lnTo>
                  <a:pt x="342306" y="4667"/>
                </a:lnTo>
                <a:lnTo>
                  <a:pt x="378025" y="4719"/>
                </a:lnTo>
                <a:lnTo>
                  <a:pt x="413743" y="4734"/>
                </a:lnTo>
                <a:lnTo>
                  <a:pt x="449461" y="4739"/>
                </a:lnTo>
                <a:lnTo>
                  <a:pt x="485180" y="4740"/>
                </a:lnTo>
                <a:lnTo>
                  <a:pt x="525639" y="0"/>
                </a:lnTo>
                <a:lnTo>
                  <a:pt x="569046" y="1793"/>
                </a:lnTo>
                <a:lnTo>
                  <a:pt x="608586" y="3867"/>
                </a:lnTo>
                <a:lnTo>
                  <a:pt x="650178" y="9223"/>
                </a:lnTo>
                <a:lnTo>
                  <a:pt x="689180" y="12353"/>
                </a:lnTo>
                <a:lnTo>
                  <a:pt x="725872" y="13280"/>
                </a:lnTo>
                <a:lnTo>
                  <a:pt x="761879" y="13555"/>
                </a:lnTo>
                <a:lnTo>
                  <a:pt x="797683" y="13636"/>
                </a:lnTo>
                <a:lnTo>
                  <a:pt x="833427" y="18401"/>
                </a:lnTo>
                <a:lnTo>
                  <a:pt x="873931" y="15634"/>
                </a:lnTo>
                <a:lnTo>
                  <a:pt x="913241" y="14058"/>
                </a:lnTo>
                <a:lnTo>
                  <a:pt x="936705" y="15827"/>
                </a:lnTo>
                <a:lnTo>
                  <a:pt x="975822" y="26987"/>
                </a:lnTo>
                <a:lnTo>
                  <a:pt x="1053703" y="31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98"/>
          <p:cNvSpPr/>
          <p:nvPr/>
        </p:nvSpPr>
        <p:spPr>
          <a:xfrm>
            <a:off x="1554381" y="2339936"/>
            <a:ext cx="908100" cy="397414"/>
          </a:xfrm>
          <a:custGeom>
            <a:avLst/>
            <a:gdLst/>
            <a:ahLst/>
            <a:cxnLst/>
            <a:rect l="0" t="0" r="0" b="0"/>
            <a:pathLst>
              <a:path w="908100" h="397414">
                <a:moveTo>
                  <a:pt x="436939" y="365759"/>
                </a:moveTo>
                <a:lnTo>
                  <a:pt x="445061" y="372889"/>
                </a:lnTo>
                <a:lnTo>
                  <a:pt x="458307" y="379998"/>
                </a:lnTo>
                <a:lnTo>
                  <a:pt x="470942" y="382546"/>
                </a:lnTo>
                <a:lnTo>
                  <a:pt x="491663" y="382309"/>
                </a:lnTo>
                <a:lnTo>
                  <a:pt x="527528" y="373843"/>
                </a:lnTo>
                <a:lnTo>
                  <a:pt x="558560" y="369352"/>
                </a:lnTo>
                <a:lnTo>
                  <a:pt x="595503" y="367356"/>
                </a:lnTo>
                <a:lnTo>
                  <a:pt x="636387" y="361492"/>
                </a:lnTo>
                <a:lnTo>
                  <a:pt x="672093" y="353471"/>
                </a:lnTo>
                <a:lnTo>
                  <a:pt x="716553" y="334742"/>
                </a:lnTo>
                <a:lnTo>
                  <a:pt x="750059" y="323531"/>
                </a:lnTo>
                <a:lnTo>
                  <a:pt x="785455" y="311934"/>
                </a:lnTo>
                <a:lnTo>
                  <a:pt x="818054" y="301157"/>
                </a:lnTo>
                <a:lnTo>
                  <a:pt x="853141" y="287528"/>
                </a:lnTo>
                <a:lnTo>
                  <a:pt x="880404" y="266512"/>
                </a:lnTo>
                <a:lnTo>
                  <a:pt x="891342" y="253519"/>
                </a:lnTo>
                <a:lnTo>
                  <a:pt x="903078" y="225567"/>
                </a:lnTo>
                <a:lnTo>
                  <a:pt x="908099" y="196890"/>
                </a:lnTo>
                <a:lnTo>
                  <a:pt x="901336" y="178589"/>
                </a:lnTo>
                <a:lnTo>
                  <a:pt x="872637" y="134402"/>
                </a:lnTo>
                <a:lnTo>
                  <a:pt x="860770" y="123035"/>
                </a:lnTo>
                <a:lnTo>
                  <a:pt x="838347" y="109074"/>
                </a:lnTo>
                <a:lnTo>
                  <a:pt x="809844" y="83987"/>
                </a:lnTo>
                <a:lnTo>
                  <a:pt x="765288" y="62499"/>
                </a:lnTo>
                <a:lnTo>
                  <a:pt x="722419" y="47313"/>
                </a:lnTo>
                <a:lnTo>
                  <a:pt x="681626" y="38016"/>
                </a:lnTo>
                <a:lnTo>
                  <a:pt x="656814" y="34556"/>
                </a:lnTo>
                <a:lnTo>
                  <a:pt x="613986" y="21458"/>
                </a:lnTo>
                <a:lnTo>
                  <a:pt x="579356" y="13382"/>
                </a:lnTo>
                <a:lnTo>
                  <a:pt x="543960" y="3713"/>
                </a:lnTo>
                <a:lnTo>
                  <a:pt x="508337" y="848"/>
                </a:lnTo>
                <a:lnTo>
                  <a:pt x="472646" y="0"/>
                </a:lnTo>
                <a:lnTo>
                  <a:pt x="436936" y="2394"/>
                </a:lnTo>
                <a:lnTo>
                  <a:pt x="401220" y="6741"/>
                </a:lnTo>
                <a:lnTo>
                  <a:pt x="357564" y="8029"/>
                </a:lnTo>
                <a:lnTo>
                  <a:pt x="323279" y="8331"/>
                </a:lnTo>
                <a:lnTo>
                  <a:pt x="279680" y="10485"/>
                </a:lnTo>
                <a:lnTo>
                  <a:pt x="246991" y="18021"/>
                </a:lnTo>
                <a:lnTo>
                  <a:pt x="212620" y="27985"/>
                </a:lnTo>
                <a:lnTo>
                  <a:pt x="180476" y="38036"/>
                </a:lnTo>
                <a:lnTo>
                  <a:pt x="144653" y="50265"/>
                </a:lnTo>
                <a:lnTo>
                  <a:pt x="109345" y="66014"/>
                </a:lnTo>
                <a:lnTo>
                  <a:pt x="67150" y="86469"/>
                </a:lnTo>
                <a:lnTo>
                  <a:pt x="45591" y="99783"/>
                </a:lnTo>
                <a:lnTo>
                  <a:pt x="34804" y="110625"/>
                </a:lnTo>
                <a:lnTo>
                  <a:pt x="17829" y="149134"/>
                </a:lnTo>
                <a:lnTo>
                  <a:pt x="2500" y="179009"/>
                </a:lnTo>
                <a:lnTo>
                  <a:pt x="0" y="211682"/>
                </a:lnTo>
                <a:lnTo>
                  <a:pt x="4307" y="240070"/>
                </a:lnTo>
                <a:lnTo>
                  <a:pt x="21781" y="276329"/>
                </a:lnTo>
                <a:lnTo>
                  <a:pt x="38542" y="301228"/>
                </a:lnTo>
                <a:lnTo>
                  <a:pt x="58061" y="316763"/>
                </a:lnTo>
                <a:lnTo>
                  <a:pt x="99206" y="341933"/>
                </a:lnTo>
                <a:lnTo>
                  <a:pt x="140811" y="365793"/>
                </a:lnTo>
                <a:lnTo>
                  <a:pt x="178100" y="376794"/>
                </a:lnTo>
                <a:lnTo>
                  <a:pt x="208790" y="380586"/>
                </a:lnTo>
                <a:lnTo>
                  <a:pt x="242274" y="383263"/>
                </a:lnTo>
                <a:lnTo>
                  <a:pt x="277000" y="387760"/>
                </a:lnTo>
                <a:lnTo>
                  <a:pt x="315797" y="391129"/>
                </a:lnTo>
                <a:lnTo>
                  <a:pt x="358550" y="397413"/>
                </a:lnTo>
                <a:lnTo>
                  <a:pt x="402468" y="394431"/>
                </a:lnTo>
                <a:lnTo>
                  <a:pt x="463728" y="3925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99"/>
          <p:cNvSpPr/>
          <p:nvPr/>
        </p:nvSpPr>
        <p:spPr>
          <a:xfrm>
            <a:off x="1948443" y="3807783"/>
            <a:ext cx="862839" cy="446999"/>
          </a:xfrm>
          <a:custGeom>
            <a:avLst/>
            <a:gdLst/>
            <a:ahLst/>
            <a:cxnLst/>
            <a:rect l="0" t="0" r="0" b="0"/>
            <a:pathLst>
              <a:path w="862839" h="446999">
                <a:moveTo>
                  <a:pt x="319698" y="362381"/>
                </a:moveTo>
                <a:lnTo>
                  <a:pt x="319698" y="380424"/>
                </a:lnTo>
                <a:lnTo>
                  <a:pt x="320690" y="383339"/>
                </a:lnTo>
                <a:lnTo>
                  <a:pt x="322344" y="385283"/>
                </a:lnTo>
                <a:lnTo>
                  <a:pt x="324438" y="386578"/>
                </a:lnTo>
                <a:lnTo>
                  <a:pt x="336867" y="388402"/>
                </a:lnTo>
                <a:lnTo>
                  <a:pt x="344857" y="386183"/>
                </a:lnTo>
                <a:lnTo>
                  <a:pt x="348377" y="384202"/>
                </a:lnTo>
                <a:lnTo>
                  <a:pt x="360225" y="384647"/>
                </a:lnTo>
                <a:lnTo>
                  <a:pt x="400698" y="394711"/>
                </a:lnTo>
                <a:lnTo>
                  <a:pt x="426049" y="396104"/>
                </a:lnTo>
                <a:lnTo>
                  <a:pt x="460834" y="388188"/>
                </a:lnTo>
                <a:lnTo>
                  <a:pt x="500422" y="382595"/>
                </a:lnTo>
                <a:lnTo>
                  <a:pt x="538280" y="383584"/>
                </a:lnTo>
                <a:lnTo>
                  <a:pt x="560712" y="385695"/>
                </a:lnTo>
                <a:lnTo>
                  <a:pt x="600240" y="382298"/>
                </a:lnTo>
                <a:lnTo>
                  <a:pt x="635545" y="378865"/>
                </a:lnTo>
                <a:lnTo>
                  <a:pt x="668903" y="366225"/>
                </a:lnTo>
                <a:lnTo>
                  <a:pt x="686236" y="362105"/>
                </a:lnTo>
                <a:lnTo>
                  <a:pt x="730519" y="342488"/>
                </a:lnTo>
                <a:lnTo>
                  <a:pt x="765405" y="322365"/>
                </a:lnTo>
                <a:lnTo>
                  <a:pt x="808119" y="305077"/>
                </a:lnTo>
                <a:lnTo>
                  <a:pt x="829981" y="292595"/>
                </a:lnTo>
                <a:lnTo>
                  <a:pt x="842823" y="278779"/>
                </a:lnTo>
                <a:lnTo>
                  <a:pt x="849854" y="265363"/>
                </a:lnTo>
                <a:lnTo>
                  <a:pt x="862053" y="221474"/>
                </a:lnTo>
                <a:lnTo>
                  <a:pt x="862838" y="214865"/>
                </a:lnTo>
                <a:lnTo>
                  <a:pt x="858419" y="202230"/>
                </a:lnTo>
                <a:lnTo>
                  <a:pt x="830075" y="160009"/>
                </a:lnTo>
                <a:lnTo>
                  <a:pt x="788119" y="121311"/>
                </a:lnTo>
                <a:lnTo>
                  <a:pt x="749165" y="105999"/>
                </a:lnTo>
                <a:lnTo>
                  <a:pt x="708544" y="90186"/>
                </a:lnTo>
                <a:lnTo>
                  <a:pt x="692940" y="85632"/>
                </a:lnTo>
                <a:lnTo>
                  <a:pt x="661315" y="71831"/>
                </a:lnTo>
                <a:lnTo>
                  <a:pt x="648137" y="67553"/>
                </a:lnTo>
                <a:lnTo>
                  <a:pt x="629562" y="55971"/>
                </a:lnTo>
                <a:lnTo>
                  <a:pt x="594794" y="45909"/>
                </a:lnTo>
                <a:lnTo>
                  <a:pt x="559737" y="42393"/>
                </a:lnTo>
                <a:lnTo>
                  <a:pt x="522671" y="31870"/>
                </a:lnTo>
                <a:lnTo>
                  <a:pt x="481720" y="18658"/>
                </a:lnTo>
                <a:lnTo>
                  <a:pt x="455017" y="13483"/>
                </a:lnTo>
                <a:lnTo>
                  <a:pt x="433104" y="3240"/>
                </a:lnTo>
                <a:lnTo>
                  <a:pt x="402181" y="1868"/>
                </a:lnTo>
                <a:lnTo>
                  <a:pt x="395523" y="0"/>
                </a:lnTo>
                <a:lnTo>
                  <a:pt x="371930" y="2111"/>
                </a:lnTo>
                <a:lnTo>
                  <a:pt x="335518" y="11855"/>
                </a:lnTo>
                <a:lnTo>
                  <a:pt x="292640" y="19962"/>
                </a:lnTo>
                <a:lnTo>
                  <a:pt x="251845" y="22442"/>
                </a:lnTo>
                <a:lnTo>
                  <a:pt x="218895" y="25518"/>
                </a:lnTo>
                <a:lnTo>
                  <a:pt x="180503" y="40186"/>
                </a:lnTo>
                <a:lnTo>
                  <a:pt x="146384" y="61203"/>
                </a:lnTo>
                <a:lnTo>
                  <a:pt x="111139" y="81540"/>
                </a:lnTo>
                <a:lnTo>
                  <a:pt x="68562" y="105144"/>
                </a:lnTo>
                <a:lnTo>
                  <a:pt x="53301" y="117085"/>
                </a:lnTo>
                <a:lnTo>
                  <a:pt x="28648" y="155062"/>
                </a:lnTo>
                <a:lnTo>
                  <a:pt x="16217" y="192040"/>
                </a:lnTo>
                <a:lnTo>
                  <a:pt x="10192" y="207299"/>
                </a:lnTo>
                <a:lnTo>
                  <a:pt x="4208" y="214081"/>
                </a:lnTo>
                <a:lnTo>
                  <a:pt x="886" y="225032"/>
                </a:lnTo>
                <a:lnTo>
                  <a:pt x="0" y="232120"/>
                </a:lnTo>
                <a:lnTo>
                  <a:pt x="4308" y="247933"/>
                </a:lnTo>
                <a:lnTo>
                  <a:pt x="18502" y="287078"/>
                </a:lnTo>
                <a:lnTo>
                  <a:pt x="36875" y="324065"/>
                </a:lnTo>
                <a:lnTo>
                  <a:pt x="45501" y="333115"/>
                </a:lnTo>
                <a:lnTo>
                  <a:pt x="89443" y="361023"/>
                </a:lnTo>
                <a:lnTo>
                  <a:pt x="133879" y="397379"/>
                </a:lnTo>
                <a:lnTo>
                  <a:pt x="155830" y="406816"/>
                </a:lnTo>
                <a:lnTo>
                  <a:pt x="198803" y="418893"/>
                </a:lnTo>
                <a:lnTo>
                  <a:pt x="243205" y="426745"/>
                </a:lnTo>
                <a:lnTo>
                  <a:pt x="282980" y="437162"/>
                </a:lnTo>
                <a:lnTo>
                  <a:pt x="326833" y="446998"/>
                </a:lnTo>
                <a:lnTo>
                  <a:pt x="340398" y="446952"/>
                </a:lnTo>
                <a:lnTo>
                  <a:pt x="400065" y="4338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59" name="Ink 58"/>
              <p14:cNvContentPartPr/>
              <p14:nvPr/>
            </p14:nvContentPartPr>
            <p14:xfrm>
              <a:off x="7464960" y="5893560"/>
              <a:ext cx="360" cy="360"/>
            </p14:xfrm>
          </p:contentPart>
        </mc:Choice>
        <mc:Fallback xmlns="">
          <p:pic>
            <p:nvPicPr>
              <p:cNvPr id="59" name="Ink 58"/>
              <p:cNvPicPr/>
              <p:nvPr/>
            </p:nvPicPr>
            <p:blipFill>
              <a:blip r:embed="rId5"/>
              <a:stretch>
                <a:fillRect/>
              </a:stretch>
            </p:blipFill>
            <p:spPr>
              <a:xfrm>
                <a:off x="7455600" y="5884200"/>
                <a:ext cx="19080" cy="19080"/>
              </a:xfrm>
              <a:prstGeom prst="rect">
                <a:avLst/>
              </a:prstGeom>
            </p:spPr>
          </p:pic>
        </mc:Fallback>
      </mc:AlternateContent>
    </p:spTree>
    <p:extLst>
      <p:ext uri="{BB962C8B-B14F-4D97-AF65-F5344CB8AC3E}">
        <p14:creationId xmlns:p14="http://schemas.microsoft.com/office/powerpoint/2010/main" val="40041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579" t="26373" r="50524" b="11972"/>
          <a:stretch/>
        </p:blipFill>
        <p:spPr>
          <a:xfrm>
            <a:off x="4648200" y="524046"/>
            <a:ext cx="3973286" cy="5834743"/>
          </a:xfrm>
        </p:spPr>
      </p:pic>
      <p:sp>
        <p:nvSpPr>
          <p:cNvPr id="5" name="TextBox 4"/>
          <p:cNvSpPr txBox="1"/>
          <p:nvPr/>
        </p:nvSpPr>
        <p:spPr>
          <a:xfrm rot="16200000">
            <a:off x="-496765" y="2979753"/>
            <a:ext cx="217719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Object</a:t>
            </a:r>
            <a:endParaRPr lang="en-US" sz="5400" dirty="0">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1524000" y="2133600"/>
            <a:ext cx="3124200"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The broad wings were swept back in a “V,” and each held two powerful engines.</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sp>
        <p:nvSpPr>
          <p:cNvPr id="21" name="SMARTInkShape-300"/>
          <p:cNvSpPr/>
          <p:nvPr/>
        </p:nvSpPr>
        <p:spPr>
          <a:xfrm>
            <a:off x="3330773" y="3571875"/>
            <a:ext cx="687587" cy="35641"/>
          </a:xfrm>
          <a:custGeom>
            <a:avLst/>
            <a:gdLst/>
            <a:ahLst/>
            <a:cxnLst/>
            <a:rect l="0" t="0" r="0" b="0"/>
            <a:pathLst>
              <a:path w="687587" h="35641">
                <a:moveTo>
                  <a:pt x="0" y="17859"/>
                </a:moveTo>
                <a:lnTo>
                  <a:pt x="4741" y="27340"/>
                </a:lnTo>
                <a:lnTo>
                  <a:pt x="7129" y="30133"/>
                </a:lnTo>
                <a:lnTo>
                  <a:pt x="12429" y="33236"/>
                </a:lnTo>
                <a:lnTo>
                  <a:pt x="25732" y="34983"/>
                </a:lnTo>
                <a:lnTo>
                  <a:pt x="66191" y="31200"/>
                </a:lnTo>
                <a:lnTo>
                  <a:pt x="101380" y="34826"/>
                </a:lnTo>
                <a:lnTo>
                  <a:pt x="135431" y="35454"/>
                </a:lnTo>
                <a:lnTo>
                  <a:pt x="176940" y="35640"/>
                </a:lnTo>
                <a:lnTo>
                  <a:pt x="217000" y="34711"/>
                </a:lnTo>
                <a:lnTo>
                  <a:pt x="256560" y="30569"/>
                </a:lnTo>
                <a:lnTo>
                  <a:pt x="288652" y="32769"/>
                </a:lnTo>
                <a:lnTo>
                  <a:pt x="325405" y="34408"/>
                </a:lnTo>
                <a:lnTo>
                  <a:pt x="362905" y="34144"/>
                </a:lnTo>
                <a:lnTo>
                  <a:pt x="396110" y="30719"/>
                </a:lnTo>
                <a:lnTo>
                  <a:pt x="433212" y="27953"/>
                </a:lnTo>
                <a:lnTo>
                  <a:pt x="471424" y="20882"/>
                </a:lnTo>
                <a:lnTo>
                  <a:pt x="510121" y="13517"/>
                </a:lnTo>
                <a:lnTo>
                  <a:pt x="551144" y="16601"/>
                </a:lnTo>
                <a:lnTo>
                  <a:pt x="591182" y="17611"/>
                </a:lnTo>
                <a:lnTo>
                  <a:pt x="631612" y="16818"/>
                </a:lnTo>
                <a:lnTo>
                  <a:pt x="661303" y="10164"/>
                </a:lnTo>
                <a:lnTo>
                  <a:pt x="686632" y="17524"/>
                </a:lnTo>
                <a:lnTo>
                  <a:pt x="687162" y="15064"/>
                </a:lnTo>
                <a:lnTo>
                  <a:pt x="687398" y="12648"/>
                </a:lnTo>
                <a:lnTo>
                  <a:pt x="687502" y="14882"/>
                </a:lnTo>
                <a:lnTo>
                  <a:pt x="68758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301"/>
          <p:cNvSpPr/>
          <p:nvPr/>
        </p:nvSpPr>
        <p:spPr>
          <a:xfrm>
            <a:off x="3527227" y="2562820"/>
            <a:ext cx="884040" cy="116087"/>
          </a:xfrm>
          <a:custGeom>
            <a:avLst/>
            <a:gdLst/>
            <a:ahLst/>
            <a:cxnLst/>
            <a:rect l="0" t="0" r="0" b="0"/>
            <a:pathLst>
              <a:path w="884040" h="116087">
                <a:moveTo>
                  <a:pt x="0" y="0"/>
                </a:moveTo>
                <a:lnTo>
                  <a:pt x="0" y="4741"/>
                </a:lnTo>
                <a:lnTo>
                  <a:pt x="992" y="6137"/>
                </a:lnTo>
                <a:lnTo>
                  <a:pt x="2645" y="7068"/>
                </a:lnTo>
                <a:lnTo>
                  <a:pt x="12428" y="8562"/>
                </a:lnTo>
                <a:lnTo>
                  <a:pt x="15231" y="10669"/>
                </a:lnTo>
                <a:lnTo>
                  <a:pt x="29503" y="25663"/>
                </a:lnTo>
                <a:lnTo>
                  <a:pt x="34552" y="29015"/>
                </a:lnTo>
                <a:lnTo>
                  <a:pt x="39901" y="30257"/>
                </a:lnTo>
                <a:lnTo>
                  <a:pt x="82641" y="28217"/>
                </a:lnTo>
                <a:lnTo>
                  <a:pt x="120760" y="36589"/>
                </a:lnTo>
                <a:lnTo>
                  <a:pt x="138007" y="41067"/>
                </a:lnTo>
                <a:lnTo>
                  <a:pt x="175608" y="43588"/>
                </a:lnTo>
                <a:lnTo>
                  <a:pt x="215191" y="45326"/>
                </a:lnTo>
                <a:lnTo>
                  <a:pt x="241803" y="49700"/>
                </a:lnTo>
                <a:lnTo>
                  <a:pt x="276959" y="48586"/>
                </a:lnTo>
                <a:lnTo>
                  <a:pt x="311588" y="54745"/>
                </a:lnTo>
                <a:lnTo>
                  <a:pt x="351614" y="60208"/>
                </a:lnTo>
                <a:lnTo>
                  <a:pt x="390262" y="64473"/>
                </a:lnTo>
                <a:lnTo>
                  <a:pt x="431479" y="66728"/>
                </a:lnTo>
                <a:lnTo>
                  <a:pt x="472073" y="63342"/>
                </a:lnTo>
                <a:lnTo>
                  <a:pt x="508755" y="63665"/>
                </a:lnTo>
                <a:lnTo>
                  <a:pt x="547310" y="69608"/>
                </a:lnTo>
                <a:lnTo>
                  <a:pt x="575908" y="73542"/>
                </a:lnTo>
                <a:lnTo>
                  <a:pt x="616729" y="84613"/>
                </a:lnTo>
                <a:lnTo>
                  <a:pt x="657273" y="78854"/>
                </a:lnTo>
                <a:lnTo>
                  <a:pt x="683043" y="75726"/>
                </a:lnTo>
                <a:lnTo>
                  <a:pt x="726633" y="81803"/>
                </a:lnTo>
                <a:lnTo>
                  <a:pt x="753725" y="87077"/>
                </a:lnTo>
                <a:lnTo>
                  <a:pt x="793695" y="88858"/>
                </a:lnTo>
                <a:lnTo>
                  <a:pt x="829538" y="84818"/>
                </a:lnTo>
                <a:lnTo>
                  <a:pt x="858831" y="93153"/>
                </a:lnTo>
                <a:lnTo>
                  <a:pt x="884039" y="11608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SMARTInkShape-Group69"/>
          <p:cNvGrpSpPr/>
          <p:nvPr/>
        </p:nvGrpSpPr>
        <p:grpSpPr>
          <a:xfrm>
            <a:off x="5827830" y="919758"/>
            <a:ext cx="1378429" cy="560822"/>
            <a:chOff x="5827830" y="919758"/>
            <a:chExt cx="1378429" cy="560822"/>
          </a:xfrm>
        </p:grpSpPr>
        <p:sp>
          <p:nvSpPr>
            <p:cNvPr id="23" name="SMARTInkShape-302"/>
            <p:cNvSpPr/>
            <p:nvPr/>
          </p:nvSpPr>
          <p:spPr>
            <a:xfrm>
              <a:off x="5827830" y="1100677"/>
              <a:ext cx="235429" cy="235414"/>
            </a:xfrm>
            <a:custGeom>
              <a:avLst/>
              <a:gdLst/>
              <a:ahLst/>
              <a:cxnLst/>
              <a:rect l="0" t="0" r="0" b="0"/>
              <a:pathLst>
                <a:path w="235429" h="235414">
                  <a:moveTo>
                    <a:pt x="235428" y="60182"/>
                  </a:moveTo>
                  <a:lnTo>
                    <a:pt x="222999" y="60182"/>
                  </a:lnTo>
                  <a:lnTo>
                    <a:pt x="220197" y="58198"/>
                  </a:lnTo>
                  <a:lnTo>
                    <a:pt x="214437" y="50701"/>
                  </a:lnTo>
                  <a:lnTo>
                    <a:pt x="196719" y="15253"/>
                  </a:lnTo>
                  <a:lnTo>
                    <a:pt x="182836" y="7802"/>
                  </a:lnTo>
                  <a:lnTo>
                    <a:pt x="152707" y="675"/>
                  </a:lnTo>
                  <a:lnTo>
                    <a:pt x="133179" y="0"/>
                  </a:lnTo>
                  <a:lnTo>
                    <a:pt x="121192" y="3008"/>
                  </a:lnTo>
                  <a:lnTo>
                    <a:pt x="78813" y="34094"/>
                  </a:lnTo>
                  <a:lnTo>
                    <a:pt x="68917" y="46603"/>
                  </a:lnTo>
                  <a:lnTo>
                    <a:pt x="43175" y="88527"/>
                  </a:lnTo>
                  <a:lnTo>
                    <a:pt x="12114" y="129902"/>
                  </a:lnTo>
                  <a:lnTo>
                    <a:pt x="1141" y="161097"/>
                  </a:lnTo>
                  <a:lnTo>
                    <a:pt x="0" y="182424"/>
                  </a:lnTo>
                  <a:lnTo>
                    <a:pt x="2613" y="210888"/>
                  </a:lnTo>
                  <a:lnTo>
                    <a:pt x="10908" y="221751"/>
                  </a:lnTo>
                  <a:lnTo>
                    <a:pt x="27021" y="233732"/>
                  </a:lnTo>
                  <a:lnTo>
                    <a:pt x="31005" y="235413"/>
                  </a:lnTo>
                  <a:lnTo>
                    <a:pt x="43371" y="234636"/>
                  </a:lnTo>
                  <a:lnTo>
                    <a:pt x="77073" y="228493"/>
                  </a:lnTo>
                  <a:lnTo>
                    <a:pt x="101365" y="215835"/>
                  </a:lnTo>
                  <a:lnTo>
                    <a:pt x="107357" y="214553"/>
                  </a:lnTo>
                  <a:lnTo>
                    <a:pt x="130012" y="198526"/>
                  </a:lnTo>
                  <a:lnTo>
                    <a:pt x="166556" y="155516"/>
                  </a:lnTo>
                  <a:lnTo>
                    <a:pt x="184381" y="120937"/>
                  </a:lnTo>
                  <a:lnTo>
                    <a:pt x="189515" y="98899"/>
                  </a:lnTo>
                  <a:lnTo>
                    <a:pt x="190730" y="56227"/>
                  </a:lnTo>
                  <a:lnTo>
                    <a:pt x="190776" y="22780"/>
                  </a:lnTo>
                  <a:lnTo>
                    <a:pt x="191772" y="65908"/>
                  </a:lnTo>
                  <a:lnTo>
                    <a:pt x="198468" y="105585"/>
                  </a:lnTo>
                  <a:lnTo>
                    <a:pt x="206593" y="145843"/>
                  </a:lnTo>
                  <a:lnTo>
                    <a:pt x="235428" y="2030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03"/>
            <p:cNvSpPr/>
            <p:nvPr/>
          </p:nvSpPr>
          <p:spPr>
            <a:xfrm>
              <a:off x="6127004" y="1116211"/>
              <a:ext cx="25552" cy="178595"/>
            </a:xfrm>
            <a:custGeom>
              <a:avLst/>
              <a:gdLst/>
              <a:ahLst/>
              <a:cxnLst/>
              <a:rect l="0" t="0" r="0" b="0"/>
              <a:pathLst>
                <a:path w="25552" h="178595">
                  <a:moveTo>
                    <a:pt x="7691" y="0"/>
                  </a:moveTo>
                  <a:lnTo>
                    <a:pt x="2951" y="4740"/>
                  </a:lnTo>
                  <a:lnTo>
                    <a:pt x="3" y="21910"/>
                  </a:lnTo>
                  <a:lnTo>
                    <a:pt x="0" y="48241"/>
                  </a:lnTo>
                  <a:lnTo>
                    <a:pt x="5878" y="83723"/>
                  </a:lnTo>
                  <a:lnTo>
                    <a:pt x="9800" y="111788"/>
                  </a:lnTo>
                  <a:lnTo>
                    <a:pt x="14599" y="137964"/>
                  </a:lnTo>
                  <a:lnTo>
                    <a:pt x="16715" y="156567"/>
                  </a:lnTo>
                  <a:lnTo>
                    <a:pt x="25551"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04"/>
            <p:cNvSpPr/>
            <p:nvPr/>
          </p:nvSpPr>
          <p:spPr>
            <a:xfrm>
              <a:off x="6072188" y="982266"/>
              <a:ext cx="8930" cy="44649"/>
            </a:xfrm>
            <a:custGeom>
              <a:avLst/>
              <a:gdLst/>
              <a:ahLst/>
              <a:cxnLst/>
              <a:rect l="0" t="0" r="0" b="0"/>
              <a:pathLst>
                <a:path w="8930" h="44649">
                  <a:moveTo>
                    <a:pt x="8929" y="0"/>
                  </a:moveTo>
                  <a:lnTo>
                    <a:pt x="4189" y="9481"/>
                  </a:lnTo>
                  <a:lnTo>
                    <a:pt x="0"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05"/>
            <p:cNvSpPr/>
            <p:nvPr/>
          </p:nvSpPr>
          <p:spPr>
            <a:xfrm>
              <a:off x="6207416" y="1088332"/>
              <a:ext cx="141593" cy="231279"/>
            </a:xfrm>
            <a:custGeom>
              <a:avLst/>
              <a:gdLst/>
              <a:ahLst/>
              <a:cxnLst/>
              <a:rect l="0" t="0" r="0" b="0"/>
              <a:pathLst>
                <a:path w="141593" h="231279">
                  <a:moveTo>
                    <a:pt x="16576" y="27879"/>
                  </a:moveTo>
                  <a:lnTo>
                    <a:pt x="16576" y="69354"/>
                  </a:lnTo>
                  <a:lnTo>
                    <a:pt x="21317" y="107619"/>
                  </a:lnTo>
                  <a:lnTo>
                    <a:pt x="24265" y="144330"/>
                  </a:lnTo>
                  <a:lnTo>
                    <a:pt x="25261" y="185929"/>
                  </a:lnTo>
                  <a:lnTo>
                    <a:pt x="25473" y="215870"/>
                  </a:lnTo>
                  <a:lnTo>
                    <a:pt x="28137" y="223217"/>
                  </a:lnTo>
                  <a:lnTo>
                    <a:pt x="30237" y="226565"/>
                  </a:lnTo>
                  <a:lnTo>
                    <a:pt x="30644" y="228797"/>
                  </a:lnTo>
                  <a:lnTo>
                    <a:pt x="29923" y="230285"/>
                  </a:lnTo>
                  <a:lnTo>
                    <a:pt x="28451" y="231278"/>
                  </a:lnTo>
                  <a:lnTo>
                    <a:pt x="27469" y="230947"/>
                  </a:lnTo>
                  <a:lnTo>
                    <a:pt x="26815" y="229734"/>
                  </a:lnTo>
                  <a:lnTo>
                    <a:pt x="15907" y="193020"/>
                  </a:lnTo>
                  <a:lnTo>
                    <a:pt x="8734" y="150682"/>
                  </a:lnTo>
                  <a:lnTo>
                    <a:pt x="5215" y="114093"/>
                  </a:lnTo>
                  <a:lnTo>
                    <a:pt x="0" y="73682"/>
                  </a:lnTo>
                  <a:lnTo>
                    <a:pt x="3837" y="46081"/>
                  </a:lnTo>
                  <a:lnTo>
                    <a:pt x="11245" y="33323"/>
                  </a:lnTo>
                  <a:lnTo>
                    <a:pt x="26572" y="20562"/>
                  </a:lnTo>
                  <a:lnTo>
                    <a:pt x="56404" y="126"/>
                  </a:lnTo>
                  <a:lnTo>
                    <a:pt x="71981" y="0"/>
                  </a:lnTo>
                  <a:lnTo>
                    <a:pt x="83534" y="3251"/>
                  </a:lnTo>
                  <a:lnTo>
                    <a:pt x="141592" y="368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06"/>
            <p:cNvSpPr/>
            <p:nvPr/>
          </p:nvSpPr>
          <p:spPr>
            <a:xfrm>
              <a:off x="6420445" y="1071054"/>
              <a:ext cx="159897" cy="409526"/>
            </a:xfrm>
            <a:custGeom>
              <a:avLst/>
              <a:gdLst/>
              <a:ahLst/>
              <a:cxnLst/>
              <a:rect l="0" t="0" r="0" b="0"/>
              <a:pathLst>
                <a:path w="159897" h="409526">
                  <a:moveTo>
                    <a:pt x="71438" y="71946"/>
                  </a:moveTo>
                  <a:lnTo>
                    <a:pt x="71438" y="114701"/>
                  </a:lnTo>
                  <a:lnTo>
                    <a:pt x="71438" y="158811"/>
                  </a:lnTo>
                  <a:lnTo>
                    <a:pt x="71438" y="195249"/>
                  </a:lnTo>
                  <a:lnTo>
                    <a:pt x="71438" y="237193"/>
                  </a:lnTo>
                  <a:lnTo>
                    <a:pt x="71438" y="274435"/>
                  </a:lnTo>
                  <a:lnTo>
                    <a:pt x="71438" y="318779"/>
                  </a:lnTo>
                  <a:lnTo>
                    <a:pt x="71438" y="357064"/>
                  </a:lnTo>
                  <a:lnTo>
                    <a:pt x="71438" y="388040"/>
                  </a:lnTo>
                  <a:lnTo>
                    <a:pt x="68792" y="393672"/>
                  </a:lnTo>
                  <a:lnTo>
                    <a:pt x="65301" y="399482"/>
                  </a:lnTo>
                  <a:lnTo>
                    <a:pt x="62876" y="409525"/>
                  </a:lnTo>
                  <a:lnTo>
                    <a:pt x="59911" y="376611"/>
                  </a:lnTo>
                  <a:lnTo>
                    <a:pt x="50089" y="337620"/>
                  </a:lnTo>
                  <a:lnTo>
                    <a:pt x="39586" y="298535"/>
                  </a:lnTo>
                  <a:lnTo>
                    <a:pt x="33837" y="259065"/>
                  </a:lnTo>
                  <a:lnTo>
                    <a:pt x="26232" y="219993"/>
                  </a:lnTo>
                  <a:lnTo>
                    <a:pt x="19513" y="180124"/>
                  </a:lnTo>
                  <a:lnTo>
                    <a:pt x="12050" y="138441"/>
                  </a:lnTo>
                  <a:lnTo>
                    <a:pt x="9341" y="97888"/>
                  </a:lnTo>
                  <a:lnTo>
                    <a:pt x="16052" y="53975"/>
                  </a:lnTo>
                  <a:lnTo>
                    <a:pt x="19970" y="29910"/>
                  </a:lnTo>
                  <a:lnTo>
                    <a:pt x="30183" y="4001"/>
                  </a:lnTo>
                  <a:lnTo>
                    <a:pt x="35004" y="853"/>
                  </a:lnTo>
                  <a:lnTo>
                    <a:pt x="48300" y="0"/>
                  </a:lnTo>
                  <a:lnTo>
                    <a:pt x="58839" y="2928"/>
                  </a:lnTo>
                  <a:lnTo>
                    <a:pt x="96827" y="28294"/>
                  </a:lnTo>
                  <a:lnTo>
                    <a:pt x="113025" y="45452"/>
                  </a:lnTo>
                  <a:lnTo>
                    <a:pt x="140744" y="83547"/>
                  </a:lnTo>
                  <a:lnTo>
                    <a:pt x="154361" y="126603"/>
                  </a:lnTo>
                  <a:lnTo>
                    <a:pt x="159896" y="168355"/>
                  </a:lnTo>
                  <a:lnTo>
                    <a:pt x="159370" y="181271"/>
                  </a:lnTo>
                  <a:lnTo>
                    <a:pt x="153495" y="198707"/>
                  </a:lnTo>
                  <a:lnTo>
                    <a:pt x="148257" y="206998"/>
                  </a:lnTo>
                  <a:lnTo>
                    <a:pt x="130249" y="221984"/>
                  </a:lnTo>
                  <a:lnTo>
                    <a:pt x="111797" y="227926"/>
                  </a:lnTo>
                  <a:lnTo>
                    <a:pt x="92351" y="229575"/>
                  </a:lnTo>
                  <a:lnTo>
                    <a:pt x="52609" y="219973"/>
                  </a:lnTo>
                  <a:lnTo>
                    <a:pt x="0" y="232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07"/>
            <p:cNvSpPr/>
            <p:nvPr/>
          </p:nvSpPr>
          <p:spPr>
            <a:xfrm>
              <a:off x="6674262" y="919758"/>
              <a:ext cx="31934" cy="348259"/>
            </a:xfrm>
            <a:custGeom>
              <a:avLst/>
              <a:gdLst/>
              <a:ahLst/>
              <a:cxnLst/>
              <a:rect l="0" t="0" r="0" b="0"/>
              <a:pathLst>
                <a:path w="31934" h="348259">
                  <a:moveTo>
                    <a:pt x="5144" y="0"/>
                  </a:moveTo>
                  <a:lnTo>
                    <a:pt x="2499" y="44587"/>
                  </a:lnTo>
                  <a:lnTo>
                    <a:pt x="0" y="63472"/>
                  </a:lnTo>
                  <a:lnTo>
                    <a:pt x="3179" y="98402"/>
                  </a:lnTo>
                  <a:lnTo>
                    <a:pt x="4271" y="129062"/>
                  </a:lnTo>
                  <a:lnTo>
                    <a:pt x="7401" y="162533"/>
                  </a:lnTo>
                  <a:lnTo>
                    <a:pt x="11108" y="196260"/>
                  </a:lnTo>
                  <a:lnTo>
                    <a:pt x="12756" y="227787"/>
                  </a:lnTo>
                  <a:lnTo>
                    <a:pt x="18424" y="263945"/>
                  </a:lnTo>
                  <a:lnTo>
                    <a:pt x="22601" y="303953"/>
                  </a:lnTo>
                  <a:lnTo>
                    <a:pt x="23917" y="335390"/>
                  </a:lnTo>
                  <a:lnTo>
                    <a:pt x="31933"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08"/>
            <p:cNvSpPr/>
            <p:nvPr/>
          </p:nvSpPr>
          <p:spPr>
            <a:xfrm>
              <a:off x="6728196" y="1064905"/>
              <a:ext cx="236961" cy="263449"/>
            </a:xfrm>
            <a:custGeom>
              <a:avLst/>
              <a:gdLst/>
              <a:ahLst/>
              <a:cxnLst/>
              <a:rect l="0" t="0" r="0" b="0"/>
              <a:pathLst>
                <a:path w="236961" h="263449">
                  <a:moveTo>
                    <a:pt x="228031" y="78095"/>
                  </a:moveTo>
                  <a:lnTo>
                    <a:pt x="227038" y="47050"/>
                  </a:lnTo>
                  <a:lnTo>
                    <a:pt x="223290" y="35855"/>
                  </a:lnTo>
                  <a:lnTo>
                    <a:pt x="210861" y="18395"/>
                  </a:lnTo>
                  <a:lnTo>
                    <a:pt x="194933" y="9228"/>
                  </a:lnTo>
                  <a:lnTo>
                    <a:pt x="161852" y="0"/>
                  </a:lnTo>
                  <a:lnTo>
                    <a:pt x="146032" y="4029"/>
                  </a:lnTo>
                  <a:lnTo>
                    <a:pt x="103792" y="21194"/>
                  </a:lnTo>
                  <a:lnTo>
                    <a:pt x="83291" y="31360"/>
                  </a:lnTo>
                  <a:lnTo>
                    <a:pt x="57300" y="53028"/>
                  </a:lnTo>
                  <a:lnTo>
                    <a:pt x="37724" y="80199"/>
                  </a:lnTo>
                  <a:lnTo>
                    <a:pt x="20088" y="123020"/>
                  </a:lnTo>
                  <a:lnTo>
                    <a:pt x="6589" y="166865"/>
                  </a:lnTo>
                  <a:lnTo>
                    <a:pt x="0" y="193856"/>
                  </a:lnTo>
                  <a:lnTo>
                    <a:pt x="5229" y="223579"/>
                  </a:lnTo>
                  <a:lnTo>
                    <a:pt x="22848" y="254631"/>
                  </a:lnTo>
                  <a:lnTo>
                    <a:pt x="25758" y="258294"/>
                  </a:lnTo>
                  <a:lnTo>
                    <a:pt x="36928" y="262363"/>
                  </a:lnTo>
                  <a:lnTo>
                    <a:pt x="44074" y="263448"/>
                  </a:lnTo>
                  <a:lnTo>
                    <a:pt x="59952" y="259362"/>
                  </a:lnTo>
                  <a:lnTo>
                    <a:pt x="74946" y="250932"/>
                  </a:lnTo>
                  <a:lnTo>
                    <a:pt x="84918" y="240570"/>
                  </a:lnTo>
                  <a:lnTo>
                    <a:pt x="106533" y="204484"/>
                  </a:lnTo>
                  <a:lnTo>
                    <a:pt x="127265" y="167663"/>
                  </a:lnTo>
                  <a:lnTo>
                    <a:pt x="137982" y="135392"/>
                  </a:lnTo>
                  <a:lnTo>
                    <a:pt x="144795" y="97056"/>
                  </a:lnTo>
                  <a:lnTo>
                    <a:pt x="145396" y="76600"/>
                  </a:lnTo>
                  <a:lnTo>
                    <a:pt x="144167" y="71145"/>
                  </a:lnTo>
                  <a:lnTo>
                    <a:pt x="140344" y="60822"/>
                  </a:lnTo>
                  <a:lnTo>
                    <a:pt x="139051" y="48445"/>
                  </a:lnTo>
                  <a:lnTo>
                    <a:pt x="137954" y="47415"/>
                  </a:lnTo>
                  <a:lnTo>
                    <a:pt x="136229" y="47719"/>
                  </a:lnTo>
                  <a:lnTo>
                    <a:pt x="134087" y="48915"/>
                  </a:lnTo>
                  <a:lnTo>
                    <a:pt x="132660" y="50704"/>
                  </a:lnTo>
                  <a:lnTo>
                    <a:pt x="131073" y="55338"/>
                  </a:lnTo>
                  <a:lnTo>
                    <a:pt x="129971" y="93154"/>
                  </a:lnTo>
                  <a:lnTo>
                    <a:pt x="134577" y="128695"/>
                  </a:lnTo>
                  <a:lnTo>
                    <a:pt x="146034" y="171948"/>
                  </a:lnTo>
                  <a:lnTo>
                    <a:pt x="176567" y="216118"/>
                  </a:lnTo>
                  <a:lnTo>
                    <a:pt x="193942" y="239084"/>
                  </a:lnTo>
                  <a:lnTo>
                    <a:pt x="198360" y="240983"/>
                  </a:lnTo>
                  <a:lnTo>
                    <a:pt x="208560" y="240448"/>
                  </a:lnTo>
                  <a:lnTo>
                    <a:pt x="236960" y="229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09"/>
            <p:cNvSpPr/>
            <p:nvPr/>
          </p:nvSpPr>
          <p:spPr>
            <a:xfrm>
              <a:off x="6992110" y="1055565"/>
              <a:ext cx="214149" cy="305484"/>
            </a:xfrm>
            <a:custGeom>
              <a:avLst/>
              <a:gdLst/>
              <a:ahLst/>
              <a:cxnLst/>
              <a:rect l="0" t="0" r="0" b="0"/>
              <a:pathLst>
                <a:path w="214149" h="305484">
                  <a:moveTo>
                    <a:pt x="17695" y="51716"/>
                  </a:moveTo>
                  <a:lnTo>
                    <a:pt x="17695" y="44028"/>
                  </a:lnTo>
                  <a:lnTo>
                    <a:pt x="17695" y="87422"/>
                  </a:lnTo>
                  <a:lnTo>
                    <a:pt x="17695" y="127892"/>
                  </a:lnTo>
                  <a:lnTo>
                    <a:pt x="17695" y="166974"/>
                  </a:lnTo>
                  <a:lnTo>
                    <a:pt x="15048" y="200712"/>
                  </a:lnTo>
                  <a:lnTo>
                    <a:pt x="9316" y="231056"/>
                  </a:lnTo>
                  <a:lnTo>
                    <a:pt x="8874" y="230457"/>
                  </a:lnTo>
                  <a:lnTo>
                    <a:pt x="6133" y="201189"/>
                  </a:lnTo>
                  <a:lnTo>
                    <a:pt x="665" y="163710"/>
                  </a:lnTo>
                  <a:lnTo>
                    <a:pt x="0" y="119112"/>
                  </a:lnTo>
                  <a:lnTo>
                    <a:pt x="2530" y="82599"/>
                  </a:lnTo>
                  <a:lnTo>
                    <a:pt x="12274" y="43595"/>
                  </a:lnTo>
                  <a:lnTo>
                    <a:pt x="20829" y="25718"/>
                  </a:lnTo>
                  <a:lnTo>
                    <a:pt x="38544" y="4422"/>
                  </a:lnTo>
                  <a:lnTo>
                    <a:pt x="49782" y="931"/>
                  </a:lnTo>
                  <a:lnTo>
                    <a:pt x="56946" y="0"/>
                  </a:lnTo>
                  <a:lnTo>
                    <a:pt x="63706" y="3348"/>
                  </a:lnTo>
                  <a:lnTo>
                    <a:pt x="81708" y="25038"/>
                  </a:lnTo>
                  <a:lnTo>
                    <a:pt x="105193" y="66773"/>
                  </a:lnTo>
                  <a:lnTo>
                    <a:pt x="120932" y="104741"/>
                  </a:lnTo>
                  <a:lnTo>
                    <a:pt x="133595" y="148841"/>
                  </a:lnTo>
                  <a:lnTo>
                    <a:pt x="140009" y="188973"/>
                  </a:lnTo>
                  <a:lnTo>
                    <a:pt x="144556" y="222362"/>
                  </a:lnTo>
                  <a:lnTo>
                    <a:pt x="154833" y="254744"/>
                  </a:lnTo>
                  <a:lnTo>
                    <a:pt x="174698" y="287179"/>
                  </a:lnTo>
                  <a:lnTo>
                    <a:pt x="185150" y="297982"/>
                  </a:lnTo>
                  <a:lnTo>
                    <a:pt x="194976" y="304374"/>
                  </a:lnTo>
                  <a:lnTo>
                    <a:pt x="199383" y="305483"/>
                  </a:lnTo>
                  <a:lnTo>
                    <a:pt x="214148" y="3017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SMARTInkShape-310"/>
          <p:cNvSpPr/>
          <p:nvPr/>
        </p:nvSpPr>
        <p:spPr>
          <a:xfrm>
            <a:off x="7153337" y="1114228"/>
            <a:ext cx="186867" cy="188325"/>
          </a:xfrm>
          <a:custGeom>
            <a:avLst/>
            <a:gdLst/>
            <a:ahLst/>
            <a:cxnLst/>
            <a:rect l="0" t="0" r="0" b="0"/>
            <a:pathLst>
              <a:path w="186867" h="188325">
                <a:moveTo>
                  <a:pt x="35061" y="55561"/>
                </a:moveTo>
                <a:lnTo>
                  <a:pt x="28925" y="69819"/>
                </a:lnTo>
                <a:lnTo>
                  <a:pt x="26683" y="83807"/>
                </a:lnTo>
                <a:lnTo>
                  <a:pt x="26499" y="83321"/>
                </a:lnTo>
                <a:lnTo>
                  <a:pt x="35722" y="77897"/>
                </a:lnTo>
                <a:lnTo>
                  <a:pt x="39470" y="77397"/>
                </a:lnTo>
                <a:lnTo>
                  <a:pt x="65174" y="81502"/>
                </a:lnTo>
                <a:lnTo>
                  <a:pt x="106240" y="74587"/>
                </a:lnTo>
                <a:lnTo>
                  <a:pt x="147169" y="65834"/>
                </a:lnTo>
                <a:lnTo>
                  <a:pt x="156986" y="62442"/>
                </a:lnTo>
                <a:lnTo>
                  <a:pt x="160992" y="60148"/>
                </a:lnTo>
                <a:lnTo>
                  <a:pt x="164656" y="59611"/>
                </a:lnTo>
                <a:lnTo>
                  <a:pt x="168091" y="60246"/>
                </a:lnTo>
                <a:lnTo>
                  <a:pt x="171372" y="61661"/>
                </a:lnTo>
                <a:lnTo>
                  <a:pt x="173561" y="60620"/>
                </a:lnTo>
                <a:lnTo>
                  <a:pt x="175019" y="57941"/>
                </a:lnTo>
                <a:lnTo>
                  <a:pt x="175991" y="54171"/>
                </a:lnTo>
                <a:lnTo>
                  <a:pt x="174427" y="44691"/>
                </a:lnTo>
                <a:lnTo>
                  <a:pt x="167967" y="30843"/>
                </a:lnTo>
                <a:lnTo>
                  <a:pt x="162592" y="24731"/>
                </a:lnTo>
                <a:lnTo>
                  <a:pt x="156895" y="22015"/>
                </a:lnTo>
                <a:lnTo>
                  <a:pt x="134482" y="15293"/>
                </a:lnTo>
                <a:lnTo>
                  <a:pt x="106955" y="496"/>
                </a:lnTo>
                <a:lnTo>
                  <a:pt x="101842" y="0"/>
                </a:lnTo>
                <a:lnTo>
                  <a:pt x="60658" y="8877"/>
                </a:lnTo>
                <a:lnTo>
                  <a:pt x="45445" y="11000"/>
                </a:lnTo>
                <a:lnTo>
                  <a:pt x="19390" y="23222"/>
                </a:lnTo>
                <a:lnTo>
                  <a:pt x="10568" y="34243"/>
                </a:lnTo>
                <a:lnTo>
                  <a:pt x="4332" y="48071"/>
                </a:lnTo>
                <a:lnTo>
                  <a:pt x="0" y="88652"/>
                </a:lnTo>
                <a:lnTo>
                  <a:pt x="7089" y="122717"/>
                </a:lnTo>
                <a:lnTo>
                  <a:pt x="45776" y="164320"/>
                </a:lnTo>
                <a:lnTo>
                  <a:pt x="54045" y="172690"/>
                </a:lnTo>
                <a:lnTo>
                  <a:pt x="78499" y="182980"/>
                </a:lnTo>
                <a:lnTo>
                  <a:pt x="94385" y="183960"/>
                </a:lnTo>
                <a:lnTo>
                  <a:pt x="120752" y="181245"/>
                </a:lnTo>
                <a:lnTo>
                  <a:pt x="130363" y="183520"/>
                </a:lnTo>
                <a:lnTo>
                  <a:pt x="138933" y="186846"/>
                </a:lnTo>
                <a:lnTo>
                  <a:pt x="149357" y="188324"/>
                </a:lnTo>
                <a:lnTo>
                  <a:pt x="186866" y="1805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11"/>
          <p:cNvSpPr/>
          <p:nvPr/>
        </p:nvSpPr>
        <p:spPr>
          <a:xfrm>
            <a:off x="3518297" y="2616398"/>
            <a:ext cx="821532" cy="71439"/>
          </a:xfrm>
          <a:custGeom>
            <a:avLst/>
            <a:gdLst/>
            <a:ahLst/>
            <a:cxnLst/>
            <a:rect l="0" t="0" r="0" b="0"/>
            <a:pathLst>
              <a:path w="821532" h="71439">
                <a:moveTo>
                  <a:pt x="0" y="0"/>
                </a:moveTo>
                <a:lnTo>
                  <a:pt x="7689" y="7689"/>
                </a:lnTo>
                <a:lnTo>
                  <a:pt x="20958" y="9677"/>
                </a:lnTo>
                <a:lnTo>
                  <a:pt x="22902" y="11413"/>
                </a:lnTo>
                <a:lnTo>
                  <a:pt x="24197" y="13562"/>
                </a:lnTo>
                <a:lnTo>
                  <a:pt x="26053" y="14994"/>
                </a:lnTo>
                <a:lnTo>
                  <a:pt x="30762" y="16586"/>
                </a:lnTo>
                <a:lnTo>
                  <a:pt x="43731" y="17483"/>
                </a:lnTo>
                <a:lnTo>
                  <a:pt x="54493" y="22984"/>
                </a:lnTo>
                <a:lnTo>
                  <a:pt x="65891" y="30059"/>
                </a:lnTo>
                <a:lnTo>
                  <a:pt x="77571" y="33204"/>
                </a:lnTo>
                <a:lnTo>
                  <a:pt x="100044" y="30233"/>
                </a:lnTo>
                <a:lnTo>
                  <a:pt x="123023" y="22325"/>
                </a:lnTo>
                <a:lnTo>
                  <a:pt x="162693" y="28260"/>
                </a:lnTo>
                <a:lnTo>
                  <a:pt x="183432" y="31412"/>
                </a:lnTo>
                <a:lnTo>
                  <a:pt x="218208" y="25351"/>
                </a:lnTo>
                <a:lnTo>
                  <a:pt x="262707" y="14599"/>
                </a:lnTo>
                <a:lnTo>
                  <a:pt x="304570" y="16187"/>
                </a:lnTo>
                <a:lnTo>
                  <a:pt x="343361" y="16372"/>
                </a:lnTo>
                <a:lnTo>
                  <a:pt x="380431" y="11576"/>
                </a:lnTo>
                <a:lnTo>
                  <a:pt x="415558" y="9714"/>
                </a:lnTo>
                <a:lnTo>
                  <a:pt x="457243" y="9085"/>
                </a:lnTo>
                <a:lnTo>
                  <a:pt x="486383" y="11622"/>
                </a:lnTo>
                <a:lnTo>
                  <a:pt x="523488" y="16628"/>
                </a:lnTo>
                <a:lnTo>
                  <a:pt x="562125" y="17495"/>
                </a:lnTo>
                <a:lnTo>
                  <a:pt x="600222" y="12643"/>
                </a:lnTo>
                <a:lnTo>
                  <a:pt x="631493" y="17857"/>
                </a:lnTo>
                <a:lnTo>
                  <a:pt x="673584" y="32975"/>
                </a:lnTo>
                <a:lnTo>
                  <a:pt x="692918" y="34906"/>
                </a:lnTo>
                <a:lnTo>
                  <a:pt x="730291" y="31190"/>
                </a:lnTo>
                <a:lnTo>
                  <a:pt x="773793" y="43143"/>
                </a:lnTo>
                <a:lnTo>
                  <a:pt x="783116" y="41333"/>
                </a:lnTo>
                <a:lnTo>
                  <a:pt x="786991" y="39462"/>
                </a:lnTo>
                <a:lnTo>
                  <a:pt x="789575" y="39207"/>
                </a:lnTo>
                <a:lnTo>
                  <a:pt x="791297" y="40029"/>
                </a:lnTo>
                <a:lnTo>
                  <a:pt x="792445" y="41568"/>
                </a:lnTo>
                <a:lnTo>
                  <a:pt x="799013" y="43280"/>
                </a:lnTo>
                <a:lnTo>
                  <a:pt x="803543" y="43736"/>
                </a:lnTo>
                <a:lnTo>
                  <a:pt x="807554" y="47017"/>
                </a:lnTo>
                <a:lnTo>
                  <a:pt x="821531" y="71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SMARTInkShape-Group72"/>
          <p:cNvGrpSpPr/>
          <p:nvPr/>
        </p:nvGrpSpPr>
        <p:grpSpPr>
          <a:xfrm>
            <a:off x="1830954" y="4032710"/>
            <a:ext cx="1205141" cy="414275"/>
            <a:chOff x="1830954" y="4032710"/>
            <a:chExt cx="1205141" cy="414275"/>
          </a:xfrm>
        </p:grpSpPr>
        <p:sp>
          <p:nvSpPr>
            <p:cNvPr id="34" name="SMARTInkShape-312"/>
            <p:cNvSpPr/>
            <p:nvPr/>
          </p:nvSpPr>
          <p:spPr>
            <a:xfrm>
              <a:off x="1830954" y="4326143"/>
              <a:ext cx="1205141" cy="120842"/>
            </a:xfrm>
            <a:custGeom>
              <a:avLst/>
              <a:gdLst/>
              <a:ahLst/>
              <a:cxnLst/>
              <a:rect l="0" t="0" r="0" b="0"/>
              <a:pathLst>
                <a:path w="1205141" h="120842">
                  <a:moveTo>
                    <a:pt x="8562" y="120841"/>
                  </a:moveTo>
                  <a:lnTo>
                    <a:pt x="3821" y="120841"/>
                  </a:lnTo>
                  <a:lnTo>
                    <a:pt x="2425" y="119849"/>
                  </a:lnTo>
                  <a:lnTo>
                    <a:pt x="1494" y="118196"/>
                  </a:lnTo>
                  <a:lnTo>
                    <a:pt x="0" y="108413"/>
                  </a:lnTo>
                  <a:lnTo>
                    <a:pt x="1861" y="107595"/>
                  </a:lnTo>
                  <a:lnTo>
                    <a:pt x="19781" y="111147"/>
                  </a:lnTo>
                  <a:lnTo>
                    <a:pt x="33935" y="106945"/>
                  </a:lnTo>
                  <a:lnTo>
                    <a:pt x="74705" y="86722"/>
                  </a:lnTo>
                  <a:lnTo>
                    <a:pt x="110511" y="79313"/>
                  </a:lnTo>
                  <a:lnTo>
                    <a:pt x="152833" y="76809"/>
                  </a:lnTo>
                  <a:lnTo>
                    <a:pt x="188120" y="71635"/>
                  </a:lnTo>
                  <a:lnTo>
                    <a:pt x="229995" y="63818"/>
                  </a:lnTo>
                  <a:lnTo>
                    <a:pt x="274331" y="58425"/>
                  </a:lnTo>
                  <a:lnTo>
                    <a:pt x="311752" y="51480"/>
                  </a:lnTo>
                  <a:lnTo>
                    <a:pt x="346773" y="52665"/>
                  </a:lnTo>
                  <a:lnTo>
                    <a:pt x="379143" y="55814"/>
                  </a:lnTo>
                  <a:lnTo>
                    <a:pt x="416681" y="57214"/>
                  </a:lnTo>
                  <a:lnTo>
                    <a:pt x="457900" y="58002"/>
                  </a:lnTo>
                  <a:lnTo>
                    <a:pt x="498494" y="53123"/>
                  </a:lnTo>
                  <a:lnTo>
                    <a:pt x="527120" y="54364"/>
                  </a:lnTo>
                  <a:lnTo>
                    <a:pt x="559304" y="46464"/>
                  </a:lnTo>
                  <a:lnTo>
                    <a:pt x="599994" y="48529"/>
                  </a:lnTo>
                  <a:lnTo>
                    <a:pt x="639546" y="51791"/>
                  </a:lnTo>
                  <a:lnTo>
                    <a:pt x="683676" y="53749"/>
                  </a:lnTo>
                  <a:lnTo>
                    <a:pt x="719242" y="50691"/>
                  </a:lnTo>
                  <a:lnTo>
                    <a:pt x="757926" y="44918"/>
                  </a:lnTo>
                  <a:lnTo>
                    <a:pt x="800367" y="40359"/>
                  </a:lnTo>
                  <a:lnTo>
                    <a:pt x="832199" y="33605"/>
                  </a:lnTo>
                  <a:lnTo>
                    <a:pt x="875035" y="27304"/>
                  </a:lnTo>
                  <a:lnTo>
                    <a:pt x="908893" y="29847"/>
                  </a:lnTo>
                  <a:lnTo>
                    <a:pt x="952741" y="31209"/>
                  </a:lnTo>
                  <a:lnTo>
                    <a:pt x="973900" y="29411"/>
                  </a:lnTo>
                  <a:lnTo>
                    <a:pt x="1013703" y="18234"/>
                  </a:lnTo>
                  <a:lnTo>
                    <a:pt x="1054932" y="9190"/>
                  </a:lnTo>
                  <a:lnTo>
                    <a:pt x="1099181" y="2986"/>
                  </a:lnTo>
                  <a:lnTo>
                    <a:pt x="1123320" y="0"/>
                  </a:lnTo>
                  <a:lnTo>
                    <a:pt x="1162817" y="3898"/>
                  </a:lnTo>
                  <a:lnTo>
                    <a:pt x="1205140" y="136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13"/>
            <p:cNvSpPr/>
            <p:nvPr/>
          </p:nvSpPr>
          <p:spPr>
            <a:xfrm>
              <a:off x="2035969" y="4032710"/>
              <a:ext cx="884040" cy="66018"/>
            </a:xfrm>
            <a:custGeom>
              <a:avLst/>
              <a:gdLst/>
              <a:ahLst/>
              <a:cxnLst/>
              <a:rect l="0" t="0" r="0" b="0"/>
              <a:pathLst>
                <a:path w="884040" h="66018">
                  <a:moveTo>
                    <a:pt x="0" y="66017"/>
                  </a:moveTo>
                  <a:lnTo>
                    <a:pt x="0" y="45899"/>
                  </a:lnTo>
                  <a:lnTo>
                    <a:pt x="992" y="43675"/>
                  </a:lnTo>
                  <a:lnTo>
                    <a:pt x="2646" y="42193"/>
                  </a:lnTo>
                  <a:lnTo>
                    <a:pt x="8121" y="38561"/>
                  </a:lnTo>
                  <a:lnTo>
                    <a:pt x="17169" y="30332"/>
                  </a:lnTo>
                  <a:lnTo>
                    <a:pt x="23352" y="28337"/>
                  </a:lnTo>
                  <a:lnTo>
                    <a:pt x="65783" y="30987"/>
                  </a:lnTo>
                  <a:lnTo>
                    <a:pt x="107587" y="37946"/>
                  </a:lnTo>
                  <a:lnTo>
                    <a:pt x="122561" y="33367"/>
                  </a:lnTo>
                  <a:lnTo>
                    <a:pt x="147439" y="22277"/>
                  </a:lnTo>
                  <a:lnTo>
                    <a:pt x="168716" y="17804"/>
                  </a:lnTo>
                  <a:lnTo>
                    <a:pt x="212067" y="23016"/>
                  </a:lnTo>
                  <a:lnTo>
                    <a:pt x="251536" y="29339"/>
                  </a:lnTo>
                  <a:lnTo>
                    <a:pt x="287113" y="27462"/>
                  </a:lnTo>
                  <a:lnTo>
                    <a:pt x="330802" y="20528"/>
                  </a:lnTo>
                  <a:lnTo>
                    <a:pt x="357367" y="17026"/>
                  </a:lnTo>
                  <a:lnTo>
                    <a:pt x="401173" y="20216"/>
                  </a:lnTo>
                  <a:lnTo>
                    <a:pt x="440996" y="23673"/>
                  </a:lnTo>
                  <a:lnTo>
                    <a:pt x="461905" y="26361"/>
                  </a:lnTo>
                  <a:lnTo>
                    <a:pt x="499580" y="22648"/>
                  </a:lnTo>
                  <a:lnTo>
                    <a:pt x="532000" y="19102"/>
                  </a:lnTo>
                  <a:lnTo>
                    <a:pt x="567734" y="11767"/>
                  </a:lnTo>
                  <a:lnTo>
                    <a:pt x="610507" y="4596"/>
                  </a:lnTo>
                  <a:lnTo>
                    <a:pt x="639833" y="4823"/>
                  </a:lnTo>
                  <a:lnTo>
                    <a:pt x="679619" y="11240"/>
                  </a:lnTo>
                  <a:lnTo>
                    <a:pt x="715211" y="12083"/>
                  </a:lnTo>
                  <a:lnTo>
                    <a:pt x="752436" y="12333"/>
                  </a:lnTo>
                  <a:lnTo>
                    <a:pt x="789288" y="5288"/>
                  </a:lnTo>
                  <a:lnTo>
                    <a:pt x="813816" y="0"/>
                  </a:lnTo>
                  <a:lnTo>
                    <a:pt x="884039" y="21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861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tchen-Courtney-Extended-Response-Part-Two.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50647" t="26373" r="13628" b="12087"/>
          <a:stretch/>
        </p:blipFill>
        <p:spPr>
          <a:xfrm>
            <a:off x="4267200" y="529489"/>
            <a:ext cx="4314880" cy="5823857"/>
          </a:xfrm>
          <a:prstGeom prst="rect">
            <a:avLst/>
          </a:prstGeom>
        </p:spPr>
      </p:pic>
      <p:sp>
        <p:nvSpPr>
          <p:cNvPr id="5" name="TextBox 4"/>
          <p:cNvSpPr txBox="1"/>
          <p:nvPr/>
        </p:nvSpPr>
        <p:spPr>
          <a:xfrm rot="16200000">
            <a:off x="-994496" y="2979753"/>
            <a:ext cx="317266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effectLst>
                  <a:outerShdw blurRad="38100" dist="38100" dir="2700000" algn="tl">
                    <a:srgbClr val="000000">
                      <a:alpha val="43137"/>
                    </a:srgbClr>
                  </a:outerShdw>
                </a:effectLst>
                <a:latin typeface="Georgia" pitchFamily="18" charset="0"/>
              </a:rPr>
              <a:t>Time/Era</a:t>
            </a:r>
            <a:endParaRPr lang="en-US" sz="5400" dirty="0">
              <a:effectLst>
                <a:outerShdw blurRad="38100" dist="38100" dir="2700000" algn="tl">
                  <a:srgbClr val="000000">
                    <a:alpha val="43137"/>
                  </a:srgbClr>
                </a:outerShdw>
              </a:effectLst>
              <a:latin typeface="Georgia" pitchFamily="18" charset="0"/>
            </a:endParaRPr>
          </a:p>
        </p:txBody>
      </p:sp>
      <p:sp>
        <p:nvSpPr>
          <p:cNvPr id="6" name="TextBox 5"/>
          <p:cNvSpPr txBox="1"/>
          <p:nvPr/>
        </p:nvSpPr>
        <p:spPr>
          <a:xfrm>
            <a:off x="1524000" y="2209800"/>
            <a:ext cx="27432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smtClean="0">
                <a:effectLst>
                  <a:outerShdw blurRad="38100" dist="38100" dir="2700000" algn="tl">
                    <a:srgbClr val="000000">
                      <a:alpha val="43137"/>
                    </a:srgbClr>
                  </a:outerShdw>
                </a:effectLst>
              </a:rPr>
              <a:t>When the porch light burned out, the darkness was total.</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808139"/>
            <a:ext cx="2657044" cy="1233096"/>
          </a:xfrm>
          <a:prstGeom prst="rect">
            <a:avLst/>
          </a:prstGeom>
        </p:spPr>
      </p:pic>
      <p:sp>
        <p:nvSpPr>
          <p:cNvPr id="20" name="SMARTInkShape-314"/>
          <p:cNvSpPr/>
          <p:nvPr/>
        </p:nvSpPr>
        <p:spPr>
          <a:xfrm>
            <a:off x="2714625" y="3031593"/>
            <a:ext cx="857251" cy="49150"/>
          </a:xfrm>
          <a:custGeom>
            <a:avLst/>
            <a:gdLst/>
            <a:ahLst/>
            <a:cxnLst/>
            <a:rect l="0" t="0" r="0" b="0"/>
            <a:pathLst>
              <a:path w="857251" h="49150">
                <a:moveTo>
                  <a:pt x="0" y="49149"/>
                </a:moveTo>
                <a:lnTo>
                  <a:pt x="0" y="44409"/>
                </a:lnTo>
                <a:lnTo>
                  <a:pt x="4740" y="31980"/>
                </a:lnTo>
                <a:lnTo>
                  <a:pt x="18092" y="13913"/>
                </a:lnTo>
                <a:lnTo>
                  <a:pt x="20991" y="10776"/>
                </a:lnTo>
                <a:lnTo>
                  <a:pt x="24908" y="10668"/>
                </a:lnTo>
                <a:lnTo>
                  <a:pt x="38910" y="17022"/>
                </a:lnTo>
                <a:lnTo>
                  <a:pt x="42807" y="16817"/>
                </a:lnTo>
                <a:lnTo>
                  <a:pt x="82628" y="316"/>
                </a:lnTo>
                <a:lnTo>
                  <a:pt x="86835" y="718"/>
                </a:lnTo>
                <a:lnTo>
                  <a:pt x="110985" y="9147"/>
                </a:lnTo>
                <a:lnTo>
                  <a:pt x="139790" y="4047"/>
                </a:lnTo>
                <a:lnTo>
                  <a:pt x="150102" y="0"/>
                </a:lnTo>
                <a:lnTo>
                  <a:pt x="163947" y="185"/>
                </a:lnTo>
                <a:lnTo>
                  <a:pt x="204881" y="11190"/>
                </a:lnTo>
                <a:lnTo>
                  <a:pt x="233837" y="12988"/>
                </a:lnTo>
                <a:lnTo>
                  <a:pt x="245479" y="10588"/>
                </a:lnTo>
                <a:lnTo>
                  <a:pt x="255946" y="7206"/>
                </a:lnTo>
                <a:lnTo>
                  <a:pt x="270519" y="5703"/>
                </a:lnTo>
                <a:lnTo>
                  <a:pt x="286919" y="10327"/>
                </a:lnTo>
                <a:lnTo>
                  <a:pt x="312219" y="19983"/>
                </a:lnTo>
                <a:lnTo>
                  <a:pt x="349391" y="14979"/>
                </a:lnTo>
                <a:lnTo>
                  <a:pt x="380782" y="14626"/>
                </a:lnTo>
                <a:lnTo>
                  <a:pt x="420450" y="21146"/>
                </a:lnTo>
                <a:lnTo>
                  <a:pt x="443290" y="21128"/>
                </a:lnTo>
                <a:lnTo>
                  <a:pt x="466043" y="17145"/>
                </a:lnTo>
                <a:lnTo>
                  <a:pt x="504475" y="21477"/>
                </a:lnTo>
                <a:lnTo>
                  <a:pt x="542646" y="22244"/>
                </a:lnTo>
                <a:lnTo>
                  <a:pt x="564604" y="19680"/>
                </a:lnTo>
                <a:lnTo>
                  <a:pt x="593951" y="14665"/>
                </a:lnTo>
                <a:lnTo>
                  <a:pt x="635652" y="21227"/>
                </a:lnTo>
                <a:lnTo>
                  <a:pt x="647306" y="19211"/>
                </a:lnTo>
                <a:lnTo>
                  <a:pt x="672354" y="9832"/>
                </a:lnTo>
                <a:lnTo>
                  <a:pt x="688754" y="9516"/>
                </a:lnTo>
                <a:lnTo>
                  <a:pt x="703980" y="12683"/>
                </a:lnTo>
                <a:lnTo>
                  <a:pt x="724485" y="20154"/>
                </a:lnTo>
                <a:lnTo>
                  <a:pt x="735735" y="20388"/>
                </a:lnTo>
                <a:lnTo>
                  <a:pt x="751241" y="16925"/>
                </a:lnTo>
                <a:lnTo>
                  <a:pt x="753835" y="17745"/>
                </a:lnTo>
                <a:lnTo>
                  <a:pt x="755565" y="19283"/>
                </a:lnTo>
                <a:lnTo>
                  <a:pt x="790257" y="22180"/>
                </a:lnTo>
                <a:lnTo>
                  <a:pt x="806450" y="22336"/>
                </a:lnTo>
                <a:lnTo>
                  <a:pt x="812514" y="19704"/>
                </a:lnTo>
                <a:lnTo>
                  <a:pt x="818516" y="16219"/>
                </a:lnTo>
                <a:lnTo>
                  <a:pt x="824490" y="14670"/>
                </a:lnTo>
                <a:lnTo>
                  <a:pt x="827473" y="15249"/>
                </a:lnTo>
                <a:lnTo>
                  <a:pt x="839388" y="20661"/>
                </a:lnTo>
                <a:lnTo>
                  <a:pt x="842366" y="21228"/>
                </a:lnTo>
                <a:lnTo>
                  <a:pt x="845343" y="20613"/>
                </a:lnTo>
                <a:lnTo>
                  <a:pt x="857250" y="134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15"/>
          <p:cNvSpPr/>
          <p:nvPr/>
        </p:nvSpPr>
        <p:spPr>
          <a:xfrm>
            <a:off x="1777008" y="3343892"/>
            <a:ext cx="1784651" cy="58320"/>
          </a:xfrm>
          <a:custGeom>
            <a:avLst/>
            <a:gdLst/>
            <a:ahLst/>
            <a:cxnLst/>
            <a:rect l="0" t="0" r="0" b="0"/>
            <a:pathLst>
              <a:path w="1784651" h="58320">
                <a:moveTo>
                  <a:pt x="0" y="58319"/>
                </a:moveTo>
                <a:lnTo>
                  <a:pt x="4740" y="58319"/>
                </a:lnTo>
                <a:lnTo>
                  <a:pt x="9713" y="55673"/>
                </a:lnTo>
                <a:lnTo>
                  <a:pt x="16250" y="50630"/>
                </a:lnTo>
                <a:lnTo>
                  <a:pt x="46497" y="41733"/>
                </a:lnTo>
                <a:lnTo>
                  <a:pt x="84618" y="47644"/>
                </a:lnTo>
                <a:lnTo>
                  <a:pt x="119571" y="42173"/>
                </a:lnTo>
                <a:lnTo>
                  <a:pt x="159659" y="40798"/>
                </a:lnTo>
                <a:lnTo>
                  <a:pt x="198841" y="40489"/>
                </a:lnTo>
                <a:lnTo>
                  <a:pt x="238770" y="36042"/>
                </a:lnTo>
                <a:lnTo>
                  <a:pt x="278681" y="45022"/>
                </a:lnTo>
                <a:lnTo>
                  <a:pt x="319790" y="41256"/>
                </a:lnTo>
                <a:lnTo>
                  <a:pt x="350682" y="35472"/>
                </a:lnTo>
                <a:lnTo>
                  <a:pt x="388681" y="39180"/>
                </a:lnTo>
                <a:lnTo>
                  <a:pt x="429244" y="40291"/>
                </a:lnTo>
                <a:lnTo>
                  <a:pt x="454605" y="39417"/>
                </a:lnTo>
                <a:lnTo>
                  <a:pt x="497138" y="32765"/>
                </a:lnTo>
                <a:lnTo>
                  <a:pt x="541680" y="38760"/>
                </a:lnTo>
                <a:lnTo>
                  <a:pt x="556262" y="38712"/>
                </a:lnTo>
                <a:lnTo>
                  <a:pt x="598634" y="27931"/>
                </a:lnTo>
                <a:lnTo>
                  <a:pt x="613656" y="27615"/>
                </a:lnTo>
                <a:lnTo>
                  <a:pt x="648949" y="30757"/>
                </a:lnTo>
                <a:lnTo>
                  <a:pt x="693485" y="31428"/>
                </a:lnTo>
                <a:lnTo>
                  <a:pt x="734003" y="31517"/>
                </a:lnTo>
                <a:lnTo>
                  <a:pt x="772529" y="31527"/>
                </a:lnTo>
                <a:lnTo>
                  <a:pt x="813204" y="31529"/>
                </a:lnTo>
                <a:lnTo>
                  <a:pt x="830729" y="31529"/>
                </a:lnTo>
                <a:lnTo>
                  <a:pt x="845794" y="26238"/>
                </a:lnTo>
                <a:lnTo>
                  <a:pt x="860096" y="19256"/>
                </a:lnTo>
                <a:lnTo>
                  <a:pt x="876374" y="16153"/>
                </a:lnTo>
                <a:lnTo>
                  <a:pt x="912070" y="20298"/>
                </a:lnTo>
                <a:lnTo>
                  <a:pt x="941843" y="20926"/>
                </a:lnTo>
                <a:lnTo>
                  <a:pt x="982689" y="9293"/>
                </a:lnTo>
                <a:lnTo>
                  <a:pt x="1019412" y="12898"/>
                </a:lnTo>
                <a:lnTo>
                  <a:pt x="1062821" y="10923"/>
                </a:lnTo>
                <a:lnTo>
                  <a:pt x="1078591" y="8481"/>
                </a:lnTo>
                <a:lnTo>
                  <a:pt x="1095032" y="10699"/>
                </a:lnTo>
                <a:lnTo>
                  <a:pt x="1117873" y="7939"/>
                </a:lnTo>
                <a:lnTo>
                  <a:pt x="1156337" y="12720"/>
                </a:lnTo>
                <a:lnTo>
                  <a:pt x="1180398" y="12491"/>
                </a:lnTo>
                <a:lnTo>
                  <a:pt x="1195312" y="7478"/>
                </a:lnTo>
                <a:lnTo>
                  <a:pt x="1236123" y="5101"/>
                </a:lnTo>
                <a:lnTo>
                  <a:pt x="1266787" y="9957"/>
                </a:lnTo>
                <a:lnTo>
                  <a:pt x="1276730" y="7720"/>
                </a:lnTo>
                <a:lnTo>
                  <a:pt x="1292646" y="883"/>
                </a:lnTo>
                <a:lnTo>
                  <a:pt x="1306744" y="712"/>
                </a:lnTo>
                <a:lnTo>
                  <a:pt x="1351041" y="4505"/>
                </a:lnTo>
                <a:lnTo>
                  <a:pt x="1394764" y="4732"/>
                </a:lnTo>
                <a:lnTo>
                  <a:pt x="1437752" y="4740"/>
                </a:lnTo>
                <a:lnTo>
                  <a:pt x="1473596" y="3749"/>
                </a:lnTo>
                <a:lnTo>
                  <a:pt x="1482747" y="0"/>
                </a:lnTo>
                <a:lnTo>
                  <a:pt x="1487568" y="588"/>
                </a:lnTo>
                <a:lnTo>
                  <a:pt x="1509564" y="10499"/>
                </a:lnTo>
                <a:lnTo>
                  <a:pt x="1515369" y="11556"/>
                </a:lnTo>
                <a:lnTo>
                  <a:pt x="1524463" y="10085"/>
                </a:lnTo>
                <a:lnTo>
                  <a:pt x="1543127" y="1056"/>
                </a:lnTo>
                <a:lnTo>
                  <a:pt x="1547665" y="300"/>
                </a:lnTo>
                <a:lnTo>
                  <a:pt x="1581156" y="7040"/>
                </a:lnTo>
                <a:lnTo>
                  <a:pt x="1586908" y="9250"/>
                </a:lnTo>
                <a:lnTo>
                  <a:pt x="1598592" y="9060"/>
                </a:lnTo>
                <a:lnTo>
                  <a:pt x="1627667" y="4994"/>
                </a:lnTo>
                <a:lnTo>
                  <a:pt x="1668258" y="13309"/>
                </a:lnTo>
                <a:lnTo>
                  <a:pt x="1680403" y="13564"/>
                </a:lnTo>
                <a:lnTo>
                  <a:pt x="1687109" y="10977"/>
                </a:lnTo>
                <a:lnTo>
                  <a:pt x="1690286" y="8898"/>
                </a:lnTo>
                <a:lnTo>
                  <a:pt x="1694389" y="8505"/>
                </a:lnTo>
                <a:lnTo>
                  <a:pt x="1726028" y="13411"/>
                </a:lnTo>
                <a:lnTo>
                  <a:pt x="1732191" y="10909"/>
                </a:lnTo>
                <a:lnTo>
                  <a:pt x="1738238" y="7482"/>
                </a:lnTo>
                <a:lnTo>
                  <a:pt x="1744232" y="5959"/>
                </a:lnTo>
                <a:lnTo>
                  <a:pt x="1747220" y="6545"/>
                </a:lnTo>
                <a:lnTo>
                  <a:pt x="1759144" y="11969"/>
                </a:lnTo>
                <a:lnTo>
                  <a:pt x="1762122" y="12536"/>
                </a:lnTo>
                <a:lnTo>
                  <a:pt x="1765099" y="11922"/>
                </a:lnTo>
                <a:lnTo>
                  <a:pt x="1771054" y="8594"/>
                </a:lnTo>
                <a:lnTo>
                  <a:pt x="1773038" y="8302"/>
                </a:lnTo>
                <a:lnTo>
                  <a:pt x="1774362" y="9099"/>
                </a:lnTo>
                <a:lnTo>
                  <a:pt x="1775243" y="10623"/>
                </a:lnTo>
                <a:lnTo>
                  <a:pt x="1775832" y="10647"/>
                </a:lnTo>
                <a:lnTo>
                  <a:pt x="1776224" y="9670"/>
                </a:lnTo>
                <a:lnTo>
                  <a:pt x="1776485" y="8027"/>
                </a:lnTo>
                <a:lnTo>
                  <a:pt x="1777651" y="7924"/>
                </a:lnTo>
                <a:lnTo>
                  <a:pt x="1784650" y="12718"/>
                </a:lnTo>
                <a:lnTo>
                  <a:pt x="1784087" y="13035"/>
                </a:lnTo>
                <a:lnTo>
                  <a:pt x="1777008" y="47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SMARTInkShape-Group75"/>
          <p:cNvGrpSpPr/>
          <p:nvPr/>
        </p:nvGrpSpPr>
        <p:grpSpPr>
          <a:xfrm>
            <a:off x="5375687" y="3518297"/>
            <a:ext cx="2616384" cy="669727"/>
            <a:chOff x="5375687" y="3518297"/>
            <a:chExt cx="2616384" cy="669727"/>
          </a:xfrm>
        </p:grpSpPr>
        <p:sp>
          <p:nvSpPr>
            <p:cNvPr id="22" name="SMARTInkShape-316"/>
            <p:cNvSpPr/>
            <p:nvPr/>
          </p:nvSpPr>
          <p:spPr>
            <a:xfrm>
              <a:off x="7492008" y="3536156"/>
              <a:ext cx="17860" cy="8931"/>
            </a:xfrm>
            <a:custGeom>
              <a:avLst/>
              <a:gdLst/>
              <a:ahLst/>
              <a:cxnLst/>
              <a:rect l="0" t="0" r="0" b="0"/>
              <a:pathLst>
                <a:path w="17860" h="8931">
                  <a:moveTo>
                    <a:pt x="17859" y="0"/>
                  </a:move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17"/>
            <p:cNvSpPr/>
            <p:nvPr/>
          </p:nvSpPr>
          <p:spPr>
            <a:xfrm>
              <a:off x="7759898" y="3696891"/>
              <a:ext cx="232173" cy="491133"/>
            </a:xfrm>
            <a:custGeom>
              <a:avLst/>
              <a:gdLst/>
              <a:ahLst/>
              <a:cxnLst/>
              <a:rect l="0" t="0" r="0" b="0"/>
              <a:pathLst>
                <a:path w="232173" h="491133">
                  <a:moveTo>
                    <a:pt x="232172" y="0"/>
                  </a:moveTo>
                  <a:lnTo>
                    <a:pt x="215003" y="37286"/>
                  </a:lnTo>
                  <a:lnTo>
                    <a:pt x="187223" y="77927"/>
                  </a:lnTo>
                  <a:lnTo>
                    <a:pt x="156727" y="122085"/>
                  </a:lnTo>
                  <a:lnTo>
                    <a:pt x="120299" y="166460"/>
                  </a:lnTo>
                  <a:lnTo>
                    <a:pt x="95495" y="205742"/>
                  </a:lnTo>
                  <a:lnTo>
                    <a:pt x="78455" y="239113"/>
                  </a:lnTo>
                  <a:lnTo>
                    <a:pt x="65690" y="274136"/>
                  </a:lnTo>
                  <a:lnTo>
                    <a:pt x="49780" y="309649"/>
                  </a:lnTo>
                  <a:lnTo>
                    <a:pt x="34484" y="344314"/>
                  </a:lnTo>
                  <a:lnTo>
                    <a:pt x="25663" y="383197"/>
                  </a:lnTo>
                  <a:lnTo>
                    <a:pt x="15899" y="423350"/>
                  </a:lnTo>
                  <a:lnTo>
                    <a:pt x="3065" y="467942"/>
                  </a:lnTo>
                  <a:lnTo>
                    <a:pt x="0" y="491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18"/>
            <p:cNvSpPr/>
            <p:nvPr/>
          </p:nvSpPr>
          <p:spPr>
            <a:xfrm>
              <a:off x="7804547" y="3738040"/>
              <a:ext cx="71438" cy="110656"/>
            </a:xfrm>
            <a:custGeom>
              <a:avLst/>
              <a:gdLst/>
              <a:ahLst/>
              <a:cxnLst/>
              <a:rect l="0" t="0" r="0" b="0"/>
              <a:pathLst>
                <a:path w="71438" h="110656">
                  <a:moveTo>
                    <a:pt x="0" y="12429"/>
                  </a:moveTo>
                  <a:lnTo>
                    <a:pt x="0" y="7688"/>
                  </a:lnTo>
                  <a:lnTo>
                    <a:pt x="2646" y="2715"/>
                  </a:lnTo>
                  <a:lnTo>
                    <a:pt x="4741" y="0"/>
                  </a:lnTo>
                  <a:lnTo>
                    <a:pt x="7129" y="174"/>
                  </a:lnTo>
                  <a:lnTo>
                    <a:pt x="29811" y="24263"/>
                  </a:lnTo>
                  <a:lnTo>
                    <a:pt x="44655" y="65703"/>
                  </a:lnTo>
                  <a:lnTo>
                    <a:pt x="53580" y="87414"/>
                  </a:lnTo>
                  <a:lnTo>
                    <a:pt x="71437" y="1106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19"/>
            <p:cNvSpPr/>
            <p:nvPr/>
          </p:nvSpPr>
          <p:spPr>
            <a:xfrm>
              <a:off x="7161609" y="3745728"/>
              <a:ext cx="17861" cy="150700"/>
            </a:xfrm>
            <a:custGeom>
              <a:avLst/>
              <a:gdLst/>
              <a:ahLst/>
              <a:cxnLst/>
              <a:rect l="0" t="0" r="0" b="0"/>
              <a:pathLst>
                <a:path w="17861" h="150700">
                  <a:moveTo>
                    <a:pt x="17860" y="4741"/>
                  </a:moveTo>
                  <a:lnTo>
                    <a:pt x="17860" y="0"/>
                  </a:lnTo>
                  <a:lnTo>
                    <a:pt x="16868" y="588"/>
                  </a:lnTo>
                  <a:lnTo>
                    <a:pt x="11723" y="9904"/>
                  </a:lnTo>
                  <a:lnTo>
                    <a:pt x="2025" y="53557"/>
                  </a:lnTo>
                  <a:lnTo>
                    <a:pt x="267" y="97196"/>
                  </a:lnTo>
                  <a:lnTo>
                    <a:pt x="24" y="141650"/>
                  </a:lnTo>
                  <a:lnTo>
                    <a:pt x="7" y="150699"/>
                  </a:lnTo>
                  <a:lnTo>
                    <a:pt x="0" y="1476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20"/>
            <p:cNvSpPr/>
            <p:nvPr/>
          </p:nvSpPr>
          <p:spPr>
            <a:xfrm>
              <a:off x="6920998" y="3681356"/>
              <a:ext cx="169175" cy="210107"/>
            </a:xfrm>
            <a:custGeom>
              <a:avLst/>
              <a:gdLst/>
              <a:ahLst/>
              <a:cxnLst/>
              <a:rect l="0" t="0" r="0" b="0"/>
              <a:pathLst>
                <a:path w="169175" h="210107">
                  <a:moveTo>
                    <a:pt x="62018" y="33394"/>
                  </a:moveTo>
                  <a:lnTo>
                    <a:pt x="48715" y="64739"/>
                  </a:lnTo>
                  <a:lnTo>
                    <a:pt x="44758" y="103656"/>
                  </a:lnTo>
                  <a:lnTo>
                    <a:pt x="44337" y="140202"/>
                  </a:lnTo>
                  <a:lnTo>
                    <a:pt x="43189" y="173504"/>
                  </a:lnTo>
                  <a:lnTo>
                    <a:pt x="37036" y="188128"/>
                  </a:lnTo>
                  <a:lnTo>
                    <a:pt x="19088" y="210106"/>
                  </a:lnTo>
                  <a:lnTo>
                    <a:pt x="3231" y="169363"/>
                  </a:lnTo>
                  <a:lnTo>
                    <a:pt x="0" y="132634"/>
                  </a:lnTo>
                  <a:lnTo>
                    <a:pt x="9288" y="90437"/>
                  </a:lnTo>
                  <a:lnTo>
                    <a:pt x="23434" y="51526"/>
                  </a:lnTo>
                  <a:lnTo>
                    <a:pt x="33278" y="31380"/>
                  </a:lnTo>
                  <a:lnTo>
                    <a:pt x="48321" y="13836"/>
                  </a:lnTo>
                  <a:lnTo>
                    <a:pt x="59568" y="5519"/>
                  </a:lnTo>
                  <a:lnTo>
                    <a:pt x="81796" y="0"/>
                  </a:lnTo>
                  <a:lnTo>
                    <a:pt x="98590" y="4000"/>
                  </a:lnTo>
                  <a:lnTo>
                    <a:pt x="124143" y="13256"/>
                  </a:lnTo>
                  <a:lnTo>
                    <a:pt x="145874" y="17069"/>
                  </a:lnTo>
                  <a:lnTo>
                    <a:pt x="169174" y="42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21"/>
            <p:cNvSpPr/>
            <p:nvPr/>
          </p:nvSpPr>
          <p:spPr>
            <a:xfrm>
              <a:off x="6692525" y="3696891"/>
              <a:ext cx="183335" cy="26281"/>
            </a:xfrm>
            <a:custGeom>
              <a:avLst/>
              <a:gdLst/>
              <a:ahLst/>
              <a:cxnLst/>
              <a:rect l="0" t="0" r="0" b="0"/>
              <a:pathLst>
                <a:path w="183335" h="26281">
                  <a:moveTo>
                    <a:pt x="4741" y="0"/>
                  </a:moveTo>
                  <a:lnTo>
                    <a:pt x="0" y="0"/>
                  </a:lnTo>
                  <a:lnTo>
                    <a:pt x="588" y="992"/>
                  </a:lnTo>
                  <a:lnTo>
                    <a:pt x="22366" y="15231"/>
                  </a:lnTo>
                  <a:lnTo>
                    <a:pt x="60624" y="24211"/>
                  </a:lnTo>
                  <a:lnTo>
                    <a:pt x="96918" y="26280"/>
                  </a:lnTo>
                  <a:lnTo>
                    <a:pt x="131161" y="21898"/>
                  </a:lnTo>
                  <a:lnTo>
                    <a:pt x="183334"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22"/>
            <p:cNvSpPr/>
            <p:nvPr/>
          </p:nvSpPr>
          <p:spPr>
            <a:xfrm>
              <a:off x="6804585" y="3575660"/>
              <a:ext cx="26627" cy="317685"/>
            </a:xfrm>
            <a:custGeom>
              <a:avLst/>
              <a:gdLst/>
              <a:ahLst/>
              <a:cxnLst/>
              <a:rect l="0" t="0" r="0" b="0"/>
              <a:pathLst>
                <a:path w="26627" h="317685">
                  <a:moveTo>
                    <a:pt x="8767" y="5145"/>
                  </a:moveTo>
                  <a:lnTo>
                    <a:pt x="4026" y="404"/>
                  </a:lnTo>
                  <a:lnTo>
                    <a:pt x="2630" y="0"/>
                  </a:lnTo>
                  <a:lnTo>
                    <a:pt x="1699" y="723"/>
                  </a:lnTo>
                  <a:lnTo>
                    <a:pt x="1078" y="2197"/>
                  </a:lnTo>
                  <a:lnTo>
                    <a:pt x="0" y="43611"/>
                  </a:lnTo>
                  <a:lnTo>
                    <a:pt x="2531" y="80042"/>
                  </a:lnTo>
                  <a:lnTo>
                    <a:pt x="6919" y="122256"/>
                  </a:lnTo>
                  <a:lnTo>
                    <a:pt x="10865" y="160891"/>
                  </a:lnTo>
                  <a:lnTo>
                    <a:pt x="17788" y="204726"/>
                  </a:lnTo>
                  <a:lnTo>
                    <a:pt x="24587" y="244806"/>
                  </a:lnTo>
                  <a:lnTo>
                    <a:pt x="26626" y="317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23"/>
            <p:cNvSpPr/>
            <p:nvPr/>
          </p:nvSpPr>
          <p:spPr>
            <a:xfrm>
              <a:off x="6582181" y="3685609"/>
              <a:ext cx="124015" cy="197449"/>
            </a:xfrm>
            <a:custGeom>
              <a:avLst/>
              <a:gdLst/>
              <a:ahLst/>
              <a:cxnLst/>
              <a:rect l="0" t="0" r="0" b="0"/>
              <a:pathLst>
                <a:path w="124015" h="197449">
                  <a:moveTo>
                    <a:pt x="88296" y="11282"/>
                  </a:moveTo>
                  <a:lnTo>
                    <a:pt x="78815" y="1801"/>
                  </a:lnTo>
                  <a:lnTo>
                    <a:pt x="74038" y="0"/>
                  </a:lnTo>
                  <a:lnTo>
                    <a:pt x="63438" y="645"/>
                  </a:lnTo>
                  <a:lnTo>
                    <a:pt x="58825" y="4191"/>
                  </a:lnTo>
                  <a:lnTo>
                    <a:pt x="41648" y="25976"/>
                  </a:lnTo>
                  <a:lnTo>
                    <a:pt x="25196" y="42425"/>
                  </a:lnTo>
                  <a:lnTo>
                    <a:pt x="10399" y="66150"/>
                  </a:lnTo>
                  <a:lnTo>
                    <a:pt x="4065" y="84285"/>
                  </a:lnTo>
                  <a:lnTo>
                    <a:pt x="0" y="122973"/>
                  </a:lnTo>
                  <a:lnTo>
                    <a:pt x="436" y="138313"/>
                  </a:lnTo>
                  <a:lnTo>
                    <a:pt x="6259" y="161699"/>
                  </a:lnTo>
                  <a:lnTo>
                    <a:pt x="17116" y="179496"/>
                  </a:lnTo>
                  <a:lnTo>
                    <a:pt x="23918" y="186254"/>
                  </a:lnTo>
                  <a:lnTo>
                    <a:pt x="33556" y="192566"/>
                  </a:lnTo>
                  <a:lnTo>
                    <a:pt x="54878" y="196956"/>
                  </a:lnTo>
                  <a:lnTo>
                    <a:pt x="92903" y="197448"/>
                  </a:lnTo>
                  <a:lnTo>
                    <a:pt x="124014" y="189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24"/>
            <p:cNvSpPr/>
            <p:nvPr/>
          </p:nvSpPr>
          <p:spPr>
            <a:xfrm>
              <a:off x="6402586" y="3706240"/>
              <a:ext cx="112983" cy="178575"/>
            </a:xfrm>
            <a:custGeom>
              <a:avLst/>
              <a:gdLst/>
              <a:ahLst/>
              <a:cxnLst/>
              <a:rect l="0" t="0" r="0" b="0"/>
              <a:pathLst>
                <a:path w="112983" h="178575">
                  <a:moveTo>
                    <a:pt x="0" y="62088"/>
                  </a:moveTo>
                  <a:lnTo>
                    <a:pt x="4740" y="66829"/>
                  </a:lnTo>
                  <a:lnTo>
                    <a:pt x="21909" y="69777"/>
                  </a:lnTo>
                  <a:lnTo>
                    <a:pt x="36367" y="70650"/>
                  </a:lnTo>
                  <a:lnTo>
                    <a:pt x="75345" y="63902"/>
                  </a:lnTo>
                  <a:lnTo>
                    <a:pt x="105614" y="62446"/>
                  </a:lnTo>
                  <a:lnTo>
                    <a:pt x="109103" y="61335"/>
                  </a:lnTo>
                  <a:lnTo>
                    <a:pt x="111431" y="59601"/>
                  </a:lnTo>
                  <a:lnTo>
                    <a:pt x="112982" y="57454"/>
                  </a:lnTo>
                  <a:lnTo>
                    <a:pt x="112061" y="47130"/>
                  </a:lnTo>
                  <a:lnTo>
                    <a:pt x="108125" y="25729"/>
                  </a:lnTo>
                  <a:lnTo>
                    <a:pt x="105818" y="21974"/>
                  </a:lnTo>
                  <a:lnTo>
                    <a:pt x="97963" y="15155"/>
                  </a:lnTo>
                  <a:lnTo>
                    <a:pt x="87856" y="11464"/>
                  </a:lnTo>
                  <a:lnTo>
                    <a:pt x="47752" y="523"/>
                  </a:lnTo>
                  <a:lnTo>
                    <a:pt x="37429" y="0"/>
                  </a:lnTo>
                  <a:lnTo>
                    <a:pt x="26226" y="5058"/>
                  </a:lnTo>
                  <a:lnTo>
                    <a:pt x="20460" y="9185"/>
                  </a:lnTo>
                  <a:lnTo>
                    <a:pt x="14054" y="19062"/>
                  </a:lnTo>
                  <a:lnTo>
                    <a:pt x="3468" y="60685"/>
                  </a:lnTo>
                  <a:lnTo>
                    <a:pt x="457" y="101811"/>
                  </a:lnTo>
                  <a:lnTo>
                    <a:pt x="2289" y="107422"/>
                  </a:lnTo>
                  <a:lnTo>
                    <a:pt x="29497" y="148497"/>
                  </a:lnTo>
                  <a:lnTo>
                    <a:pt x="51938" y="175797"/>
                  </a:lnTo>
                  <a:lnTo>
                    <a:pt x="57446" y="178574"/>
                  </a:lnTo>
                  <a:lnTo>
                    <a:pt x="80367" y="1781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25"/>
            <p:cNvSpPr/>
            <p:nvPr/>
          </p:nvSpPr>
          <p:spPr>
            <a:xfrm>
              <a:off x="6331221" y="3518297"/>
              <a:ext cx="17788" cy="357188"/>
            </a:xfrm>
            <a:custGeom>
              <a:avLst/>
              <a:gdLst/>
              <a:ahLst/>
              <a:cxnLst/>
              <a:rect l="0" t="0" r="0" b="0"/>
              <a:pathLst>
                <a:path w="17788" h="357188">
                  <a:moveTo>
                    <a:pt x="8857" y="0"/>
                  </a:moveTo>
                  <a:lnTo>
                    <a:pt x="7865" y="15250"/>
                  </a:lnTo>
                  <a:lnTo>
                    <a:pt x="1168" y="54410"/>
                  </a:lnTo>
                  <a:lnTo>
                    <a:pt x="296" y="90094"/>
                  </a:lnTo>
                  <a:lnTo>
                    <a:pt x="0" y="127194"/>
                  </a:lnTo>
                  <a:lnTo>
                    <a:pt x="2588" y="168037"/>
                  </a:lnTo>
                  <a:lnTo>
                    <a:pt x="9024" y="204801"/>
                  </a:lnTo>
                  <a:lnTo>
                    <a:pt x="14749" y="243244"/>
                  </a:lnTo>
                  <a:lnTo>
                    <a:pt x="17187" y="287055"/>
                  </a:lnTo>
                  <a:lnTo>
                    <a:pt x="17668" y="328892"/>
                  </a:lnTo>
                  <a:lnTo>
                    <a:pt x="17787" y="357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326"/>
            <p:cNvSpPr/>
            <p:nvPr/>
          </p:nvSpPr>
          <p:spPr>
            <a:xfrm>
              <a:off x="6104406" y="3680212"/>
              <a:ext cx="141073" cy="190729"/>
            </a:xfrm>
            <a:custGeom>
              <a:avLst/>
              <a:gdLst/>
              <a:ahLst/>
              <a:cxnLst/>
              <a:rect l="0" t="0" r="0" b="0"/>
              <a:pathLst>
                <a:path w="141073" h="190729">
                  <a:moveTo>
                    <a:pt x="30289" y="79186"/>
                  </a:moveTo>
                  <a:lnTo>
                    <a:pt x="30289" y="83927"/>
                  </a:lnTo>
                  <a:lnTo>
                    <a:pt x="31282" y="85323"/>
                  </a:lnTo>
                  <a:lnTo>
                    <a:pt x="32935" y="86254"/>
                  </a:lnTo>
                  <a:lnTo>
                    <a:pt x="35030" y="86875"/>
                  </a:lnTo>
                  <a:lnTo>
                    <a:pt x="71402" y="69855"/>
                  </a:lnTo>
                  <a:lnTo>
                    <a:pt x="87560" y="58452"/>
                  </a:lnTo>
                  <a:lnTo>
                    <a:pt x="104916" y="54191"/>
                  </a:lnTo>
                  <a:lnTo>
                    <a:pt x="121633" y="51937"/>
                  </a:lnTo>
                  <a:lnTo>
                    <a:pt x="133312" y="45426"/>
                  </a:lnTo>
                  <a:lnTo>
                    <a:pt x="139907" y="40038"/>
                  </a:lnTo>
                  <a:lnTo>
                    <a:pt x="141072" y="36221"/>
                  </a:lnTo>
                  <a:lnTo>
                    <a:pt x="138119" y="14904"/>
                  </a:lnTo>
                  <a:lnTo>
                    <a:pt x="135910" y="11527"/>
                  </a:lnTo>
                  <a:lnTo>
                    <a:pt x="128164" y="5128"/>
                  </a:lnTo>
                  <a:lnTo>
                    <a:pt x="123320" y="4017"/>
                  </a:lnTo>
                  <a:lnTo>
                    <a:pt x="85473" y="6299"/>
                  </a:lnTo>
                  <a:lnTo>
                    <a:pt x="81962" y="4798"/>
                  </a:lnTo>
                  <a:lnTo>
                    <a:pt x="79620" y="2805"/>
                  </a:lnTo>
                  <a:lnTo>
                    <a:pt x="62104" y="0"/>
                  </a:lnTo>
                  <a:lnTo>
                    <a:pt x="49059" y="4636"/>
                  </a:lnTo>
                  <a:lnTo>
                    <a:pt x="42803" y="8650"/>
                  </a:lnTo>
                  <a:lnTo>
                    <a:pt x="38632" y="13311"/>
                  </a:lnTo>
                  <a:lnTo>
                    <a:pt x="21907" y="50312"/>
                  </a:lnTo>
                  <a:lnTo>
                    <a:pt x="833" y="93363"/>
                  </a:lnTo>
                  <a:lnTo>
                    <a:pt x="0" y="108308"/>
                  </a:lnTo>
                  <a:lnTo>
                    <a:pt x="7550" y="142155"/>
                  </a:lnTo>
                  <a:lnTo>
                    <a:pt x="29171" y="179936"/>
                  </a:lnTo>
                  <a:lnTo>
                    <a:pt x="36489" y="185048"/>
                  </a:lnTo>
                  <a:lnTo>
                    <a:pt x="55203" y="190728"/>
                  </a:lnTo>
                  <a:lnTo>
                    <a:pt x="71459" y="190607"/>
                  </a:lnTo>
                  <a:lnTo>
                    <a:pt x="98063" y="182444"/>
                  </a:lnTo>
                  <a:lnTo>
                    <a:pt x="128516" y="1506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27"/>
            <p:cNvSpPr/>
            <p:nvPr/>
          </p:nvSpPr>
          <p:spPr>
            <a:xfrm>
              <a:off x="5920383" y="3741539"/>
              <a:ext cx="17860" cy="44650"/>
            </a:xfrm>
            <a:custGeom>
              <a:avLst/>
              <a:gdLst/>
              <a:ahLst/>
              <a:cxnLst/>
              <a:rect l="0" t="0" r="0" b="0"/>
              <a:pathLst>
                <a:path w="17860" h="44650">
                  <a:moveTo>
                    <a:pt x="0" y="0"/>
                  </a:moveTo>
                  <a:lnTo>
                    <a:pt x="992" y="14258"/>
                  </a:lnTo>
                  <a:lnTo>
                    <a:pt x="17859" y="44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328"/>
            <p:cNvSpPr/>
            <p:nvPr/>
          </p:nvSpPr>
          <p:spPr>
            <a:xfrm>
              <a:off x="5716257" y="3657431"/>
              <a:ext cx="96426" cy="209125"/>
            </a:xfrm>
            <a:custGeom>
              <a:avLst/>
              <a:gdLst/>
              <a:ahLst/>
              <a:cxnLst/>
              <a:rect l="0" t="0" r="0" b="0"/>
              <a:pathLst>
                <a:path w="96426" h="209125">
                  <a:moveTo>
                    <a:pt x="52321" y="93038"/>
                  </a:moveTo>
                  <a:lnTo>
                    <a:pt x="57062" y="83557"/>
                  </a:lnTo>
                  <a:lnTo>
                    <a:pt x="62408" y="57431"/>
                  </a:lnTo>
                  <a:lnTo>
                    <a:pt x="70364" y="48108"/>
                  </a:lnTo>
                  <a:lnTo>
                    <a:pt x="77869" y="43303"/>
                  </a:lnTo>
                  <a:lnTo>
                    <a:pt x="84511" y="40176"/>
                  </a:lnTo>
                  <a:lnTo>
                    <a:pt x="90771" y="35478"/>
                  </a:lnTo>
                  <a:lnTo>
                    <a:pt x="94215" y="27438"/>
                  </a:lnTo>
                  <a:lnTo>
                    <a:pt x="96425" y="10847"/>
                  </a:lnTo>
                  <a:lnTo>
                    <a:pt x="94622" y="7486"/>
                  </a:lnTo>
                  <a:lnTo>
                    <a:pt x="87327" y="1106"/>
                  </a:lnTo>
                  <a:lnTo>
                    <a:pt x="82604" y="0"/>
                  </a:lnTo>
                  <a:lnTo>
                    <a:pt x="72064" y="1417"/>
                  </a:lnTo>
                  <a:lnTo>
                    <a:pt x="50120" y="10411"/>
                  </a:lnTo>
                  <a:lnTo>
                    <a:pt x="15013" y="41223"/>
                  </a:lnTo>
                  <a:lnTo>
                    <a:pt x="5107" y="60487"/>
                  </a:lnTo>
                  <a:lnTo>
                    <a:pt x="0" y="100793"/>
                  </a:lnTo>
                  <a:lnTo>
                    <a:pt x="107" y="132267"/>
                  </a:lnTo>
                  <a:lnTo>
                    <a:pt x="14007" y="172774"/>
                  </a:lnTo>
                  <a:lnTo>
                    <a:pt x="19748" y="182385"/>
                  </a:lnTo>
                  <a:lnTo>
                    <a:pt x="43793" y="201784"/>
                  </a:lnTo>
                  <a:lnTo>
                    <a:pt x="61251" y="2091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29"/>
            <p:cNvSpPr/>
            <p:nvPr/>
          </p:nvSpPr>
          <p:spPr>
            <a:xfrm>
              <a:off x="5540266" y="3655258"/>
              <a:ext cx="121157" cy="147214"/>
            </a:xfrm>
            <a:custGeom>
              <a:avLst/>
              <a:gdLst/>
              <a:ahLst/>
              <a:cxnLst/>
              <a:rect l="0" t="0" r="0" b="0"/>
              <a:pathLst>
                <a:path w="121157" h="147214">
                  <a:moveTo>
                    <a:pt x="22929" y="14844"/>
                  </a:moveTo>
                  <a:lnTo>
                    <a:pt x="22929" y="58181"/>
                  </a:lnTo>
                  <a:lnTo>
                    <a:pt x="22929" y="99178"/>
                  </a:lnTo>
                  <a:lnTo>
                    <a:pt x="21937" y="113841"/>
                  </a:lnTo>
                  <a:lnTo>
                    <a:pt x="14368" y="143468"/>
                  </a:lnTo>
                  <a:lnTo>
                    <a:pt x="13252" y="145242"/>
                  </a:lnTo>
                  <a:lnTo>
                    <a:pt x="11517" y="146424"/>
                  </a:lnTo>
                  <a:lnTo>
                    <a:pt x="9368" y="147213"/>
                  </a:lnTo>
                  <a:lnTo>
                    <a:pt x="7936" y="145753"/>
                  </a:lnTo>
                  <a:lnTo>
                    <a:pt x="5919" y="135211"/>
                  </a:lnTo>
                  <a:lnTo>
                    <a:pt x="0" y="94774"/>
                  </a:lnTo>
                  <a:lnTo>
                    <a:pt x="4119" y="64434"/>
                  </a:lnTo>
                  <a:lnTo>
                    <a:pt x="11623" y="47838"/>
                  </a:lnTo>
                  <a:lnTo>
                    <a:pt x="43772" y="7164"/>
                  </a:lnTo>
                  <a:lnTo>
                    <a:pt x="47739" y="3771"/>
                  </a:lnTo>
                  <a:lnTo>
                    <a:pt x="57438" y="0"/>
                  </a:lnTo>
                  <a:lnTo>
                    <a:pt x="78795" y="2618"/>
                  </a:lnTo>
                  <a:lnTo>
                    <a:pt x="99234" y="14418"/>
                  </a:lnTo>
                  <a:lnTo>
                    <a:pt x="113117" y="25742"/>
                  </a:lnTo>
                  <a:lnTo>
                    <a:pt x="121156" y="416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30"/>
            <p:cNvSpPr/>
            <p:nvPr/>
          </p:nvSpPr>
          <p:spPr>
            <a:xfrm>
              <a:off x="5375687" y="3607053"/>
              <a:ext cx="133629" cy="386427"/>
            </a:xfrm>
            <a:custGeom>
              <a:avLst/>
              <a:gdLst/>
              <a:ahLst/>
              <a:cxnLst/>
              <a:rect l="0" t="0" r="0" b="0"/>
              <a:pathLst>
                <a:path w="133629" h="386427">
                  <a:moveTo>
                    <a:pt x="80352" y="71978"/>
                  </a:moveTo>
                  <a:lnTo>
                    <a:pt x="80352" y="114219"/>
                  </a:lnTo>
                  <a:lnTo>
                    <a:pt x="87420" y="157626"/>
                  </a:lnTo>
                  <a:lnTo>
                    <a:pt x="88730" y="188637"/>
                  </a:lnTo>
                  <a:lnTo>
                    <a:pt x="89118" y="232882"/>
                  </a:lnTo>
                  <a:lnTo>
                    <a:pt x="89234" y="269474"/>
                  </a:lnTo>
                  <a:lnTo>
                    <a:pt x="91913" y="295529"/>
                  </a:lnTo>
                  <a:lnTo>
                    <a:pt x="96967" y="335740"/>
                  </a:lnTo>
                  <a:lnTo>
                    <a:pt x="98047" y="378682"/>
                  </a:lnTo>
                  <a:lnTo>
                    <a:pt x="98102" y="383604"/>
                  </a:lnTo>
                  <a:lnTo>
                    <a:pt x="97146" y="385892"/>
                  </a:lnTo>
                  <a:lnTo>
                    <a:pt x="95517" y="386426"/>
                  </a:lnTo>
                  <a:lnTo>
                    <a:pt x="93439" y="385790"/>
                  </a:lnTo>
                  <a:lnTo>
                    <a:pt x="69529" y="356823"/>
                  </a:lnTo>
                  <a:lnTo>
                    <a:pt x="47673" y="314856"/>
                  </a:lnTo>
                  <a:lnTo>
                    <a:pt x="37707" y="284282"/>
                  </a:lnTo>
                  <a:lnTo>
                    <a:pt x="23619" y="242370"/>
                  </a:lnTo>
                  <a:lnTo>
                    <a:pt x="9467" y="203128"/>
                  </a:lnTo>
                  <a:lnTo>
                    <a:pt x="1858" y="167227"/>
                  </a:lnTo>
                  <a:lnTo>
                    <a:pt x="355" y="128753"/>
                  </a:lnTo>
                  <a:lnTo>
                    <a:pt x="34" y="88887"/>
                  </a:lnTo>
                  <a:lnTo>
                    <a:pt x="0" y="67507"/>
                  </a:lnTo>
                  <a:lnTo>
                    <a:pt x="16768" y="29387"/>
                  </a:lnTo>
                  <a:lnTo>
                    <a:pt x="29101" y="10080"/>
                  </a:lnTo>
                  <a:lnTo>
                    <a:pt x="34278" y="3923"/>
                  </a:lnTo>
                  <a:lnTo>
                    <a:pt x="40707" y="812"/>
                  </a:lnTo>
                  <a:lnTo>
                    <a:pt x="55786" y="0"/>
                  </a:lnTo>
                  <a:lnTo>
                    <a:pt x="62983" y="4149"/>
                  </a:lnTo>
                  <a:lnTo>
                    <a:pt x="106996" y="46391"/>
                  </a:lnTo>
                  <a:lnTo>
                    <a:pt x="122312" y="63405"/>
                  </a:lnTo>
                  <a:lnTo>
                    <a:pt x="128767" y="75113"/>
                  </a:lnTo>
                  <a:lnTo>
                    <a:pt x="132400" y="94845"/>
                  </a:lnTo>
                  <a:lnTo>
                    <a:pt x="133628" y="136063"/>
                  </a:lnTo>
                  <a:lnTo>
                    <a:pt x="131812" y="157015"/>
                  </a:lnTo>
                  <a:lnTo>
                    <a:pt x="124390" y="172942"/>
                  </a:lnTo>
                  <a:lnTo>
                    <a:pt x="114477" y="183989"/>
                  </a:lnTo>
                  <a:lnTo>
                    <a:pt x="109055" y="188324"/>
                  </a:lnTo>
                  <a:lnTo>
                    <a:pt x="95094" y="193140"/>
                  </a:lnTo>
                  <a:lnTo>
                    <a:pt x="79958" y="194289"/>
                  </a:lnTo>
                  <a:lnTo>
                    <a:pt x="44633" y="1791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31"/>
            <p:cNvSpPr/>
            <p:nvPr/>
          </p:nvSpPr>
          <p:spPr>
            <a:xfrm>
              <a:off x="7108031" y="3580805"/>
              <a:ext cx="1" cy="26790"/>
            </a:xfrm>
            <a:custGeom>
              <a:avLst/>
              <a:gdLst/>
              <a:ahLst/>
              <a:cxnLst/>
              <a:rect l="0" t="0" r="0" b="0"/>
              <a:pathLst>
                <a:path w="1" h="26790">
                  <a:moveTo>
                    <a:pt x="0" y="26789"/>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32"/>
            <p:cNvSpPr/>
            <p:nvPr/>
          </p:nvSpPr>
          <p:spPr>
            <a:xfrm>
              <a:off x="7233914" y="3679031"/>
              <a:ext cx="133079" cy="258962"/>
            </a:xfrm>
            <a:custGeom>
              <a:avLst/>
              <a:gdLst/>
              <a:ahLst/>
              <a:cxnLst/>
              <a:rect l="0" t="0" r="0" b="0"/>
              <a:pathLst>
                <a:path w="133079" h="258962">
                  <a:moveTo>
                    <a:pt x="124149" y="0"/>
                  </a:moveTo>
                  <a:lnTo>
                    <a:pt x="124149" y="9481"/>
                  </a:lnTo>
                  <a:lnTo>
                    <a:pt x="122164" y="13266"/>
                  </a:lnTo>
                  <a:lnTo>
                    <a:pt x="114668" y="20118"/>
                  </a:lnTo>
                  <a:lnTo>
                    <a:pt x="110883" y="21349"/>
                  </a:lnTo>
                  <a:lnTo>
                    <a:pt x="107367" y="21178"/>
                  </a:lnTo>
                  <a:lnTo>
                    <a:pt x="95032" y="18843"/>
                  </a:lnTo>
                  <a:lnTo>
                    <a:pt x="84419" y="19289"/>
                  </a:lnTo>
                  <a:lnTo>
                    <a:pt x="66295" y="26110"/>
                  </a:lnTo>
                  <a:lnTo>
                    <a:pt x="50811" y="35086"/>
                  </a:lnTo>
                  <a:lnTo>
                    <a:pt x="30100" y="60777"/>
                  </a:lnTo>
                  <a:lnTo>
                    <a:pt x="5714" y="103505"/>
                  </a:lnTo>
                  <a:lnTo>
                    <a:pt x="0" y="147992"/>
                  </a:lnTo>
                  <a:lnTo>
                    <a:pt x="511" y="161025"/>
                  </a:lnTo>
                  <a:lnTo>
                    <a:pt x="4045" y="170124"/>
                  </a:lnTo>
                  <a:lnTo>
                    <a:pt x="37309" y="207449"/>
                  </a:lnTo>
                  <a:lnTo>
                    <a:pt x="74532" y="242366"/>
                  </a:lnTo>
                  <a:lnTo>
                    <a:pt x="79164" y="244921"/>
                  </a:lnTo>
                  <a:lnTo>
                    <a:pt x="84238" y="245633"/>
                  </a:lnTo>
                  <a:lnTo>
                    <a:pt x="100858" y="241893"/>
                  </a:lnTo>
                  <a:lnTo>
                    <a:pt x="116366" y="236485"/>
                  </a:lnTo>
                  <a:lnTo>
                    <a:pt x="133078" y="258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33"/>
            <p:cNvSpPr/>
            <p:nvPr/>
          </p:nvSpPr>
          <p:spPr>
            <a:xfrm>
              <a:off x="7429500" y="3732609"/>
              <a:ext cx="35720" cy="258962"/>
            </a:xfrm>
            <a:custGeom>
              <a:avLst/>
              <a:gdLst/>
              <a:ahLst/>
              <a:cxnLst/>
              <a:rect l="0" t="0" r="0" b="0"/>
              <a:pathLst>
                <a:path w="35720" h="258962">
                  <a:moveTo>
                    <a:pt x="35719" y="0"/>
                  </a:moveTo>
                  <a:lnTo>
                    <a:pt x="34727" y="15251"/>
                  </a:lnTo>
                  <a:lnTo>
                    <a:pt x="28029" y="54411"/>
                  </a:lnTo>
                  <a:lnTo>
                    <a:pt x="27034" y="92438"/>
                  </a:lnTo>
                  <a:lnTo>
                    <a:pt x="26898" y="121451"/>
                  </a:lnTo>
                  <a:lnTo>
                    <a:pt x="24192" y="154189"/>
                  </a:lnTo>
                  <a:lnTo>
                    <a:pt x="19735" y="195506"/>
                  </a:lnTo>
                  <a:lnTo>
                    <a:pt x="13489" y="231985"/>
                  </a:lnTo>
                  <a:lnTo>
                    <a:pt x="0" y="258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34"/>
            <p:cNvSpPr/>
            <p:nvPr/>
          </p:nvSpPr>
          <p:spPr>
            <a:xfrm>
              <a:off x="7625953" y="3554016"/>
              <a:ext cx="53579" cy="366118"/>
            </a:xfrm>
            <a:custGeom>
              <a:avLst/>
              <a:gdLst/>
              <a:ahLst/>
              <a:cxnLst/>
              <a:rect l="0" t="0" r="0" b="0"/>
              <a:pathLst>
                <a:path w="53579" h="366118">
                  <a:moveTo>
                    <a:pt x="53578" y="0"/>
                  </a:moveTo>
                  <a:lnTo>
                    <a:pt x="53578" y="4740"/>
                  </a:lnTo>
                  <a:lnTo>
                    <a:pt x="48837" y="17169"/>
                  </a:lnTo>
                  <a:lnTo>
                    <a:pt x="38347" y="36978"/>
                  </a:lnTo>
                  <a:lnTo>
                    <a:pt x="29662" y="74126"/>
                  </a:lnTo>
                  <a:lnTo>
                    <a:pt x="20486" y="112207"/>
                  </a:lnTo>
                  <a:lnTo>
                    <a:pt x="12068" y="152469"/>
                  </a:lnTo>
                  <a:lnTo>
                    <a:pt x="9343" y="191800"/>
                  </a:lnTo>
                  <a:lnTo>
                    <a:pt x="9052" y="229801"/>
                  </a:lnTo>
                  <a:lnTo>
                    <a:pt x="6338" y="261876"/>
                  </a:lnTo>
                  <a:lnTo>
                    <a:pt x="1878" y="305465"/>
                  </a:lnTo>
                  <a:lnTo>
                    <a:pt x="0" y="3661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35"/>
            <p:cNvSpPr/>
            <p:nvPr/>
          </p:nvSpPr>
          <p:spPr>
            <a:xfrm>
              <a:off x="7500938" y="3687961"/>
              <a:ext cx="169665" cy="53579"/>
            </a:xfrm>
            <a:custGeom>
              <a:avLst/>
              <a:gdLst/>
              <a:ahLst/>
              <a:cxnLst/>
              <a:rect l="0" t="0" r="0" b="0"/>
              <a:pathLst>
                <a:path w="169665" h="53579">
                  <a:moveTo>
                    <a:pt x="0" y="0"/>
                  </a:moveTo>
                  <a:lnTo>
                    <a:pt x="0" y="17169"/>
                  </a:lnTo>
                  <a:lnTo>
                    <a:pt x="1984" y="20376"/>
                  </a:lnTo>
                  <a:lnTo>
                    <a:pt x="5291" y="22514"/>
                  </a:lnTo>
                  <a:lnTo>
                    <a:pt x="9480" y="23939"/>
                  </a:lnTo>
                  <a:lnTo>
                    <a:pt x="47673" y="21992"/>
                  </a:lnTo>
                  <a:lnTo>
                    <a:pt x="52617" y="23591"/>
                  </a:lnTo>
                  <a:lnTo>
                    <a:pt x="94185" y="18820"/>
                  </a:lnTo>
                  <a:lnTo>
                    <a:pt x="122274" y="27625"/>
                  </a:lnTo>
                  <a:lnTo>
                    <a:pt x="169664" y="53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76"/>
          <p:cNvGrpSpPr/>
          <p:nvPr/>
        </p:nvGrpSpPr>
        <p:grpSpPr>
          <a:xfrm>
            <a:off x="5047656" y="3452638"/>
            <a:ext cx="247147" cy="632800"/>
            <a:chOff x="5047656" y="3452638"/>
            <a:chExt cx="247147" cy="632800"/>
          </a:xfrm>
        </p:grpSpPr>
        <p:sp>
          <p:nvSpPr>
            <p:cNvPr id="43" name="SMARTInkShape-336"/>
            <p:cNvSpPr/>
            <p:nvPr/>
          </p:nvSpPr>
          <p:spPr>
            <a:xfrm>
              <a:off x="5047656" y="3982641"/>
              <a:ext cx="77796" cy="102797"/>
            </a:xfrm>
            <a:custGeom>
              <a:avLst/>
              <a:gdLst/>
              <a:ahLst/>
              <a:cxnLst/>
              <a:rect l="0" t="0" r="0" b="0"/>
              <a:pathLst>
                <a:path w="77796" h="102797">
                  <a:moveTo>
                    <a:pt x="33336" y="0"/>
                  </a:moveTo>
                  <a:lnTo>
                    <a:pt x="8176" y="40605"/>
                  </a:lnTo>
                  <a:lnTo>
                    <a:pt x="4657" y="44929"/>
                  </a:lnTo>
                  <a:lnTo>
                    <a:pt x="746" y="57671"/>
                  </a:lnTo>
                  <a:lnTo>
                    <a:pt x="0" y="73256"/>
                  </a:lnTo>
                  <a:lnTo>
                    <a:pt x="2976" y="90105"/>
                  </a:lnTo>
                  <a:lnTo>
                    <a:pt x="7606" y="99578"/>
                  </a:lnTo>
                  <a:lnTo>
                    <a:pt x="10229" y="102104"/>
                  </a:lnTo>
                  <a:lnTo>
                    <a:pt x="12971" y="102796"/>
                  </a:lnTo>
                  <a:lnTo>
                    <a:pt x="15790" y="102265"/>
                  </a:lnTo>
                  <a:lnTo>
                    <a:pt x="40432" y="88867"/>
                  </a:lnTo>
                  <a:lnTo>
                    <a:pt x="70684" y="68435"/>
                  </a:lnTo>
                  <a:lnTo>
                    <a:pt x="74739" y="59850"/>
                  </a:lnTo>
                  <a:lnTo>
                    <a:pt x="77795" y="31317"/>
                  </a:lnTo>
                  <a:lnTo>
                    <a:pt x="75874" y="25838"/>
                  </a:lnTo>
                  <a:lnTo>
                    <a:pt x="62591" y="11352"/>
                  </a:lnTo>
                  <a:lnTo>
                    <a:pt x="60777" y="11537"/>
                  </a:lnTo>
                  <a:lnTo>
                    <a:pt x="53483" y="16537"/>
                  </a:lnTo>
                  <a:lnTo>
                    <a:pt x="45039" y="23310"/>
                  </a:lnTo>
                  <a:lnTo>
                    <a:pt x="35073" y="26331"/>
                  </a:lnTo>
                  <a:lnTo>
                    <a:pt x="33851" y="36134"/>
                  </a:lnTo>
                  <a:lnTo>
                    <a:pt x="33489" y="51607"/>
                  </a:lnTo>
                  <a:lnTo>
                    <a:pt x="34430" y="55240"/>
                  </a:lnTo>
                  <a:lnTo>
                    <a:pt x="36050" y="57662"/>
                  </a:lnTo>
                  <a:lnTo>
                    <a:pt x="38122" y="59277"/>
                  </a:lnTo>
                  <a:lnTo>
                    <a:pt x="40495" y="59362"/>
                  </a:lnTo>
                  <a:lnTo>
                    <a:pt x="49590" y="54535"/>
                  </a:lnTo>
                  <a:lnTo>
                    <a:pt x="60004" y="44765"/>
                  </a:lnTo>
                  <a:lnTo>
                    <a:pt x="55349" y="39942"/>
                  </a:lnTo>
                  <a:lnTo>
                    <a:pt x="50396" y="37596"/>
                  </a:lnTo>
                  <a:lnTo>
                    <a:pt x="47686" y="36970"/>
                  </a:lnTo>
                  <a:lnTo>
                    <a:pt x="45879" y="35561"/>
                  </a:lnTo>
                  <a:lnTo>
                    <a:pt x="43872" y="31349"/>
                  </a:lnTo>
                  <a:lnTo>
                    <a:pt x="42344" y="29829"/>
                  </a:lnTo>
                  <a:lnTo>
                    <a:pt x="33336"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37"/>
            <p:cNvSpPr/>
            <p:nvPr/>
          </p:nvSpPr>
          <p:spPr>
            <a:xfrm>
              <a:off x="5125641" y="3972187"/>
              <a:ext cx="7689" cy="19384"/>
            </a:xfrm>
            <a:custGeom>
              <a:avLst/>
              <a:gdLst/>
              <a:ahLst/>
              <a:cxnLst/>
              <a:rect l="0" t="0" r="0" b="0"/>
              <a:pathLst>
                <a:path w="7689" h="19384">
                  <a:moveTo>
                    <a:pt x="0" y="19383"/>
                  </a:moveTo>
                  <a:lnTo>
                    <a:pt x="4740" y="14643"/>
                  </a:lnTo>
                  <a:lnTo>
                    <a:pt x="7068" y="7024"/>
                  </a:lnTo>
                  <a:lnTo>
                    <a:pt x="7688" y="2214"/>
                  </a:lnTo>
                  <a:lnTo>
                    <a:pt x="7110" y="0"/>
                  </a:lnTo>
                  <a:lnTo>
                    <a:pt x="0" y="1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38"/>
            <p:cNvSpPr/>
            <p:nvPr/>
          </p:nvSpPr>
          <p:spPr>
            <a:xfrm>
              <a:off x="5066918" y="3452638"/>
              <a:ext cx="227885" cy="431777"/>
            </a:xfrm>
            <a:custGeom>
              <a:avLst/>
              <a:gdLst/>
              <a:ahLst/>
              <a:cxnLst/>
              <a:rect l="0" t="0" r="0" b="0"/>
              <a:pathLst>
                <a:path w="227885" h="431777">
                  <a:moveTo>
                    <a:pt x="5145" y="74589"/>
                  </a:moveTo>
                  <a:lnTo>
                    <a:pt x="4152" y="39974"/>
                  </a:lnTo>
                  <a:lnTo>
                    <a:pt x="2499" y="36629"/>
                  </a:lnTo>
                  <a:lnTo>
                    <a:pt x="404" y="34400"/>
                  </a:lnTo>
                  <a:lnTo>
                    <a:pt x="0" y="32913"/>
                  </a:lnTo>
                  <a:lnTo>
                    <a:pt x="723" y="31922"/>
                  </a:lnTo>
                  <a:lnTo>
                    <a:pt x="19230" y="21896"/>
                  </a:lnTo>
                  <a:lnTo>
                    <a:pt x="47104" y="1271"/>
                  </a:lnTo>
                  <a:lnTo>
                    <a:pt x="64142" y="0"/>
                  </a:lnTo>
                  <a:lnTo>
                    <a:pt x="83951" y="3735"/>
                  </a:lnTo>
                  <a:lnTo>
                    <a:pt x="120922" y="22302"/>
                  </a:lnTo>
                  <a:lnTo>
                    <a:pt x="137961" y="31506"/>
                  </a:lnTo>
                  <a:lnTo>
                    <a:pt x="159701" y="39664"/>
                  </a:lnTo>
                  <a:lnTo>
                    <a:pt x="193211" y="70225"/>
                  </a:lnTo>
                  <a:lnTo>
                    <a:pt x="207793" y="89517"/>
                  </a:lnTo>
                  <a:lnTo>
                    <a:pt x="224569" y="130625"/>
                  </a:lnTo>
                  <a:lnTo>
                    <a:pt x="227884" y="156100"/>
                  </a:lnTo>
                  <a:lnTo>
                    <a:pt x="218607" y="189355"/>
                  </a:lnTo>
                  <a:lnTo>
                    <a:pt x="215914" y="195748"/>
                  </a:lnTo>
                  <a:lnTo>
                    <a:pt x="207630" y="205497"/>
                  </a:lnTo>
                  <a:lnTo>
                    <a:pt x="202643" y="209486"/>
                  </a:lnTo>
                  <a:lnTo>
                    <a:pt x="189164" y="213918"/>
                  </a:lnTo>
                  <a:lnTo>
                    <a:pt x="151517" y="216763"/>
                  </a:lnTo>
                  <a:lnTo>
                    <a:pt x="113984" y="217325"/>
                  </a:lnTo>
                  <a:lnTo>
                    <a:pt x="83786" y="220082"/>
                  </a:lnTo>
                  <a:lnTo>
                    <a:pt x="54193" y="225146"/>
                  </a:lnTo>
                  <a:lnTo>
                    <a:pt x="44141" y="223193"/>
                  </a:lnTo>
                  <a:lnTo>
                    <a:pt x="35375" y="220010"/>
                  </a:lnTo>
                  <a:lnTo>
                    <a:pt x="24864" y="218595"/>
                  </a:lnTo>
                  <a:lnTo>
                    <a:pt x="16224" y="220612"/>
                  </a:lnTo>
                  <a:lnTo>
                    <a:pt x="12531" y="222539"/>
                  </a:lnTo>
                  <a:lnTo>
                    <a:pt x="10069" y="224816"/>
                  </a:lnTo>
                  <a:lnTo>
                    <a:pt x="7333" y="229992"/>
                  </a:lnTo>
                  <a:lnTo>
                    <a:pt x="5201" y="269477"/>
                  </a:lnTo>
                  <a:lnTo>
                    <a:pt x="17578" y="308648"/>
                  </a:lnTo>
                  <a:lnTo>
                    <a:pt x="28069" y="347997"/>
                  </a:lnTo>
                  <a:lnTo>
                    <a:pt x="37732" y="388551"/>
                  </a:lnTo>
                  <a:lnTo>
                    <a:pt x="40863" y="4317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SMARTInkShape-Group77"/>
          <p:cNvGrpSpPr/>
          <p:nvPr/>
        </p:nvGrpSpPr>
        <p:grpSpPr>
          <a:xfrm>
            <a:off x="4898327" y="4214409"/>
            <a:ext cx="2022182" cy="607440"/>
            <a:chOff x="4898327" y="4214409"/>
            <a:chExt cx="2022182" cy="607440"/>
          </a:xfrm>
        </p:grpSpPr>
        <p:sp>
          <p:nvSpPr>
            <p:cNvPr id="47" name="SMARTInkShape-339"/>
            <p:cNvSpPr/>
            <p:nvPr/>
          </p:nvSpPr>
          <p:spPr>
            <a:xfrm>
              <a:off x="6728276" y="4326465"/>
              <a:ext cx="192233" cy="290184"/>
            </a:xfrm>
            <a:custGeom>
              <a:avLst/>
              <a:gdLst/>
              <a:ahLst/>
              <a:cxnLst/>
              <a:rect l="0" t="0" r="0" b="0"/>
              <a:pathLst>
                <a:path w="192233" h="290184">
                  <a:moveTo>
                    <a:pt x="49357" y="49082"/>
                  </a:moveTo>
                  <a:lnTo>
                    <a:pt x="33911" y="78197"/>
                  </a:lnTo>
                  <a:lnTo>
                    <a:pt x="29567" y="94420"/>
                  </a:lnTo>
                  <a:lnTo>
                    <a:pt x="24642" y="111794"/>
                  </a:lnTo>
                  <a:lnTo>
                    <a:pt x="16705" y="153656"/>
                  </a:lnTo>
                  <a:lnTo>
                    <a:pt x="14244" y="189867"/>
                  </a:lnTo>
                  <a:lnTo>
                    <a:pt x="13757" y="234428"/>
                  </a:lnTo>
                  <a:lnTo>
                    <a:pt x="13674" y="248528"/>
                  </a:lnTo>
                  <a:lnTo>
                    <a:pt x="12669" y="250507"/>
                  </a:lnTo>
                  <a:lnTo>
                    <a:pt x="11008" y="251826"/>
                  </a:lnTo>
                  <a:lnTo>
                    <a:pt x="5077" y="254310"/>
                  </a:lnTo>
                  <a:lnTo>
                    <a:pt x="0" y="220113"/>
                  </a:lnTo>
                  <a:lnTo>
                    <a:pt x="1771" y="182881"/>
                  </a:lnTo>
                  <a:lnTo>
                    <a:pt x="5120" y="146251"/>
                  </a:lnTo>
                  <a:lnTo>
                    <a:pt x="14743" y="104919"/>
                  </a:lnTo>
                  <a:lnTo>
                    <a:pt x="36894" y="61685"/>
                  </a:lnTo>
                  <a:lnTo>
                    <a:pt x="60900" y="18262"/>
                  </a:lnTo>
                  <a:lnTo>
                    <a:pt x="65982" y="10676"/>
                  </a:lnTo>
                  <a:lnTo>
                    <a:pt x="72346" y="5618"/>
                  </a:lnTo>
                  <a:lnTo>
                    <a:pt x="87356" y="0"/>
                  </a:lnTo>
                  <a:lnTo>
                    <a:pt x="98657" y="147"/>
                  </a:lnTo>
                  <a:lnTo>
                    <a:pt x="103059" y="1576"/>
                  </a:lnTo>
                  <a:lnTo>
                    <a:pt x="110596" y="8455"/>
                  </a:lnTo>
                  <a:lnTo>
                    <a:pt x="117254" y="20112"/>
                  </a:lnTo>
                  <a:lnTo>
                    <a:pt x="135628" y="63275"/>
                  </a:lnTo>
                  <a:lnTo>
                    <a:pt x="150554" y="103353"/>
                  </a:lnTo>
                  <a:lnTo>
                    <a:pt x="158374" y="147400"/>
                  </a:lnTo>
                  <a:lnTo>
                    <a:pt x="164046" y="187786"/>
                  </a:lnTo>
                  <a:lnTo>
                    <a:pt x="172296" y="219723"/>
                  </a:lnTo>
                  <a:lnTo>
                    <a:pt x="180834" y="245140"/>
                  </a:lnTo>
                  <a:lnTo>
                    <a:pt x="185217" y="263277"/>
                  </a:lnTo>
                  <a:lnTo>
                    <a:pt x="192232" y="290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340"/>
            <p:cNvSpPr/>
            <p:nvPr/>
          </p:nvSpPr>
          <p:spPr>
            <a:xfrm>
              <a:off x="6492002" y="4350566"/>
              <a:ext cx="133827" cy="227692"/>
            </a:xfrm>
            <a:custGeom>
              <a:avLst/>
              <a:gdLst/>
              <a:ahLst/>
              <a:cxnLst/>
              <a:rect l="0" t="0" r="0" b="0"/>
              <a:pathLst>
                <a:path w="133827" h="227692">
                  <a:moveTo>
                    <a:pt x="17740" y="60700"/>
                  </a:moveTo>
                  <a:lnTo>
                    <a:pt x="12999" y="70181"/>
                  </a:lnTo>
                  <a:lnTo>
                    <a:pt x="9638" y="110565"/>
                  </a:lnTo>
                  <a:lnTo>
                    <a:pt x="9875" y="149119"/>
                  </a:lnTo>
                  <a:lnTo>
                    <a:pt x="17911" y="189215"/>
                  </a:lnTo>
                  <a:lnTo>
                    <a:pt x="22641" y="211557"/>
                  </a:lnTo>
                  <a:lnTo>
                    <a:pt x="18581" y="227691"/>
                  </a:lnTo>
                  <a:lnTo>
                    <a:pt x="17309" y="227590"/>
                  </a:lnTo>
                  <a:lnTo>
                    <a:pt x="13249" y="224831"/>
                  </a:lnTo>
                  <a:lnTo>
                    <a:pt x="10783" y="220298"/>
                  </a:lnTo>
                  <a:lnTo>
                    <a:pt x="785" y="176209"/>
                  </a:lnTo>
                  <a:lnTo>
                    <a:pt x="0" y="139619"/>
                  </a:lnTo>
                  <a:lnTo>
                    <a:pt x="2542" y="96228"/>
                  </a:lnTo>
                  <a:lnTo>
                    <a:pt x="9600" y="74865"/>
                  </a:lnTo>
                  <a:lnTo>
                    <a:pt x="34433" y="36671"/>
                  </a:lnTo>
                  <a:lnTo>
                    <a:pt x="62627" y="16806"/>
                  </a:lnTo>
                  <a:lnTo>
                    <a:pt x="86049" y="2260"/>
                  </a:lnTo>
                  <a:lnTo>
                    <a:pt x="96386" y="0"/>
                  </a:lnTo>
                  <a:lnTo>
                    <a:pt x="101920" y="1382"/>
                  </a:lnTo>
                  <a:lnTo>
                    <a:pt x="133826" y="249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41"/>
            <p:cNvSpPr/>
            <p:nvPr/>
          </p:nvSpPr>
          <p:spPr>
            <a:xfrm>
              <a:off x="6223992" y="4385163"/>
              <a:ext cx="169665" cy="236582"/>
            </a:xfrm>
            <a:custGeom>
              <a:avLst/>
              <a:gdLst/>
              <a:ahLst/>
              <a:cxnLst/>
              <a:rect l="0" t="0" r="0" b="0"/>
              <a:pathLst>
                <a:path w="169665" h="236582">
                  <a:moveTo>
                    <a:pt x="0" y="133259"/>
                  </a:moveTo>
                  <a:lnTo>
                    <a:pt x="4741" y="137999"/>
                  </a:lnTo>
                  <a:lnTo>
                    <a:pt x="12359" y="140327"/>
                  </a:lnTo>
                  <a:lnTo>
                    <a:pt x="33420" y="141820"/>
                  </a:lnTo>
                  <a:lnTo>
                    <a:pt x="55543" y="132599"/>
                  </a:lnTo>
                  <a:lnTo>
                    <a:pt x="90160" y="109678"/>
                  </a:lnTo>
                  <a:lnTo>
                    <a:pt x="128082" y="97179"/>
                  </a:lnTo>
                  <a:lnTo>
                    <a:pt x="149434" y="80822"/>
                  </a:lnTo>
                  <a:lnTo>
                    <a:pt x="155712" y="67290"/>
                  </a:lnTo>
                  <a:lnTo>
                    <a:pt x="160294" y="26583"/>
                  </a:lnTo>
                  <a:lnTo>
                    <a:pt x="160440" y="20470"/>
                  </a:lnTo>
                  <a:lnTo>
                    <a:pt x="158554" y="15402"/>
                  </a:lnTo>
                  <a:lnTo>
                    <a:pt x="151167" y="7125"/>
                  </a:lnTo>
                  <a:lnTo>
                    <a:pt x="135977" y="2786"/>
                  </a:lnTo>
                  <a:lnTo>
                    <a:pt x="103368" y="0"/>
                  </a:lnTo>
                  <a:lnTo>
                    <a:pt x="92905" y="2265"/>
                  </a:lnTo>
                  <a:lnTo>
                    <a:pt x="83956" y="7570"/>
                  </a:lnTo>
                  <a:lnTo>
                    <a:pt x="73363" y="16543"/>
                  </a:lnTo>
                  <a:lnTo>
                    <a:pt x="51387" y="58867"/>
                  </a:lnTo>
                  <a:lnTo>
                    <a:pt x="40802" y="93578"/>
                  </a:lnTo>
                  <a:lnTo>
                    <a:pt x="36724" y="132476"/>
                  </a:lnTo>
                  <a:lnTo>
                    <a:pt x="38662" y="159816"/>
                  </a:lnTo>
                  <a:lnTo>
                    <a:pt x="45521" y="181476"/>
                  </a:lnTo>
                  <a:lnTo>
                    <a:pt x="67767" y="214280"/>
                  </a:lnTo>
                  <a:lnTo>
                    <a:pt x="88871" y="231789"/>
                  </a:lnTo>
                  <a:lnTo>
                    <a:pt x="98368" y="236581"/>
                  </a:lnTo>
                  <a:lnTo>
                    <a:pt x="111188" y="236066"/>
                  </a:lnTo>
                  <a:lnTo>
                    <a:pt x="169664" y="2225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42"/>
            <p:cNvSpPr/>
            <p:nvPr/>
          </p:nvSpPr>
          <p:spPr>
            <a:xfrm>
              <a:off x="6002367" y="4214409"/>
              <a:ext cx="185907" cy="411076"/>
            </a:xfrm>
            <a:custGeom>
              <a:avLst/>
              <a:gdLst/>
              <a:ahLst/>
              <a:cxnLst/>
              <a:rect l="0" t="0" r="0" b="0"/>
              <a:pathLst>
                <a:path w="185907" h="411076">
                  <a:moveTo>
                    <a:pt x="185906" y="205786"/>
                  </a:moveTo>
                  <a:lnTo>
                    <a:pt x="185906" y="201046"/>
                  </a:lnTo>
                  <a:lnTo>
                    <a:pt x="184914" y="199649"/>
                  </a:lnTo>
                  <a:lnTo>
                    <a:pt x="183261" y="198719"/>
                  </a:lnTo>
                  <a:lnTo>
                    <a:pt x="181166" y="198098"/>
                  </a:lnTo>
                  <a:lnTo>
                    <a:pt x="178777" y="198676"/>
                  </a:lnTo>
                  <a:lnTo>
                    <a:pt x="173478" y="201965"/>
                  </a:lnTo>
                  <a:lnTo>
                    <a:pt x="162523" y="201442"/>
                  </a:lnTo>
                  <a:lnTo>
                    <a:pt x="126497" y="193022"/>
                  </a:lnTo>
                  <a:lnTo>
                    <a:pt x="97527" y="189437"/>
                  </a:lnTo>
                  <a:lnTo>
                    <a:pt x="81803" y="193890"/>
                  </a:lnTo>
                  <a:lnTo>
                    <a:pt x="68201" y="203476"/>
                  </a:lnTo>
                  <a:lnTo>
                    <a:pt x="32236" y="243887"/>
                  </a:lnTo>
                  <a:lnTo>
                    <a:pt x="5503" y="286285"/>
                  </a:lnTo>
                  <a:lnTo>
                    <a:pt x="493" y="307139"/>
                  </a:lnTo>
                  <a:lnTo>
                    <a:pt x="0" y="329743"/>
                  </a:lnTo>
                  <a:lnTo>
                    <a:pt x="16511" y="373962"/>
                  </a:lnTo>
                  <a:lnTo>
                    <a:pt x="27897" y="392869"/>
                  </a:lnTo>
                  <a:lnTo>
                    <a:pt x="32943" y="398969"/>
                  </a:lnTo>
                  <a:lnTo>
                    <a:pt x="43839" y="405747"/>
                  </a:lnTo>
                  <a:lnTo>
                    <a:pt x="67003" y="410098"/>
                  </a:lnTo>
                  <a:lnTo>
                    <a:pt x="107317" y="411075"/>
                  </a:lnTo>
                  <a:lnTo>
                    <a:pt x="118897" y="408481"/>
                  </a:lnTo>
                  <a:lnTo>
                    <a:pt x="123374" y="406401"/>
                  </a:lnTo>
                  <a:lnTo>
                    <a:pt x="130995" y="393505"/>
                  </a:lnTo>
                  <a:lnTo>
                    <a:pt x="140863" y="358641"/>
                  </a:lnTo>
                  <a:lnTo>
                    <a:pt x="146043" y="326308"/>
                  </a:lnTo>
                  <a:lnTo>
                    <a:pt x="148346" y="288787"/>
                  </a:lnTo>
                  <a:lnTo>
                    <a:pt x="154383" y="247577"/>
                  </a:lnTo>
                  <a:lnTo>
                    <a:pt x="157714" y="211775"/>
                  </a:lnTo>
                  <a:lnTo>
                    <a:pt x="158840" y="174411"/>
                  </a:lnTo>
                  <a:lnTo>
                    <a:pt x="158043" y="133321"/>
                  </a:lnTo>
                  <a:lnTo>
                    <a:pt x="151964" y="98987"/>
                  </a:lnTo>
                  <a:lnTo>
                    <a:pt x="143879" y="58277"/>
                  </a:lnTo>
                  <a:lnTo>
                    <a:pt x="136192" y="18764"/>
                  </a:lnTo>
                  <a:lnTo>
                    <a:pt x="134045" y="4264"/>
                  </a:lnTo>
                  <a:lnTo>
                    <a:pt x="131489" y="0"/>
                  </a:lnTo>
                  <a:lnTo>
                    <a:pt x="114469" y="4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43"/>
            <p:cNvSpPr/>
            <p:nvPr/>
          </p:nvSpPr>
          <p:spPr>
            <a:xfrm>
              <a:off x="5808520" y="4357688"/>
              <a:ext cx="192050" cy="235397"/>
            </a:xfrm>
            <a:custGeom>
              <a:avLst/>
              <a:gdLst/>
              <a:ahLst/>
              <a:cxnLst/>
              <a:rect l="0" t="0" r="0" b="0"/>
              <a:pathLst>
                <a:path w="192050" h="235397">
                  <a:moveTo>
                    <a:pt x="129722" y="0"/>
                  </a:moveTo>
                  <a:lnTo>
                    <a:pt x="117293" y="24857"/>
                  </a:lnTo>
                  <a:lnTo>
                    <a:pt x="113499" y="27485"/>
                  </a:lnTo>
                  <a:lnTo>
                    <a:pt x="108985" y="28245"/>
                  </a:lnTo>
                  <a:lnTo>
                    <a:pt x="97685" y="28428"/>
                  </a:lnTo>
                  <a:lnTo>
                    <a:pt x="57593" y="39303"/>
                  </a:lnTo>
                  <a:lnTo>
                    <a:pt x="45410" y="47564"/>
                  </a:lnTo>
                  <a:lnTo>
                    <a:pt x="24763" y="73777"/>
                  </a:lnTo>
                  <a:lnTo>
                    <a:pt x="9697" y="105634"/>
                  </a:lnTo>
                  <a:lnTo>
                    <a:pt x="0" y="144570"/>
                  </a:lnTo>
                  <a:lnTo>
                    <a:pt x="1953" y="161487"/>
                  </a:lnTo>
                  <a:lnTo>
                    <a:pt x="8775" y="176283"/>
                  </a:lnTo>
                  <a:lnTo>
                    <a:pt x="35008" y="213199"/>
                  </a:lnTo>
                  <a:lnTo>
                    <a:pt x="64308" y="234217"/>
                  </a:lnTo>
                  <a:lnTo>
                    <a:pt x="78821" y="235396"/>
                  </a:lnTo>
                  <a:lnTo>
                    <a:pt x="107651" y="228068"/>
                  </a:lnTo>
                  <a:lnTo>
                    <a:pt x="148202" y="204450"/>
                  </a:lnTo>
                  <a:lnTo>
                    <a:pt x="173942" y="186126"/>
                  </a:lnTo>
                  <a:lnTo>
                    <a:pt x="185268" y="157123"/>
                  </a:lnTo>
                  <a:lnTo>
                    <a:pt x="189136" y="128371"/>
                  </a:lnTo>
                  <a:lnTo>
                    <a:pt x="191619" y="85109"/>
                  </a:lnTo>
                  <a:lnTo>
                    <a:pt x="192049" y="66007"/>
                  </a:lnTo>
                  <a:lnTo>
                    <a:pt x="186857" y="53810"/>
                  </a:lnTo>
                  <a:lnTo>
                    <a:pt x="176944" y="41775"/>
                  </a:lnTo>
                  <a:lnTo>
                    <a:pt x="156612" y="25827"/>
                  </a:lnTo>
                  <a:lnTo>
                    <a:pt x="126991" y="14168"/>
                  </a:lnTo>
                  <a:lnTo>
                    <a:pt x="94003"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44"/>
            <p:cNvSpPr/>
            <p:nvPr/>
          </p:nvSpPr>
          <p:spPr>
            <a:xfrm>
              <a:off x="5447219" y="4353707"/>
              <a:ext cx="267782" cy="262364"/>
            </a:xfrm>
            <a:custGeom>
              <a:avLst/>
              <a:gdLst/>
              <a:ahLst/>
              <a:cxnLst/>
              <a:rect l="0" t="0" r="0" b="0"/>
              <a:pathLst>
                <a:path w="267782" h="262364">
                  <a:moveTo>
                    <a:pt x="17750" y="57559"/>
                  </a:moveTo>
                  <a:lnTo>
                    <a:pt x="16758" y="66672"/>
                  </a:lnTo>
                  <a:lnTo>
                    <a:pt x="9647" y="101647"/>
                  </a:lnTo>
                  <a:lnTo>
                    <a:pt x="9065" y="136217"/>
                  </a:lnTo>
                  <a:lnTo>
                    <a:pt x="9884" y="173910"/>
                  </a:lnTo>
                  <a:lnTo>
                    <a:pt x="16518" y="210966"/>
                  </a:lnTo>
                  <a:lnTo>
                    <a:pt x="9324" y="253058"/>
                  </a:lnTo>
                  <a:lnTo>
                    <a:pt x="8850" y="262363"/>
                  </a:lnTo>
                  <a:lnTo>
                    <a:pt x="1756" y="221365"/>
                  </a:lnTo>
                  <a:lnTo>
                    <a:pt x="443" y="183485"/>
                  </a:lnTo>
                  <a:lnTo>
                    <a:pt x="0" y="144610"/>
                  </a:lnTo>
                  <a:lnTo>
                    <a:pt x="7041" y="109701"/>
                  </a:lnTo>
                  <a:lnTo>
                    <a:pt x="15341" y="68262"/>
                  </a:lnTo>
                  <a:lnTo>
                    <a:pt x="19681" y="42870"/>
                  </a:lnTo>
                  <a:lnTo>
                    <a:pt x="22015" y="35860"/>
                  </a:lnTo>
                  <a:lnTo>
                    <a:pt x="25554" y="32179"/>
                  </a:lnTo>
                  <a:lnTo>
                    <a:pt x="29898" y="30717"/>
                  </a:lnTo>
                  <a:lnTo>
                    <a:pt x="34778" y="30735"/>
                  </a:lnTo>
                  <a:lnTo>
                    <a:pt x="42847" y="33400"/>
                  </a:lnTo>
                  <a:lnTo>
                    <a:pt x="65336" y="46991"/>
                  </a:lnTo>
                  <a:lnTo>
                    <a:pt x="82837" y="73010"/>
                  </a:lnTo>
                  <a:lnTo>
                    <a:pt x="98065" y="114642"/>
                  </a:lnTo>
                  <a:lnTo>
                    <a:pt x="105272" y="154714"/>
                  </a:lnTo>
                  <a:lnTo>
                    <a:pt x="106521" y="172776"/>
                  </a:lnTo>
                  <a:lnTo>
                    <a:pt x="105704" y="176042"/>
                  </a:lnTo>
                  <a:lnTo>
                    <a:pt x="104167" y="178219"/>
                  </a:lnTo>
                  <a:lnTo>
                    <a:pt x="102150" y="179671"/>
                  </a:lnTo>
                  <a:lnTo>
                    <a:pt x="100806" y="179647"/>
                  </a:lnTo>
                  <a:lnTo>
                    <a:pt x="99909" y="178638"/>
                  </a:lnTo>
                  <a:lnTo>
                    <a:pt x="98913" y="174872"/>
                  </a:lnTo>
                  <a:lnTo>
                    <a:pt x="98471" y="169891"/>
                  </a:lnTo>
                  <a:lnTo>
                    <a:pt x="95628" y="164370"/>
                  </a:lnTo>
                  <a:lnTo>
                    <a:pt x="93481" y="161508"/>
                  </a:lnTo>
                  <a:lnTo>
                    <a:pt x="93042" y="157616"/>
                  </a:lnTo>
                  <a:lnTo>
                    <a:pt x="97253" y="117208"/>
                  </a:lnTo>
                  <a:lnTo>
                    <a:pt x="106068" y="75625"/>
                  </a:lnTo>
                  <a:lnTo>
                    <a:pt x="121419" y="43840"/>
                  </a:lnTo>
                  <a:lnTo>
                    <a:pt x="147120" y="12635"/>
                  </a:lnTo>
                  <a:lnTo>
                    <a:pt x="151622" y="9750"/>
                  </a:lnTo>
                  <a:lnTo>
                    <a:pt x="183840" y="0"/>
                  </a:lnTo>
                  <a:lnTo>
                    <a:pt x="188008" y="335"/>
                  </a:lnTo>
                  <a:lnTo>
                    <a:pt x="190786" y="2542"/>
                  </a:lnTo>
                  <a:lnTo>
                    <a:pt x="192638" y="5998"/>
                  </a:lnTo>
                  <a:lnTo>
                    <a:pt x="195858" y="8302"/>
                  </a:lnTo>
                  <a:lnTo>
                    <a:pt x="204727" y="10862"/>
                  </a:lnTo>
                  <a:lnTo>
                    <a:pt x="208878" y="15514"/>
                  </a:lnTo>
                  <a:lnTo>
                    <a:pt x="228879" y="59457"/>
                  </a:lnTo>
                  <a:lnTo>
                    <a:pt x="236962" y="78075"/>
                  </a:lnTo>
                  <a:lnTo>
                    <a:pt x="247767" y="120222"/>
                  </a:lnTo>
                  <a:lnTo>
                    <a:pt x="256368" y="146298"/>
                  </a:lnTo>
                  <a:lnTo>
                    <a:pt x="259516" y="190806"/>
                  </a:lnTo>
                  <a:lnTo>
                    <a:pt x="267781" y="2450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345"/>
            <p:cNvSpPr/>
            <p:nvPr/>
          </p:nvSpPr>
          <p:spPr>
            <a:xfrm>
              <a:off x="5000625" y="4747604"/>
              <a:ext cx="35340" cy="74245"/>
            </a:xfrm>
            <a:custGeom>
              <a:avLst/>
              <a:gdLst/>
              <a:ahLst/>
              <a:cxnLst/>
              <a:rect l="0" t="0" r="0" b="0"/>
              <a:pathLst>
                <a:path w="35340" h="74245">
                  <a:moveTo>
                    <a:pt x="0" y="38709"/>
                  </a:moveTo>
                  <a:lnTo>
                    <a:pt x="0" y="67387"/>
                  </a:lnTo>
                  <a:lnTo>
                    <a:pt x="992" y="69734"/>
                  </a:lnTo>
                  <a:lnTo>
                    <a:pt x="2646" y="71299"/>
                  </a:lnTo>
                  <a:lnTo>
                    <a:pt x="7129" y="73037"/>
                  </a:lnTo>
                  <a:lnTo>
                    <a:pt x="20991" y="74244"/>
                  </a:lnTo>
                  <a:lnTo>
                    <a:pt x="26858" y="71700"/>
                  </a:lnTo>
                  <a:lnTo>
                    <a:pt x="29811" y="69633"/>
                  </a:lnTo>
                  <a:lnTo>
                    <a:pt x="31781" y="66270"/>
                  </a:lnTo>
                  <a:lnTo>
                    <a:pt x="33968" y="57242"/>
                  </a:lnTo>
                  <a:lnTo>
                    <a:pt x="33560" y="54041"/>
                  </a:lnTo>
                  <a:lnTo>
                    <a:pt x="32295" y="51906"/>
                  </a:lnTo>
                  <a:lnTo>
                    <a:pt x="30460" y="50484"/>
                  </a:lnTo>
                  <a:lnTo>
                    <a:pt x="26522" y="29790"/>
                  </a:lnTo>
                  <a:lnTo>
                    <a:pt x="24626" y="26810"/>
                  </a:lnTo>
                  <a:lnTo>
                    <a:pt x="19196" y="22027"/>
                  </a:lnTo>
                  <a:lnTo>
                    <a:pt x="17758" y="22626"/>
                  </a:lnTo>
                  <a:lnTo>
                    <a:pt x="13515" y="25938"/>
                  </a:lnTo>
                  <a:lnTo>
                    <a:pt x="10994" y="26226"/>
                  </a:lnTo>
                  <a:lnTo>
                    <a:pt x="487" y="21117"/>
                  </a:lnTo>
                  <a:lnTo>
                    <a:pt x="7132" y="37666"/>
                  </a:lnTo>
                  <a:lnTo>
                    <a:pt x="7731" y="40990"/>
                  </a:lnTo>
                  <a:lnTo>
                    <a:pt x="9123" y="43206"/>
                  </a:lnTo>
                  <a:lnTo>
                    <a:pt x="11043" y="44683"/>
                  </a:lnTo>
                  <a:lnTo>
                    <a:pt x="13315" y="45668"/>
                  </a:lnTo>
                  <a:lnTo>
                    <a:pt x="15822" y="45333"/>
                  </a:lnTo>
                  <a:lnTo>
                    <a:pt x="26303" y="39025"/>
                  </a:lnTo>
                  <a:lnTo>
                    <a:pt x="31385" y="38802"/>
                  </a:lnTo>
                  <a:lnTo>
                    <a:pt x="32830" y="37779"/>
                  </a:lnTo>
                  <a:lnTo>
                    <a:pt x="33793" y="36105"/>
                  </a:lnTo>
                  <a:lnTo>
                    <a:pt x="35148" y="29007"/>
                  </a:lnTo>
                  <a:lnTo>
                    <a:pt x="35339" y="26288"/>
                  </a:lnTo>
                  <a:lnTo>
                    <a:pt x="32904" y="20620"/>
                  </a:lnTo>
                  <a:lnTo>
                    <a:pt x="29507" y="14794"/>
                  </a:lnTo>
                  <a:lnTo>
                    <a:pt x="26602" y="5936"/>
                  </a:lnTo>
                  <a:lnTo>
                    <a:pt x="22407" y="0"/>
                  </a:lnTo>
                  <a:lnTo>
                    <a:pt x="20891" y="5"/>
                  </a:lnTo>
                  <a:lnTo>
                    <a:pt x="19881" y="1992"/>
                  </a:lnTo>
                  <a:lnTo>
                    <a:pt x="17766" y="8499"/>
                  </a:lnTo>
                  <a:lnTo>
                    <a:pt x="10289" y="19027"/>
                  </a:lnTo>
                  <a:lnTo>
                    <a:pt x="6888" y="20039"/>
                  </a:lnTo>
                  <a:lnTo>
                    <a:pt x="4592" y="20309"/>
                  </a:lnTo>
                  <a:lnTo>
                    <a:pt x="3061" y="22473"/>
                  </a:lnTo>
                  <a:lnTo>
                    <a:pt x="1361" y="30170"/>
                  </a:lnTo>
                  <a:lnTo>
                    <a:pt x="7808" y="53336"/>
                  </a:lnTo>
                  <a:lnTo>
                    <a:pt x="9174" y="54413"/>
                  </a:lnTo>
                  <a:lnTo>
                    <a:pt x="13338" y="55611"/>
                  </a:lnTo>
                  <a:lnTo>
                    <a:pt x="14845" y="54937"/>
                  </a:lnTo>
                  <a:lnTo>
                    <a:pt x="15849" y="53496"/>
                  </a:lnTo>
                  <a:lnTo>
                    <a:pt x="16520" y="51544"/>
                  </a:lnTo>
                  <a:lnTo>
                    <a:pt x="17958" y="51234"/>
                  </a:lnTo>
                  <a:lnTo>
                    <a:pt x="26876" y="55969"/>
                  </a:lnTo>
                  <a:lnTo>
                    <a:pt x="31127" y="56302"/>
                  </a:lnTo>
                  <a:lnTo>
                    <a:pt x="31666" y="55398"/>
                  </a:lnTo>
                  <a:lnTo>
                    <a:pt x="31032" y="53804"/>
                  </a:lnTo>
                  <a:lnTo>
                    <a:pt x="22297" y="38519"/>
                  </a:lnTo>
                  <a:lnTo>
                    <a:pt x="17859" y="29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46"/>
            <p:cNvSpPr/>
            <p:nvPr/>
          </p:nvSpPr>
          <p:spPr>
            <a:xfrm>
              <a:off x="5036344" y="4741664"/>
              <a:ext cx="8930" cy="26790"/>
            </a:xfrm>
            <a:custGeom>
              <a:avLst/>
              <a:gdLst/>
              <a:ahLst/>
              <a:cxnLst/>
              <a:rect l="0" t="0" r="0" b="0"/>
              <a:pathLst>
                <a:path w="8930" h="26790">
                  <a:moveTo>
                    <a:pt x="8929" y="26789"/>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47"/>
            <p:cNvSpPr/>
            <p:nvPr/>
          </p:nvSpPr>
          <p:spPr>
            <a:xfrm>
              <a:off x="4898327" y="4255941"/>
              <a:ext cx="306960" cy="423216"/>
            </a:xfrm>
            <a:custGeom>
              <a:avLst/>
              <a:gdLst/>
              <a:ahLst/>
              <a:cxnLst/>
              <a:rect l="0" t="0" r="0" b="0"/>
              <a:pathLst>
                <a:path w="306960" h="423216">
                  <a:moveTo>
                    <a:pt x="21931" y="3520"/>
                  </a:moveTo>
                  <a:lnTo>
                    <a:pt x="9502" y="15949"/>
                  </a:lnTo>
                  <a:lnTo>
                    <a:pt x="6700" y="16767"/>
                  </a:lnTo>
                  <a:lnTo>
                    <a:pt x="3840" y="16320"/>
                  </a:lnTo>
                  <a:lnTo>
                    <a:pt x="940" y="15030"/>
                  </a:lnTo>
                  <a:lnTo>
                    <a:pt x="0" y="13177"/>
                  </a:lnTo>
                  <a:lnTo>
                    <a:pt x="365" y="10950"/>
                  </a:lnTo>
                  <a:lnTo>
                    <a:pt x="1600" y="8474"/>
                  </a:lnTo>
                  <a:lnTo>
                    <a:pt x="3416" y="7815"/>
                  </a:lnTo>
                  <a:lnTo>
                    <a:pt x="5619" y="8368"/>
                  </a:lnTo>
                  <a:lnTo>
                    <a:pt x="10712" y="10635"/>
                  </a:lnTo>
                  <a:lnTo>
                    <a:pt x="29738" y="12211"/>
                  </a:lnTo>
                  <a:lnTo>
                    <a:pt x="68506" y="0"/>
                  </a:lnTo>
                  <a:lnTo>
                    <a:pt x="98680" y="933"/>
                  </a:lnTo>
                  <a:lnTo>
                    <a:pt x="142048" y="12893"/>
                  </a:lnTo>
                  <a:lnTo>
                    <a:pt x="186438" y="24443"/>
                  </a:lnTo>
                  <a:lnTo>
                    <a:pt x="228496" y="39250"/>
                  </a:lnTo>
                  <a:lnTo>
                    <a:pt x="271126" y="54123"/>
                  </a:lnTo>
                  <a:lnTo>
                    <a:pt x="285150" y="60075"/>
                  </a:lnTo>
                  <a:lnTo>
                    <a:pt x="295352" y="68674"/>
                  </a:lnTo>
                  <a:lnTo>
                    <a:pt x="302201" y="79110"/>
                  </a:lnTo>
                  <a:lnTo>
                    <a:pt x="306959" y="98374"/>
                  </a:lnTo>
                  <a:lnTo>
                    <a:pt x="302726" y="110228"/>
                  </a:lnTo>
                  <a:lnTo>
                    <a:pt x="261813" y="148380"/>
                  </a:lnTo>
                  <a:lnTo>
                    <a:pt x="221776" y="180030"/>
                  </a:lnTo>
                  <a:lnTo>
                    <a:pt x="212285" y="186149"/>
                  </a:lnTo>
                  <a:lnTo>
                    <a:pt x="208365" y="187780"/>
                  </a:lnTo>
                  <a:lnTo>
                    <a:pt x="170640" y="193260"/>
                  </a:lnTo>
                  <a:lnTo>
                    <a:pt x="137425" y="213347"/>
                  </a:lnTo>
                  <a:lnTo>
                    <a:pt x="117888" y="228189"/>
                  </a:lnTo>
                  <a:lnTo>
                    <a:pt x="96153" y="234210"/>
                  </a:lnTo>
                  <a:lnTo>
                    <a:pt x="92249" y="234704"/>
                  </a:lnTo>
                  <a:lnTo>
                    <a:pt x="89645" y="236025"/>
                  </a:lnTo>
                  <a:lnTo>
                    <a:pt x="87910" y="237899"/>
                  </a:lnTo>
                  <a:lnTo>
                    <a:pt x="86753" y="240140"/>
                  </a:lnTo>
                  <a:lnTo>
                    <a:pt x="86973" y="242625"/>
                  </a:lnTo>
                  <a:lnTo>
                    <a:pt x="91811" y="253745"/>
                  </a:lnTo>
                  <a:lnTo>
                    <a:pt x="98018" y="294516"/>
                  </a:lnTo>
                  <a:lnTo>
                    <a:pt x="109199" y="331356"/>
                  </a:lnTo>
                  <a:lnTo>
                    <a:pt x="111228" y="4232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78"/>
          <p:cNvGrpSpPr/>
          <p:nvPr/>
        </p:nvGrpSpPr>
        <p:grpSpPr>
          <a:xfrm>
            <a:off x="2375297" y="3698246"/>
            <a:ext cx="1107282" cy="489778"/>
            <a:chOff x="2375297" y="3698246"/>
            <a:chExt cx="1107282" cy="489778"/>
          </a:xfrm>
        </p:grpSpPr>
        <p:sp>
          <p:nvSpPr>
            <p:cNvPr id="57" name="SMARTInkShape-348"/>
            <p:cNvSpPr/>
            <p:nvPr/>
          </p:nvSpPr>
          <p:spPr>
            <a:xfrm>
              <a:off x="2394397" y="4098727"/>
              <a:ext cx="847081" cy="89297"/>
            </a:xfrm>
            <a:custGeom>
              <a:avLst/>
              <a:gdLst/>
              <a:ahLst/>
              <a:cxnLst/>
              <a:rect l="0" t="0" r="0" b="0"/>
              <a:pathLst>
                <a:path w="847081" h="89297">
                  <a:moveTo>
                    <a:pt x="7689" y="0"/>
                  </a:moveTo>
                  <a:lnTo>
                    <a:pt x="6697" y="14258"/>
                  </a:lnTo>
                  <a:lnTo>
                    <a:pt x="0" y="32500"/>
                  </a:lnTo>
                  <a:lnTo>
                    <a:pt x="579" y="33573"/>
                  </a:lnTo>
                  <a:lnTo>
                    <a:pt x="1957" y="34288"/>
                  </a:lnTo>
                  <a:lnTo>
                    <a:pt x="41009" y="48122"/>
                  </a:lnTo>
                  <a:lnTo>
                    <a:pt x="58462" y="51961"/>
                  </a:lnTo>
                  <a:lnTo>
                    <a:pt x="101713" y="45747"/>
                  </a:lnTo>
                  <a:lnTo>
                    <a:pt x="144902" y="37725"/>
                  </a:lnTo>
                  <a:lnTo>
                    <a:pt x="164915" y="37602"/>
                  </a:lnTo>
                  <a:lnTo>
                    <a:pt x="189322" y="41127"/>
                  </a:lnTo>
                  <a:lnTo>
                    <a:pt x="229474" y="34435"/>
                  </a:lnTo>
                  <a:lnTo>
                    <a:pt x="270243" y="26803"/>
                  </a:lnTo>
                  <a:lnTo>
                    <a:pt x="309950" y="19920"/>
                  </a:lnTo>
                  <a:lnTo>
                    <a:pt x="342980" y="21115"/>
                  </a:lnTo>
                  <a:lnTo>
                    <a:pt x="381539" y="27754"/>
                  </a:lnTo>
                  <a:lnTo>
                    <a:pt x="404032" y="31186"/>
                  </a:lnTo>
                  <a:lnTo>
                    <a:pt x="437287" y="30597"/>
                  </a:lnTo>
                  <a:lnTo>
                    <a:pt x="453613" y="32450"/>
                  </a:lnTo>
                  <a:lnTo>
                    <a:pt x="474954" y="29899"/>
                  </a:lnTo>
                  <a:lnTo>
                    <a:pt x="498695" y="32561"/>
                  </a:lnTo>
                  <a:lnTo>
                    <a:pt x="518738" y="29932"/>
                  </a:lnTo>
                  <a:lnTo>
                    <a:pt x="551226" y="36927"/>
                  </a:lnTo>
                  <a:lnTo>
                    <a:pt x="587771" y="45006"/>
                  </a:lnTo>
                  <a:lnTo>
                    <a:pt x="628201" y="52449"/>
                  </a:lnTo>
                  <a:lnTo>
                    <a:pt x="653904" y="55228"/>
                  </a:lnTo>
                  <a:lnTo>
                    <a:pt x="690072" y="66745"/>
                  </a:lnTo>
                  <a:lnTo>
                    <a:pt x="734497" y="78377"/>
                  </a:lnTo>
                  <a:lnTo>
                    <a:pt x="772450" y="80192"/>
                  </a:lnTo>
                  <a:lnTo>
                    <a:pt x="781830" y="77643"/>
                  </a:lnTo>
                  <a:lnTo>
                    <a:pt x="785721" y="75574"/>
                  </a:lnTo>
                  <a:lnTo>
                    <a:pt x="790299" y="75187"/>
                  </a:lnTo>
                  <a:lnTo>
                    <a:pt x="806223" y="79383"/>
                  </a:lnTo>
                  <a:lnTo>
                    <a:pt x="827932" y="88295"/>
                  </a:lnTo>
                  <a:lnTo>
                    <a:pt x="847080" y="892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49"/>
            <p:cNvSpPr/>
            <p:nvPr/>
          </p:nvSpPr>
          <p:spPr>
            <a:xfrm>
              <a:off x="2375297" y="3698246"/>
              <a:ext cx="1107282" cy="87943"/>
            </a:xfrm>
            <a:custGeom>
              <a:avLst/>
              <a:gdLst/>
              <a:ahLst/>
              <a:cxnLst/>
              <a:rect l="0" t="0" r="0" b="0"/>
              <a:pathLst>
                <a:path w="1107282" h="87943">
                  <a:moveTo>
                    <a:pt x="0" y="52223"/>
                  </a:moveTo>
                  <a:lnTo>
                    <a:pt x="4740" y="47482"/>
                  </a:lnTo>
                  <a:lnTo>
                    <a:pt x="9713" y="45155"/>
                  </a:lnTo>
                  <a:lnTo>
                    <a:pt x="12429" y="44534"/>
                  </a:lnTo>
                  <a:lnTo>
                    <a:pt x="46981" y="23285"/>
                  </a:lnTo>
                  <a:lnTo>
                    <a:pt x="67388" y="18513"/>
                  </a:lnTo>
                  <a:lnTo>
                    <a:pt x="106320" y="15909"/>
                  </a:lnTo>
                  <a:lnTo>
                    <a:pt x="146936" y="9515"/>
                  </a:lnTo>
                  <a:lnTo>
                    <a:pt x="188877" y="3217"/>
                  </a:lnTo>
                  <a:lnTo>
                    <a:pt x="230478" y="0"/>
                  </a:lnTo>
                  <a:lnTo>
                    <a:pt x="274224" y="3787"/>
                  </a:lnTo>
                  <a:lnTo>
                    <a:pt x="313055" y="7818"/>
                  </a:lnTo>
                  <a:lnTo>
                    <a:pt x="357255" y="15164"/>
                  </a:lnTo>
                  <a:lnTo>
                    <a:pt x="401845" y="11906"/>
                  </a:lnTo>
                  <a:lnTo>
                    <a:pt x="419699" y="13468"/>
                  </a:lnTo>
                  <a:lnTo>
                    <a:pt x="455415" y="11678"/>
                  </a:lnTo>
                  <a:lnTo>
                    <a:pt x="472282" y="13367"/>
                  </a:lnTo>
                  <a:lnTo>
                    <a:pt x="486392" y="10811"/>
                  </a:lnTo>
                  <a:lnTo>
                    <a:pt x="504570" y="14304"/>
                  </a:lnTo>
                  <a:lnTo>
                    <a:pt x="547914" y="24960"/>
                  </a:lnTo>
                  <a:lnTo>
                    <a:pt x="580276" y="32128"/>
                  </a:lnTo>
                  <a:lnTo>
                    <a:pt x="621836" y="39544"/>
                  </a:lnTo>
                  <a:lnTo>
                    <a:pt x="654395" y="41627"/>
                  </a:lnTo>
                  <a:lnTo>
                    <a:pt x="691973" y="47540"/>
                  </a:lnTo>
                  <a:lnTo>
                    <a:pt x="731440" y="50835"/>
                  </a:lnTo>
                  <a:lnTo>
                    <a:pt x="762639" y="54252"/>
                  </a:lnTo>
                  <a:lnTo>
                    <a:pt x="794365" y="59078"/>
                  </a:lnTo>
                  <a:lnTo>
                    <a:pt x="832554" y="67373"/>
                  </a:lnTo>
                  <a:lnTo>
                    <a:pt x="858311" y="74130"/>
                  </a:lnTo>
                  <a:lnTo>
                    <a:pt x="898647" y="69576"/>
                  </a:lnTo>
                  <a:lnTo>
                    <a:pt x="920448" y="65082"/>
                  </a:lnTo>
                  <a:lnTo>
                    <a:pt x="960237" y="70505"/>
                  </a:lnTo>
                  <a:lnTo>
                    <a:pt x="999007" y="79683"/>
                  </a:lnTo>
                  <a:lnTo>
                    <a:pt x="1036824" y="87217"/>
                  </a:lnTo>
                  <a:lnTo>
                    <a:pt x="1107281" y="879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 name="SMARTInkShape-350"/>
          <p:cNvSpPr/>
          <p:nvPr/>
        </p:nvSpPr>
        <p:spPr>
          <a:xfrm>
            <a:off x="7067414" y="4501796"/>
            <a:ext cx="245902" cy="25557"/>
          </a:xfrm>
          <a:custGeom>
            <a:avLst/>
            <a:gdLst/>
            <a:ahLst/>
            <a:cxnLst/>
            <a:rect l="0" t="0" r="0" b="0"/>
            <a:pathLst>
              <a:path w="245902" h="25557">
                <a:moveTo>
                  <a:pt x="13828" y="25556"/>
                </a:moveTo>
                <a:lnTo>
                  <a:pt x="6760" y="8774"/>
                </a:lnTo>
                <a:lnTo>
                  <a:pt x="6139" y="5438"/>
                </a:lnTo>
                <a:lnTo>
                  <a:pt x="4733" y="3214"/>
                </a:lnTo>
                <a:lnTo>
                  <a:pt x="2804" y="1732"/>
                </a:lnTo>
                <a:lnTo>
                  <a:pt x="526" y="744"/>
                </a:lnTo>
                <a:lnTo>
                  <a:pt x="0" y="1076"/>
                </a:lnTo>
                <a:lnTo>
                  <a:pt x="4057" y="6628"/>
                </a:lnTo>
                <a:lnTo>
                  <a:pt x="4338" y="5992"/>
                </a:lnTo>
                <a:lnTo>
                  <a:pt x="4733" y="2341"/>
                </a:lnTo>
                <a:lnTo>
                  <a:pt x="4825" y="4655"/>
                </a:lnTo>
                <a:lnTo>
                  <a:pt x="6834" y="4676"/>
                </a:lnTo>
                <a:lnTo>
                  <a:pt x="14358" y="2054"/>
                </a:lnTo>
                <a:lnTo>
                  <a:pt x="24316" y="2874"/>
                </a:lnTo>
                <a:lnTo>
                  <a:pt x="51736" y="7061"/>
                </a:lnTo>
                <a:lnTo>
                  <a:pt x="87287" y="6648"/>
                </a:lnTo>
                <a:lnTo>
                  <a:pt x="120699" y="0"/>
                </a:lnTo>
                <a:lnTo>
                  <a:pt x="148488" y="6139"/>
                </a:lnTo>
                <a:lnTo>
                  <a:pt x="174116" y="14260"/>
                </a:lnTo>
                <a:lnTo>
                  <a:pt x="185278" y="14583"/>
                </a:lnTo>
                <a:lnTo>
                  <a:pt x="208520" y="8799"/>
                </a:lnTo>
                <a:lnTo>
                  <a:pt x="217106" y="10832"/>
                </a:lnTo>
                <a:lnTo>
                  <a:pt x="224228" y="14051"/>
                </a:lnTo>
                <a:lnTo>
                  <a:pt x="235184" y="16287"/>
                </a:lnTo>
                <a:lnTo>
                  <a:pt x="235812" y="15408"/>
                </a:lnTo>
                <a:lnTo>
                  <a:pt x="236698" y="11414"/>
                </a:lnTo>
                <a:lnTo>
                  <a:pt x="237022" y="15743"/>
                </a:lnTo>
                <a:lnTo>
                  <a:pt x="245631" y="25165"/>
                </a:lnTo>
                <a:lnTo>
                  <a:pt x="241151" y="20699"/>
                </a:lnTo>
                <a:lnTo>
                  <a:pt x="238883" y="15791"/>
                </a:lnTo>
                <a:lnTo>
                  <a:pt x="238279" y="13092"/>
                </a:lnTo>
                <a:lnTo>
                  <a:pt x="238869" y="11294"/>
                </a:lnTo>
                <a:lnTo>
                  <a:pt x="240253" y="10095"/>
                </a:lnTo>
                <a:lnTo>
                  <a:pt x="242169" y="9295"/>
                </a:lnTo>
                <a:lnTo>
                  <a:pt x="243446" y="9755"/>
                </a:lnTo>
                <a:lnTo>
                  <a:pt x="244298" y="11053"/>
                </a:lnTo>
                <a:lnTo>
                  <a:pt x="245495" y="17620"/>
                </a:lnTo>
                <a:lnTo>
                  <a:pt x="245775" y="21036"/>
                </a:lnTo>
                <a:lnTo>
                  <a:pt x="245901" y="19248"/>
                </a:lnTo>
                <a:lnTo>
                  <a:pt x="244941" y="18374"/>
                </a:lnTo>
                <a:lnTo>
                  <a:pt x="241231" y="17403"/>
                </a:lnTo>
                <a:lnTo>
                  <a:pt x="240836" y="16151"/>
                </a:lnTo>
                <a:lnTo>
                  <a:pt x="243044" y="12115"/>
                </a:lnTo>
                <a:lnTo>
                  <a:pt x="244030" y="11635"/>
                </a:lnTo>
                <a:lnTo>
                  <a:pt x="244686" y="12306"/>
                </a:lnTo>
                <a:lnTo>
                  <a:pt x="237070" y="16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SMARTInkShape-Group80"/>
          <p:cNvGrpSpPr/>
          <p:nvPr/>
        </p:nvGrpSpPr>
        <p:grpSpPr>
          <a:xfrm>
            <a:off x="7438430" y="4357688"/>
            <a:ext cx="1196162" cy="491133"/>
            <a:chOff x="7438430" y="4357688"/>
            <a:chExt cx="1196162" cy="491133"/>
          </a:xfrm>
        </p:grpSpPr>
        <p:sp>
          <p:nvSpPr>
            <p:cNvPr id="61" name="SMARTInkShape-351"/>
            <p:cNvSpPr/>
            <p:nvPr/>
          </p:nvSpPr>
          <p:spPr>
            <a:xfrm>
              <a:off x="8483933" y="4445602"/>
              <a:ext cx="150659" cy="248008"/>
            </a:xfrm>
            <a:custGeom>
              <a:avLst/>
              <a:gdLst/>
              <a:ahLst/>
              <a:cxnLst/>
              <a:rect l="0" t="0" r="0" b="0"/>
              <a:pathLst>
                <a:path w="150659" h="248008">
                  <a:moveTo>
                    <a:pt x="43919" y="28171"/>
                  </a:moveTo>
                  <a:lnTo>
                    <a:pt x="43919" y="23431"/>
                  </a:lnTo>
                  <a:lnTo>
                    <a:pt x="42926" y="24019"/>
                  </a:lnTo>
                  <a:lnTo>
                    <a:pt x="39178" y="29964"/>
                  </a:lnTo>
                  <a:lnTo>
                    <a:pt x="34824" y="69352"/>
                  </a:lnTo>
                  <a:lnTo>
                    <a:pt x="27409" y="112271"/>
                  </a:lnTo>
                  <a:lnTo>
                    <a:pt x="26138" y="154068"/>
                  </a:lnTo>
                  <a:lnTo>
                    <a:pt x="26062" y="196019"/>
                  </a:lnTo>
                  <a:lnTo>
                    <a:pt x="25069" y="199601"/>
                  </a:lnTo>
                  <a:lnTo>
                    <a:pt x="23415" y="201989"/>
                  </a:lnTo>
                  <a:lnTo>
                    <a:pt x="21320" y="203581"/>
                  </a:lnTo>
                  <a:lnTo>
                    <a:pt x="19923" y="203650"/>
                  </a:lnTo>
                  <a:lnTo>
                    <a:pt x="18991" y="202704"/>
                  </a:lnTo>
                  <a:lnTo>
                    <a:pt x="4810" y="160834"/>
                  </a:lnTo>
                  <a:lnTo>
                    <a:pt x="0" y="134080"/>
                  </a:lnTo>
                  <a:lnTo>
                    <a:pt x="358" y="98269"/>
                  </a:lnTo>
                  <a:lnTo>
                    <a:pt x="9003" y="60980"/>
                  </a:lnTo>
                  <a:lnTo>
                    <a:pt x="15524" y="20431"/>
                  </a:lnTo>
                  <a:lnTo>
                    <a:pt x="18044" y="13089"/>
                  </a:lnTo>
                  <a:lnTo>
                    <a:pt x="26135" y="2286"/>
                  </a:lnTo>
                  <a:lnTo>
                    <a:pt x="31071" y="0"/>
                  </a:lnTo>
                  <a:lnTo>
                    <a:pt x="41847" y="106"/>
                  </a:lnTo>
                  <a:lnTo>
                    <a:pt x="50604" y="3461"/>
                  </a:lnTo>
                  <a:lnTo>
                    <a:pt x="58796" y="7267"/>
                  </a:lnTo>
                  <a:lnTo>
                    <a:pt x="74565" y="11394"/>
                  </a:lnTo>
                  <a:lnTo>
                    <a:pt x="85982" y="19392"/>
                  </a:lnTo>
                  <a:lnTo>
                    <a:pt x="108340" y="58802"/>
                  </a:lnTo>
                  <a:lnTo>
                    <a:pt x="125877" y="98604"/>
                  </a:lnTo>
                  <a:lnTo>
                    <a:pt x="137902" y="141266"/>
                  </a:lnTo>
                  <a:lnTo>
                    <a:pt x="143953" y="174094"/>
                  </a:lnTo>
                  <a:lnTo>
                    <a:pt x="147910" y="185299"/>
                  </a:lnTo>
                  <a:lnTo>
                    <a:pt x="150658" y="220585"/>
                  </a:lnTo>
                  <a:lnTo>
                    <a:pt x="143350" y="247792"/>
                  </a:lnTo>
                  <a:lnTo>
                    <a:pt x="142948" y="248007"/>
                  </a:lnTo>
                  <a:lnTo>
                    <a:pt x="142145" y="242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352"/>
            <p:cNvSpPr/>
            <p:nvPr/>
          </p:nvSpPr>
          <p:spPr>
            <a:xfrm>
              <a:off x="8318295" y="4500563"/>
              <a:ext cx="128276" cy="196080"/>
            </a:xfrm>
            <a:custGeom>
              <a:avLst/>
              <a:gdLst/>
              <a:ahLst/>
              <a:cxnLst/>
              <a:rect l="0" t="0" r="0" b="0"/>
              <a:pathLst>
                <a:path w="128276" h="196080">
                  <a:moveTo>
                    <a:pt x="93471" y="0"/>
                  </a:moveTo>
                  <a:lnTo>
                    <a:pt x="93471" y="4740"/>
                  </a:lnTo>
                  <a:lnTo>
                    <a:pt x="88179" y="9713"/>
                  </a:lnTo>
                  <a:lnTo>
                    <a:pt x="51489" y="34552"/>
                  </a:lnTo>
                  <a:lnTo>
                    <a:pt x="20794" y="76308"/>
                  </a:lnTo>
                  <a:lnTo>
                    <a:pt x="8486" y="108118"/>
                  </a:lnTo>
                  <a:lnTo>
                    <a:pt x="2379" y="145711"/>
                  </a:lnTo>
                  <a:lnTo>
                    <a:pt x="0" y="156671"/>
                  </a:lnTo>
                  <a:lnTo>
                    <a:pt x="400" y="165963"/>
                  </a:lnTo>
                  <a:lnTo>
                    <a:pt x="6134" y="181579"/>
                  </a:lnTo>
                  <a:lnTo>
                    <a:pt x="9449" y="185545"/>
                  </a:lnTo>
                  <a:lnTo>
                    <a:pt x="12652" y="187197"/>
                  </a:lnTo>
                  <a:lnTo>
                    <a:pt x="20840" y="188370"/>
                  </a:lnTo>
                  <a:lnTo>
                    <a:pt x="61225" y="195612"/>
                  </a:lnTo>
                  <a:lnTo>
                    <a:pt x="77154" y="196079"/>
                  </a:lnTo>
                  <a:lnTo>
                    <a:pt x="83585" y="193227"/>
                  </a:lnTo>
                  <a:lnTo>
                    <a:pt x="93377" y="182120"/>
                  </a:lnTo>
                  <a:lnTo>
                    <a:pt x="108739" y="143608"/>
                  </a:lnTo>
                  <a:lnTo>
                    <a:pt x="126104" y="100246"/>
                  </a:lnTo>
                  <a:lnTo>
                    <a:pt x="128275" y="78320"/>
                  </a:lnTo>
                  <a:lnTo>
                    <a:pt x="124178" y="52971"/>
                  </a:lnTo>
                  <a:lnTo>
                    <a:pt x="116680" y="36090"/>
                  </a:lnTo>
                  <a:lnTo>
                    <a:pt x="98129" y="15360"/>
                  </a:lnTo>
                  <a:lnTo>
                    <a:pt x="86942" y="7488"/>
                  </a:lnTo>
                  <a:lnTo>
                    <a:pt x="83165" y="7968"/>
                  </a:lnTo>
                  <a:lnTo>
                    <a:pt x="75611" y="26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353"/>
            <p:cNvSpPr/>
            <p:nvPr/>
          </p:nvSpPr>
          <p:spPr>
            <a:xfrm>
              <a:off x="8054578" y="4550649"/>
              <a:ext cx="213738" cy="155297"/>
            </a:xfrm>
            <a:custGeom>
              <a:avLst/>
              <a:gdLst/>
              <a:ahLst/>
              <a:cxnLst/>
              <a:rect l="0" t="0" r="0" b="0"/>
              <a:pathLst>
                <a:path w="213738" h="155297">
                  <a:moveTo>
                    <a:pt x="0" y="39210"/>
                  </a:moveTo>
                  <a:lnTo>
                    <a:pt x="17216" y="40203"/>
                  </a:lnTo>
                  <a:lnTo>
                    <a:pt x="39167" y="44355"/>
                  </a:lnTo>
                  <a:lnTo>
                    <a:pt x="78898" y="40084"/>
                  </a:lnTo>
                  <a:lnTo>
                    <a:pt x="113775" y="31262"/>
                  </a:lnTo>
                  <a:lnTo>
                    <a:pt x="134363" y="19878"/>
                  </a:lnTo>
                  <a:lnTo>
                    <a:pt x="139185" y="19377"/>
                  </a:lnTo>
                  <a:lnTo>
                    <a:pt x="183612" y="21236"/>
                  </a:lnTo>
                  <a:lnTo>
                    <a:pt x="197390" y="21317"/>
                  </a:lnTo>
                  <a:lnTo>
                    <a:pt x="201046" y="19344"/>
                  </a:lnTo>
                  <a:lnTo>
                    <a:pt x="207755" y="11860"/>
                  </a:lnTo>
                  <a:lnTo>
                    <a:pt x="211398" y="4565"/>
                  </a:lnTo>
                  <a:lnTo>
                    <a:pt x="213017" y="0"/>
                  </a:lnTo>
                  <a:lnTo>
                    <a:pt x="213449" y="172"/>
                  </a:lnTo>
                  <a:lnTo>
                    <a:pt x="213737" y="1279"/>
                  </a:lnTo>
                  <a:lnTo>
                    <a:pt x="203265" y="40899"/>
                  </a:lnTo>
                  <a:lnTo>
                    <a:pt x="189164" y="76241"/>
                  </a:lnTo>
                  <a:lnTo>
                    <a:pt x="187740" y="119064"/>
                  </a:lnTo>
                  <a:lnTo>
                    <a:pt x="187524" y="1552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54"/>
            <p:cNvSpPr/>
            <p:nvPr/>
          </p:nvSpPr>
          <p:spPr>
            <a:xfrm>
              <a:off x="8138148" y="4446984"/>
              <a:ext cx="14658" cy="321470"/>
            </a:xfrm>
            <a:custGeom>
              <a:avLst/>
              <a:gdLst/>
              <a:ahLst/>
              <a:cxnLst/>
              <a:rect l="0" t="0" r="0" b="0"/>
              <a:pathLst>
                <a:path w="14658" h="321470">
                  <a:moveTo>
                    <a:pt x="5727" y="0"/>
                  </a:moveTo>
                  <a:lnTo>
                    <a:pt x="5727" y="41109"/>
                  </a:lnTo>
                  <a:lnTo>
                    <a:pt x="582" y="84776"/>
                  </a:lnTo>
                  <a:lnTo>
                    <a:pt x="1771" y="124123"/>
                  </a:lnTo>
                  <a:lnTo>
                    <a:pt x="0" y="140494"/>
                  </a:lnTo>
                  <a:lnTo>
                    <a:pt x="4777" y="181576"/>
                  </a:lnTo>
                  <a:lnTo>
                    <a:pt x="5305" y="210677"/>
                  </a:lnTo>
                  <a:lnTo>
                    <a:pt x="8247" y="252593"/>
                  </a:lnTo>
                  <a:lnTo>
                    <a:pt x="14657" y="321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55"/>
            <p:cNvSpPr/>
            <p:nvPr/>
          </p:nvSpPr>
          <p:spPr>
            <a:xfrm>
              <a:off x="7887168" y="4559265"/>
              <a:ext cx="158481" cy="289556"/>
            </a:xfrm>
            <a:custGeom>
              <a:avLst/>
              <a:gdLst/>
              <a:ahLst/>
              <a:cxnLst/>
              <a:rect l="0" t="0" r="0" b="0"/>
              <a:pathLst>
                <a:path w="158481" h="289556">
                  <a:moveTo>
                    <a:pt x="158480" y="39524"/>
                  </a:moveTo>
                  <a:lnTo>
                    <a:pt x="153740" y="34784"/>
                  </a:lnTo>
                  <a:lnTo>
                    <a:pt x="148767" y="32456"/>
                  </a:lnTo>
                  <a:lnTo>
                    <a:pt x="146052" y="31835"/>
                  </a:lnTo>
                  <a:lnTo>
                    <a:pt x="106470" y="1074"/>
                  </a:lnTo>
                  <a:lnTo>
                    <a:pt x="100986" y="0"/>
                  </a:lnTo>
                  <a:lnTo>
                    <a:pt x="89602" y="1453"/>
                  </a:lnTo>
                  <a:lnTo>
                    <a:pt x="84780" y="5213"/>
                  </a:lnTo>
                  <a:lnTo>
                    <a:pt x="71269" y="22743"/>
                  </a:lnTo>
                  <a:lnTo>
                    <a:pt x="46335" y="41207"/>
                  </a:lnTo>
                  <a:lnTo>
                    <a:pt x="21893" y="72488"/>
                  </a:lnTo>
                  <a:lnTo>
                    <a:pt x="7330" y="114349"/>
                  </a:lnTo>
                  <a:lnTo>
                    <a:pt x="2005" y="131319"/>
                  </a:lnTo>
                  <a:lnTo>
                    <a:pt x="0" y="162193"/>
                  </a:lnTo>
                  <a:lnTo>
                    <a:pt x="5249" y="187657"/>
                  </a:lnTo>
                  <a:lnTo>
                    <a:pt x="7709" y="191857"/>
                  </a:lnTo>
                  <a:lnTo>
                    <a:pt x="10341" y="194658"/>
                  </a:lnTo>
                  <a:lnTo>
                    <a:pt x="18557" y="197769"/>
                  </a:lnTo>
                  <a:lnTo>
                    <a:pt x="34340" y="202167"/>
                  </a:lnTo>
                  <a:lnTo>
                    <a:pt x="40001" y="204507"/>
                  </a:lnTo>
                  <a:lnTo>
                    <a:pt x="51584" y="204462"/>
                  </a:lnTo>
                  <a:lnTo>
                    <a:pt x="57451" y="203061"/>
                  </a:lnTo>
                  <a:lnTo>
                    <a:pt x="66615" y="196212"/>
                  </a:lnTo>
                  <a:lnTo>
                    <a:pt x="73995" y="185562"/>
                  </a:lnTo>
                  <a:lnTo>
                    <a:pt x="84172" y="159762"/>
                  </a:lnTo>
                  <a:lnTo>
                    <a:pt x="99304" y="117848"/>
                  </a:lnTo>
                  <a:lnTo>
                    <a:pt x="104411" y="95732"/>
                  </a:lnTo>
                  <a:lnTo>
                    <a:pt x="104757" y="84400"/>
                  </a:lnTo>
                  <a:lnTo>
                    <a:pt x="103813" y="81348"/>
                  </a:lnTo>
                  <a:lnTo>
                    <a:pt x="102192" y="79313"/>
                  </a:lnTo>
                  <a:lnTo>
                    <a:pt x="100119" y="77956"/>
                  </a:lnTo>
                  <a:lnTo>
                    <a:pt x="99729" y="77052"/>
                  </a:lnTo>
                  <a:lnTo>
                    <a:pt x="100462" y="76449"/>
                  </a:lnTo>
                  <a:lnTo>
                    <a:pt x="101942" y="76047"/>
                  </a:lnTo>
                  <a:lnTo>
                    <a:pt x="103587" y="83537"/>
                  </a:lnTo>
                  <a:lnTo>
                    <a:pt x="111854" y="126903"/>
                  </a:lnTo>
                  <a:lnTo>
                    <a:pt x="115892" y="146112"/>
                  </a:lnTo>
                  <a:lnTo>
                    <a:pt x="129978" y="183500"/>
                  </a:lnTo>
                  <a:lnTo>
                    <a:pt x="147743" y="220981"/>
                  </a:lnTo>
                  <a:lnTo>
                    <a:pt x="158480" y="2895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356"/>
            <p:cNvSpPr/>
            <p:nvPr/>
          </p:nvSpPr>
          <p:spPr>
            <a:xfrm>
              <a:off x="7697566" y="4544198"/>
              <a:ext cx="160560" cy="242116"/>
            </a:xfrm>
            <a:custGeom>
              <a:avLst/>
              <a:gdLst/>
              <a:ahLst/>
              <a:cxnLst/>
              <a:rect l="0" t="0" r="0" b="0"/>
              <a:pathLst>
                <a:path w="160560" h="242116">
                  <a:moveTo>
                    <a:pt x="160559" y="9943"/>
                  </a:moveTo>
                  <a:lnTo>
                    <a:pt x="160559" y="14683"/>
                  </a:lnTo>
                  <a:lnTo>
                    <a:pt x="157913" y="19656"/>
                  </a:lnTo>
                  <a:lnTo>
                    <a:pt x="155818" y="22371"/>
                  </a:lnTo>
                  <a:lnTo>
                    <a:pt x="150846" y="25389"/>
                  </a:lnTo>
                  <a:lnTo>
                    <a:pt x="148130" y="26193"/>
                  </a:lnTo>
                  <a:lnTo>
                    <a:pt x="139822" y="21795"/>
                  </a:lnTo>
                  <a:lnTo>
                    <a:pt x="113578" y="2803"/>
                  </a:lnTo>
                  <a:lnTo>
                    <a:pt x="106418" y="222"/>
                  </a:lnTo>
                  <a:lnTo>
                    <a:pt x="93171" y="0"/>
                  </a:lnTo>
                  <a:lnTo>
                    <a:pt x="83315" y="3209"/>
                  </a:lnTo>
                  <a:lnTo>
                    <a:pt x="69541" y="13239"/>
                  </a:lnTo>
                  <a:lnTo>
                    <a:pt x="55538" y="28779"/>
                  </a:lnTo>
                  <a:lnTo>
                    <a:pt x="17315" y="72479"/>
                  </a:lnTo>
                  <a:lnTo>
                    <a:pt x="4309" y="99025"/>
                  </a:lnTo>
                  <a:lnTo>
                    <a:pt x="1153" y="115271"/>
                  </a:lnTo>
                  <a:lnTo>
                    <a:pt x="87" y="152163"/>
                  </a:lnTo>
                  <a:lnTo>
                    <a:pt x="0" y="161311"/>
                  </a:lnTo>
                  <a:lnTo>
                    <a:pt x="5195" y="176767"/>
                  </a:lnTo>
                  <a:lnTo>
                    <a:pt x="15110" y="190251"/>
                  </a:lnTo>
                  <a:lnTo>
                    <a:pt x="49499" y="216372"/>
                  </a:lnTo>
                  <a:lnTo>
                    <a:pt x="98051" y="2421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357"/>
            <p:cNvSpPr/>
            <p:nvPr/>
          </p:nvSpPr>
          <p:spPr>
            <a:xfrm>
              <a:off x="7529979" y="4544924"/>
              <a:ext cx="153676" cy="193901"/>
            </a:xfrm>
            <a:custGeom>
              <a:avLst/>
              <a:gdLst/>
              <a:ahLst/>
              <a:cxnLst/>
              <a:rect l="0" t="0" r="0" b="0"/>
              <a:pathLst>
                <a:path w="153676" h="193901">
                  <a:moveTo>
                    <a:pt x="95974" y="27076"/>
                  </a:moveTo>
                  <a:lnTo>
                    <a:pt x="95974" y="22336"/>
                  </a:lnTo>
                  <a:lnTo>
                    <a:pt x="93328" y="17362"/>
                  </a:lnTo>
                  <a:lnTo>
                    <a:pt x="91233" y="14647"/>
                  </a:lnTo>
                  <a:lnTo>
                    <a:pt x="88906" y="6339"/>
                  </a:lnTo>
                  <a:lnTo>
                    <a:pt x="88285" y="1345"/>
                  </a:lnTo>
                  <a:lnTo>
                    <a:pt x="85888" y="0"/>
                  </a:lnTo>
                  <a:lnTo>
                    <a:pt x="82304" y="1088"/>
                  </a:lnTo>
                  <a:lnTo>
                    <a:pt x="73031" y="8580"/>
                  </a:lnTo>
                  <a:lnTo>
                    <a:pt x="40411" y="49144"/>
                  </a:lnTo>
                  <a:lnTo>
                    <a:pt x="13361" y="91130"/>
                  </a:lnTo>
                  <a:lnTo>
                    <a:pt x="1126" y="132480"/>
                  </a:lnTo>
                  <a:lnTo>
                    <a:pt x="0" y="141994"/>
                  </a:lnTo>
                  <a:lnTo>
                    <a:pt x="4041" y="160502"/>
                  </a:lnTo>
                  <a:lnTo>
                    <a:pt x="13322" y="187157"/>
                  </a:lnTo>
                  <a:lnTo>
                    <a:pt x="17060" y="190351"/>
                  </a:lnTo>
                  <a:lnTo>
                    <a:pt x="29152" y="193900"/>
                  </a:lnTo>
                  <a:lnTo>
                    <a:pt x="41801" y="192833"/>
                  </a:lnTo>
                  <a:lnTo>
                    <a:pt x="83364" y="181343"/>
                  </a:lnTo>
                  <a:lnTo>
                    <a:pt x="100065" y="171783"/>
                  </a:lnTo>
                  <a:lnTo>
                    <a:pt x="122983" y="148632"/>
                  </a:lnTo>
                  <a:lnTo>
                    <a:pt x="141879" y="120430"/>
                  </a:lnTo>
                  <a:lnTo>
                    <a:pt x="153619" y="78985"/>
                  </a:lnTo>
                  <a:lnTo>
                    <a:pt x="153675" y="67344"/>
                  </a:lnTo>
                  <a:lnTo>
                    <a:pt x="145626" y="47046"/>
                  </a:lnTo>
                  <a:lnTo>
                    <a:pt x="132625" y="29796"/>
                  </a:lnTo>
                  <a:lnTo>
                    <a:pt x="116204" y="16858"/>
                  </a:lnTo>
                  <a:lnTo>
                    <a:pt x="104635" y="12613"/>
                  </a:lnTo>
                  <a:lnTo>
                    <a:pt x="98771" y="11481"/>
                  </a:lnTo>
                  <a:lnTo>
                    <a:pt x="89610" y="12868"/>
                  </a:lnTo>
                  <a:lnTo>
                    <a:pt x="85778" y="14628"/>
                  </a:lnTo>
                  <a:lnTo>
                    <a:pt x="60255" y="449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58"/>
            <p:cNvSpPr/>
            <p:nvPr/>
          </p:nvSpPr>
          <p:spPr>
            <a:xfrm>
              <a:off x="7438430" y="4357688"/>
              <a:ext cx="53579" cy="375047"/>
            </a:xfrm>
            <a:custGeom>
              <a:avLst/>
              <a:gdLst/>
              <a:ahLst/>
              <a:cxnLst/>
              <a:rect l="0" t="0" r="0" b="0"/>
              <a:pathLst>
                <a:path w="53579" h="375047">
                  <a:moveTo>
                    <a:pt x="53578" y="0"/>
                  </a:moveTo>
                  <a:lnTo>
                    <a:pt x="48837" y="0"/>
                  </a:lnTo>
                  <a:lnTo>
                    <a:pt x="43864" y="7937"/>
                  </a:lnTo>
                  <a:lnTo>
                    <a:pt x="39338" y="21387"/>
                  </a:lnTo>
                  <a:lnTo>
                    <a:pt x="36433" y="62212"/>
                  </a:lnTo>
                  <a:lnTo>
                    <a:pt x="35931" y="104423"/>
                  </a:lnTo>
                  <a:lnTo>
                    <a:pt x="35781" y="139419"/>
                  </a:lnTo>
                  <a:lnTo>
                    <a:pt x="35737" y="173932"/>
                  </a:lnTo>
                  <a:lnTo>
                    <a:pt x="35725" y="218222"/>
                  </a:lnTo>
                  <a:lnTo>
                    <a:pt x="33074" y="258466"/>
                  </a:lnTo>
                  <a:lnTo>
                    <a:pt x="26005" y="290895"/>
                  </a:lnTo>
                  <a:lnTo>
                    <a:pt x="17627" y="329276"/>
                  </a:lnTo>
                  <a:lnTo>
                    <a:pt x="0" y="3750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81"/>
          <p:cNvGrpSpPr/>
          <p:nvPr/>
        </p:nvGrpSpPr>
        <p:grpSpPr>
          <a:xfrm>
            <a:off x="7072550" y="4870465"/>
            <a:ext cx="1249386" cy="547732"/>
            <a:chOff x="7072550" y="4870465"/>
            <a:chExt cx="1249386" cy="547732"/>
          </a:xfrm>
        </p:grpSpPr>
        <p:sp>
          <p:nvSpPr>
            <p:cNvPr id="70" name="SMARTInkShape-359"/>
            <p:cNvSpPr/>
            <p:nvPr/>
          </p:nvSpPr>
          <p:spPr>
            <a:xfrm>
              <a:off x="7287071" y="4973836"/>
              <a:ext cx="113861" cy="158294"/>
            </a:xfrm>
            <a:custGeom>
              <a:avLst/>
              <a:gdLst/>
              <a:ahLst/>
              <a:cxnLst/>
              <a:rect l="0" t="0" r="0" b="0"/>
              <a:pathLst>
                <a:path w="113861" h="158294">
                  <a:moveTo>
                    <a:pt x="88851" y="0"/>
                  </a:moveTo>
                  <a:lnTo>
                    <a:pt x="88851" y="4740"/>
                  </a:lnTo>
                  <a:lnTo>
                    <a:pt x="86205" y="9713"/>
                  </a:lnTo>
                  <a:lnTo>
                    <a:pt x="84110" y="12429"/>
                  </a:lnTo>
                  <a:lnTo>
                    <a:pt x="81722" y="13247"/>
                  </a:lnTo>
                  <a:lnTo>
                    <a:pt x="79138" y="12800"/>
                  </a:lnTo>
                  <a:lnTo>
                    <a:pt x="72627" y="10650"/>
                  </a:lnTo>
                  <a:lnTo>
                    <a:pt x="41580" y="8997"/>
                  </a:lnTo>
                  <a:lnTo>
                    <a:pt x="38485" y="10959"/>
                  </a:lnTo>
                  <a:lnTo>
                    <a:pt x="15266" y="39396"/>
                  </a:lnTo>
                  <a:lnTo>
                    <a:pt x="4636" y="78034"/>
                  </a:lnTo>
                  <a:lnTo>
                    <a:pt x="0" y="113623"/>
                  </a:lnTo>
                  <a:lnTo>
                    <a:pt x="2398" y="122598"/>
                  </a:lnTo>
                  <a:lnTo>
                    <a:pt x="15803" y="145717"/>
                  </a:lnTo>
                  <a:lnTo>
                    <a:pt x="25297" y="153399"/>
                  </a:lnTo>
                  <a:lnTo>
                    <a:pt x="38776" y="157474"/>
                  </a:lnTo>
                  <a:lnTo>
                    <a:pt x="53697" y="158293"/>
                  </a:lnTo>
                  <a:lnTo>
                    <a:pt x="72261" y="153176"/>
                  </a:lnTo>
                  <a:lnTo>
                    <a:pt x="80816" y="148115"/>
                  </a:lnTo>
                  <a:lnTo>
                    <a:pt x="91210" y="134946"/>
                  </a:lnTo>
                  <a:lnTo>
                    <a:pt x="111635" y="100279"/>
                  </a:lnTo>
                  <a:lnTo>
                    <a:pt x="113860" y="86240"/>
                  </a:lnTo>
                  <a:lnTo>
                    <a:pt x="108338" y="44246"/>
                  </a:lnTo>
                  <a:lnTo>
                    <a:pt x="107795" y="35450"/>
                  </a:lnTo>
                  <a:lnTo>
                    <a:pt x="105449" y="28595"/>
                  </a:lnTo>
                  <a:lnTo>
                    <a:pt x="97550" y="18331"/>
                  </a:lnTo>
                  <a:lnTo>
                    <a:pt x="93658" y="17181"/>
                  </a:lnTo>
                  <a:lnTo>
                    <a:pt x="70992"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60"/>
            <p:cNvSpPr/>
            <p:nvPr/>
          </p:nvSpPr>
          <p:spPr>
            <a:xfrm>
              <a:off x="7072550" y="4931890"/>
              <a:ext cx="178357" cy="225934"/>
            </a:xfrm>
            <a:custGeom>
              <a:avLst/>
              <a:gdLst/>
              <a:ahLst/>
              <a:cxnLst/>
              <a:rect l="0" t="0" r="0" b="0"/>
              <a:pathLst>
                <a:path w="178357" h="225934">
                  <a:moveTo>
                    <a:pt x="178356" y="59805"/>
                  </a:moveTo>
                  <a:lnTo>
                    <a:pt x="171227" y="51684"/>
                  </a:lnTo>
                  <a:lnTo>
                    <a:pt x="163125" y="39429"/>
                  </a:lnTo>
                  <a:lnTo>
                    <a:pt x="152076" y="33267"/>
                  </a:lnTo>
                  <a:lnTo>
                    <a:pt x="144538" y="20792"/>
                  </a:lnTo>
                  <a:lnTo>
                    <a:pt x="136366" y="14842"/>
                  </a:lnTo>
                  <a:lnTo>
                    <a:pt x="130590" y="6418"/>
                  </a:lnTo>
                  <a:lnTo>
                    <a:pt x="126668" y="3378"/>
                  </a:lnTo>
                  <a:lnTo>
                    <a:pt x="117019" y="0"/>
                  </a:lnTo>
                  <a:lnTo>
                    <a:pt x="112660" y="92"/>
                  </a:lnTo>
                  <a:lnTo>
                    <a:pt x="69021" y="18358"/>
                  </a:lnTo>
                  <a:lnTo>
                    <a:pt x="48317" y="24939"/>
                  </a:lnTo>
                  <a:lnTo>
                    <a:pt x="37548" y="33064"/>
                  </a:lnTo>
                  <a:lnTo>
                    <a:pt x="15088" y="73713"/>
                  </a:lnTo>
                  <a:lnTo>
                    <a:pt x="2467" y="115815"/>
                  </a:lnTo>
                  <a:lnTo>
                    <a:pt x="0" y="156383"/>
                  </a:lnTo>
                  <a:lnTo>
                    <a:pt x="860" y="169206"/>
                  </a:lnTo>
                  <a:lnTo>
                    <a:pt x="4550" y="181519"/>
                  </a:lnTo>
                  <a:lnTo>
                    <a:pt x="22132" y="205593"/>
                  </a:lnTo>
                  <a:lnTo>
                    <a:pt x="41085" y="225933"/>
                  </a:lnTo>
                  <a:lnTo>
                    <a:pt x="71200" y="2205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361"/>
            <p:cNvSpPr/>
            <p:nvPr/>
          </p:nvSpPr>
          <p:spPr>
            <a:xfrm>
              <a:off x="7475416" y="4999894"/>
              <a:ext cx="132679" cy="161466"/>
            </a:xfrm>
            <a:custGeom>
              <a:avLst/>
              <a:gdLst/>
              <a:ahLst/>
              <a:cxnLst/>
              <a:rect l="0" t="0" r="0" b="0"/>
              <a:pathLst>
                <a:path w="132679" h="161466">
                  <a:moveTo>
                    <a:pt x="34451" y="731"/>
                  </a:moveTo>
                  <a:lnTo>
                    <a:pt x="22022" y="731"/>
                  </a:lnTo>
                  <a:lnTo>
                    <a:pt x="19220" y="2715"/>
                  </a:lnTo>
                  <a:lnTo>
                    <a:pt x="13460" y="10212"/>
                  </a:lnTo>
                  <a:lnTo>
                    <a:pt x="7816" y="45452"/>
                  </a:lnTo>
                  <a:lnTo>
                    <a:pt x="821" y="85338"/>
                  </a:lnTo>
                  <a:lnTo>
                    <a:pt x="0" y="124320"/>
                  </a:lnTo>
                  <a:lnTo>
                    <a:pt x="3595" y="134373"/>
                  </a:lnTo>
                  <a:lnTo>
                    <a:pt x="5943" y="137451"/>
                  </a:lnTo>
                  <a:lnTo>
                    <a:pt x="24474" y="147536"/>
                  </a:lnTo>
                  <a:lnTo>
                    <a:pt x="28793" y="148210"/>
                  </a:lnTo>
                  <a:lnTo>
                    <a:pt x="36236" y="146314"/>
                  </a:lnTo>
                  <a:lnTo>
                    <a:pt x="42851" y="139518"/>
                  </a:lnTo>
                  <a:lnTo>
                    <a:pt x="64331" y="99044"/>
                  </a:lnTo>
                  <a:lnTo>
                    <a:pt x="78535" y="59030"/>
                  </a:lnTo>
                  <a:lnTo>
                    <a:pt x="86153" y="40910"/>
                  </a:lnTo>
                  <a:lnTo>
                    <a:pt x="93065" y="1123"/>
                  </a:lnTo>
                  <a:lnTo>
                    <a:pt x="92378" y="0"/>
                  </a:lnTo>
                  <a:lnTo>
                    <a:pt x="90928" y="244"/>
                  </a:lnTo>
                  <a:lnTo>
                    <a:pt x="90954" y="406"/>
                  </a:lnTo>
                  <a:lnTo>
                    <a:pt x="93628" y="587"/>
                  </a:lnTo>
                  <a:lnTo>
                    <a:pt x="94739" y="2619"/>
                  </a:lnTo>
                  <a:lnTo>
                    <a:pt x="97293" y="13969"/>
                  </a:lnTo>
                  <a:lnTo>
                    <a:pt x="102901" y="25048"/>
                  </a:lnTo>
                  <a:lnTo>
                    <a:pt x="115427" y="63443"/>
                  </a:lnTo>
                  <a:lnTo>
                    <a:pt x="128789" y="89871"/>
                  </a:lnTo>
                  <a:lnTo>
                    <a:pt x="132678" y="1614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362"/>
            <p:cNvSpPr/>
            <p:nvPr/>
          </p:nvSpPr>
          <p:spPr>
            <a:xfrm>
              <a:off x="7652742" y="4977402"/>
              <a:ext cx="116087" cy="175029"/>
            </a:xfrm>
            <a:custGeom>
              <a:avLst/>
              <a:gdLst/>
              <a:ahLst/>
              <a:cxnLst/>
              <a:rect l="0" t="0" r="0" b="0"/>
              <a:pathLst>
                <a:path w="116087" h="175029">
                  <a:moveTo>
                    <a:pt x="0" y="85731"/>
                  </a:moveTo>
                  <a:lnTo>
                    <a:pt x="0" y="128631"/>
                  </a:lnTo>
                  <a:lnTo>
                    <a:pt x="0" y="154206"/>
                  </a:lnTo>
                  <a:lnTo>
                    <a:pt x="0" y="110461"/>
                  </a:lnTo>
                  <a:lnTo>
                    <a:pt x="4741" y="71654"/>
                  </a:lnTo>
                  <a:lnTo>
                    <a:pt x="13302" y="30002"/>
                  </a:lnTo>
                  <a:lnTo>
                    <a:pt x="32836" y="295"/>
                  </a:lnTo>
                  <a:lnTo>
                    <a:pt x="35781" y="0"/>
                  </a:lnTo>
                  <a:lnTo>
                    <a:pt x="44346" y="2318"/>
                  </a:lnTo>
                  <a:lnTo>
                    <a:pt x="52121" y="9302"/>
                  </a:lnTo>
                  <a:lnTo>
                    <a:pt x="58883" y="17036"/>
                  </a:lnTo>
                  <a:lnTo>
                    <a:pt x="74329" y="27149"/>
                  </a:lnTo>
                  <a:lnTo>
                    <a:pt x="88059" y="44891"/>
                  </a:lnTo>
                  <a:lnTo>
                    <a:pt x="93708" y="57989"/>
                  </a:lnTo>
                  <a:lnTo>
                    <a:pt x="103769" y="101848"/>
                  </a:lnTo>
                  <a:lnTo>
                    <a:pt x="106710" y="143268"/>
                  </a:lnTo>
                  <a:lnTo>
                    <a:pt x="108060" y="166696"/>
                  </a:lnTo>
                  <a:lnTo>
                    <a:pt x="116086" y="1750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363"/>
            <p:cNvSpPr/>
            <p:nvPr/>
          </p:nvSpPr>
          <p:spPr>
            <a:xfrm>
              <a:off x="7831336" y="4902398"/>
              <a:ext cx="26790" cy="223244"/>
            </a:xfrm>
            <a:custGeom>
              <a:avLst/>
              <a:gdLst/>
              <a:ahLst/>
              <a:cxnLst/>
              <a:rect l="0" t="0" r="0" b="0"/>
              <a:pathLst>
                <a:path w="26790" h="223244">
                  <a:moveTo>
                    <a:pt x="26789" y="0"/>
                  </a:moveTo>
                  <a:lnTo>
                    <a:pt x="26789" y="4741"/>
                  </a:lnTo>
                  <a:lnTo>
                    <a:pt x="11558" y="46277"/>
                  </a:lnTo>
                  <a:lnTo>
                    <a:pt x="1146" y="85104"/>
                  </a:lnTo>
                  <a:lnTo>
                    <a:pt x="101" y="127338"/>
                  </a:lnTo>
                  <a:lnTo>
                    <a:pt x="12" y="168047"/>
                  </a:lnTo>
                  <a:lnTo>
                    <a:pt x="0" y="2232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364"/>
            <p:cNvSpPr/>
            <p:nvPr/>
          </p:nvSpPr>
          <p:spPr>
            <a:xfrm>
              <a:off x="7742039" y="5028829"/>
              <a:ext cx="125017" cy="34305"/>
            </a:xfrm>
            <a:custGeom>
              <a:avLst/>
              <a:gdLst/>
              <a:ahLst/>
              <a:cxnLst/>
              <a:rect l="0" t="0" r="0" b="0"/>
              <a:pathLst>
                <a:path w="125017" h="34305">
                  <a:moveTo>
                    <a:pt x="0" y="34304"/>
                  </a:moveTo>
                  <a:lnTo>
                    <a:pt x="12429" y="14186"/>
                  </a:lnTo>
                  <a:lnTo>
                    <a:pt x="20737" y="10480"/>
                  </a:lnTo>
                  <a:lnTo>
                    <a:pt x="30052" y="7840"/>
                  </a:lnTo>
                  <a:lnTo>
                    <a:pt x="42859" y="1769"/>
                  </a:lnTo>
                  <a:lnTo>
                    <a:pt x="56752" y="0"/>
                  </a:lnTo>
                  <a:lnTo>
                    <a:pt x="81308" y="3744"/>
                  </a:lnTo>
                  <a:lnTo>
                    <a:pt x="97954" y="11139"/>
                  </a:lnTo>
                  <a:lnTo>
                    <a:pt x="125016" y="343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365"/>
            <p:cNvSpPr/>
            <p:nvPr/>
          </p:nvSpPr>
          <p:spPr>
            <a:xfrm>
              <a:off x="7912948" y="5001609"/>
              <a:ext cx="70194" cy="141686"/>
            </a:xfrm>
            <a:custGeom>
              <a:avLst/>
              <a:gdLst/>
              <a:ahLst/>
              <a:cxnLst/>
              <a:rect l="0" t="0" r="0" b="0"/>
              <a:pathLst>
                <a:path w="70194" h="141686">
                  <a:moveTo>
                    <a:pt x="52333" y="43664"/>
                  </a:moveTo>
                  <a:lnTo>
                    <a:pt x="44644" y="35976"/>
                  </a:lnTo>
                  <a:lnTo>
                    <a:pt x="34290" y="39843"/>
                  </a:lnTo>
                  <a:lnTo>
                    <a:pt x="31375" y="43101"/>
                  </a:lnTo>
                  <a:lnTo>
                    <a:pt x="28136" y="52014"/>
                  </a:lnTo>
                  <a:lnTo>
                    <a:pt x="23240" y="93835"/>
                  </a:lnTo>
                  <a:lnTo>
                    <a:pt x="9720" y="138373"/>
                  </a:lnTo>
                  <a:lnTo>
                    <a:pt x="7803" y="141685"/>
                  </a:lnTo>
                  <a:lnTo>
                    <a:pt x="6716" y="132737"/>
                  </a:lnTo>
                  <a:lnTo>
                    <a:pt x="0" y="96037"/>
                  </a:lnTo>
                  <a:lnTo>
                    <a:pt x="6130" y="62278"/>
                  </a:lnTo>
                  <a:lnTo>
                    <a:pt x="14059" y="43778"/>
                  </a:lnTo>
                  <a:lnTo>
                    <a:pt x="19779" y="38754"/>
                  </a:lnTo>
                  <a:lnTo>
                    <a:pt x="21700" y="35430"/>
                  </a:lnTo>
                  <a:lnTo>
                    <a:pt x="33082" y="2338"/>
                  </a:lnTo>
                  <a:lnTo>
                    <a:pt x="39146" y="493"/>
                  </a:lnTo>
                  <a:lnTo>
                    <a:pt x="43542" y="0"/>
                  </a:lnTo>
                  <a:lnTo>
                    <a:pt x="47465" y="1657"/>
                  </a:lnTo>
                  <a:lnTo>
                    <a:pt x="54469" y="8789"/>
                  </a:lnTo>
                  <a:lnTo>
                    <a:pt x="70193" y="347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366"/>
            <p:cNvSpPr/>
            <p:nvPr/>
          </p:nvSpPr>
          <p:spPr>
            <a:xfrm>
              <a:off x="8055129" y="5000625"/>
              <a:ext cx="132561" cy="417572"/>
            </a:xfrm>
            <a:custGeom>
              <a:avLst/>
              <a:gdLst/>
              <a:ahLst/>
              <a:cxnLst/>
              <a:rect l="0" t="0" r="0" b="0"/>
              <a:pathLst>
                <a:path w="132561" h="417572">
                  <a:moveTo>
                    <a:pt x="44098" y="0"/>
                  </a:moveTo>
                  <a:lnTo>
                    <a:pt x="39357" y="4740"/>
                  </a:lnTo>
                  <a:lnTo>
                    <a:pt x="35976" y="5145"/>
                  </a:lnTo>
                  <a:lnTo>
                    <a:pt x="26928" y="2948"/>
                  </a:lnTo>
                  <a:lnTo>
                    <a:pt x="22729" y="5934"/>
                  </a:lnTo>
                  <a:lnTo>
                    <a:pt x="5724" y="40494"/>
                  </a:lnTo>
                  <a:lnTo>
                    <a:pt x="689" y="65252"/>
                  </a:lnTo>
                  <a:lnTo>
                    <a:pt x="0" y="77287"/>
                  </a:lnTo>
                  <a:lnTo>
                    <a:pt x="2340" y="86605"/>
                  </a:lnTo>
                  <a:lnTo>
                    <a:pt x="7186" y="95931"/>
                  </a:lnTo>
                  <a:lnTo>
                    <a:pt x="22401" y="111039"/>
                  </a:lnTo>
                  <a:lnTo>
                    <a:pt x="33132" y="118142"/>
                  </a:lnTo>
                  <a:lnTo>
                    <a:pt x="37779" y="119441"/>
                  </a:lnTo>
                  <a:lnTo>
                    <a:pt x="41870" y="119315"/>
                  </a:lnTo>
                  <a:lnTo>
                    <a:pt x="45589" y="118239"/>
                  </a:lnTo>
                  <a:lnTo>
                    <a:pt x="52368" y="111751"/>
                  </a:lnTo>
                  <a:lnTo>
                    <a:pt x="61761" y="94296"/>
                  </a:lnTo>
                  <a:lnTo>
                    <a:pt x="73824" y="66472"/>
                  </a:lnTo>
                  <a:lnTo>
                    <a:pt x="79799" y="59309"/>
                  </a:lnTo>
                  <a:lnTo>
                    <a:pt x="82781" y="57398"/>
                  </a:lnTo>
                  <a:lnTo>
                    <a:pt x="86095" y="47339"/>
                  </a:lnTo>
                  <a:lnTo>
                    <a:pt x="90606" y="27586"/>
                  </a:lnTo>
                  <a:lnTo>
                    <a:pt x="98227" y="11812"/>
                  </a:lnTo>
                  <a:lnTo>
                    <a:pt x="104950" y="2333"/>
                  </a:lnTo>
                  <a:lnTo>
                    <a:pt x="108516" y="8975"/>
                  </a:lnTo>
                  <a:lnTo>
                    <a:pt x="112416" y="21848"/>
                  </a:lnTo>
                  <a:lnTo>
                    <a:pt x="114919" y="59658"/>
                  </a:lnTo>
                  <a:lnTo>
                    <a:pt x="117998" y="102674"/>
                  </a:lnTo>
                  <a:lnTo>
                    <a:pt x="121591" y="134930"/>
                  </a:lnTo>
                  <a:lnTo>
                    <a:pt x="123614" y="178995"/>
                  </a:lnTo>
                  <a:lnTo>
                    <a:pt x="124212" y="213770"/>
                  </a:lnTo>
                  <a:lnTo>
                    <a:pt x="125383" y="252626"/>
                  </a:lnTo>
                  <a:lnTo>
                    <a:pt x="130579" y="286850"/>
                  </a:lnTo>
                  <a:lnTo>
                    <a:pt x="132560" y="328409"/>
                  </a:lnTo>
                  <a:lnTo>
                    <a:pt x="132155" y="351196"/>
                  </a:lnTo>
                  <a:lnTo>
                    <a:pt x="125673" y="379071"/>
                  </a:lnTo>
                  <a:lnTo>
                    <a:pt x="120082" y="387264"/>
                  </a:lnTo>
                  <a:lnTo>
                    <a:pt x="96707" y="408945"/>
                  </a:lnTo>
                  <a:lnTo>
                    <a:pt x="91077" y="412528"/>
                  </a:lnTo>
                  <a:lnTo>
                    <a:pt x="68932" y="417571"/>
                  </a:lnTo>
                  <a:lnTo>
                    <a:pt x="17309" y="4107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367"/>
            <p:cNvSpPr/>
            <p:nvPr/>
          </p:nvSpPr>
          <p:spPr>
            <a:xfrm>
              <a:off x="8224242" y="4870465"/>
              <a:ext cx="97694" cy="174809"/>
            </a:xfrm>
            <a:custGeom>
              <a:avLst/>
              <a:gdLst/>
              <a:ahLst/>
              <a:cxnLst/>
              <a:rect l="0" t="0" r="0" b="0"/>
              <a:pathLst>
                <a:path w="97694" h="174809">
                  <a:moveTo>
                    <a:pt x="17860" y="5144"/>
                  </a:moveTo>
                  <a:lnTo>
                    <a:pt x="17860" y="0"/>
                  </a:lnTo>
                  <a:lnTo>
                    <a:pt x="17860" y="4885"/>
                  </a:lnTo>
                  <a:lnTo>
                    <a:pt x="22600" y="5068"/>
                  </a:lnTo>
                  <a:lnTo>
                    <a:pt x="35029" y="14603"/>
                  </a:lnTo>
                  <a:lnTo>
                    <a:pt x="69433" y="56213"/>
                  </a:lnTo>
                  <a:lnTo>
                    <a:pt x="92156" y="79411"/>
                  </a:lnTo>
                  <a:lnTo>
                    <a:pt x="95528" y="90738"/>
                  </a:lnTo>
                  <a:lnTo>
                    <a:pt x="97693" y="112782"/>
                  </a:lnTo>
                  <a:lnTo>
                    <a:pt x="92698" y="122767"/>
                  </a:lnTo>
                  <a:lnTo>
                    <a:pt x="83863" y="132827"/>
                  </a:lnTo>
                  <a:lnTo>
                    <a:pt x="68725" y="143077"/>
                  </a:lnTo>
                  <a:lnTo>
                    <a:pt x="57515" y="146555"/>
                  </a:lnTo>
                  <a:lnTo>
                    <a:pt x="42192" y="150376"/>
                  </a:lnTo>
                  <a:lnTo>
                    <a:pt x="37058" y="152567"/>
                  </a:lnTo>
                  <a:lnTo>
                    <a:pt x="15551" y="173502"/>
                  </a:lnTo>
                  <a:lnTo>
                    <a:pt x="0" y="174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368"/>
            <p:cNvSpPr/>
            <p:nvPr/>
          </p:nvSpPr>
          <p:spPr>
            <a:xfrm>
              <a:off x="8286750" y="5120900"/>
              <a:ext cx="1" cy="13671"/>
            </a:xfrm>
            <a:custGeom>
              <a:avLst/>
              <a:gdLst/>
              <a:ahLst/>
              <a:cxnLst/>
              <a:rect l="0" t="0" r="0" b="0"/>
              <a:pathLst>
                <a:path w="1" h="13671">
                  <a:moveTo>
                    <a:pt x="0" y="4741"/>
                  </a:moveTo>
                  <a:lnTo>
                    <a:pt x="0" y="0"/>
                  </a:lnTo>
                  <a:lnTo>
                    <a:pt x="0" y="136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675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1489</TotalTime>
  <Words>394</Words>
  <Application>Microsoft Office PowerPoint</Application>
  <PresentationFormat>On-screen Show (4:3)</PresentationFormat>
  <Paragraphs>34</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Courier New</vt:lpstr>
      <vt:lpstr>Gabriola</vt:lpstr>
      <vt:lpstr>Georgia</vt:lpstr>
      <vt:lpstr>Trebuchet MS</vt:lpstr>
      <vt:lpstr>Verdana</vt:lpstr>
      <vt:lpstr>Wingdings 2</vt: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Karen Milano</cp:lastModifiedBy>
  <cp:revision>48</cp:revision>
  <dcterms:created xsi:type="dcterms:W3CDTF">2011-05-22T21:51:32Z</dcterms:created>
  <dcterms:modified xsi:type="dcterms:W3CDTF">2015-10-13T20:38:49Z</dcterms:modified>
</cp:coreProperties>
</file>