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AFF2F-9B24-43DD-B2A0-0316E38175C2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2BF7C2-B9AA-4A2A-8D17-A2DFEEB1E14D}">
      <dgm:prSet phldrT="[Text]"/>
      <dgm:spPr/>
      <dgm:t>
        <a:bodyPr/>
        <a:lstStyle/>
        <a:p>
          <a:r>
            <a:rPr lang="en-US" dirty="0" smtClean="0"/>
            <a:t>Message</a:t>
          </a:r>
          <a:endParaRPr lang="en-US" dirty="0"/>
        </a:p>
      </dgm:t>
    </dgm:pt>
    <dgm:pt modelId="{FF9BA413-EB7D-4660-84FF-55E51AFDC1BB}" type="parTrans" cxnId="{FC56C6A3-D1BF-4C81-BCF0-C2A4E534B9CB}">
      <dgm:prSet/>
      <dgm:spPr/>
      <dgm:t>
        <a:bodyPr/>
        <a:lstStyle/>
        <a:p>
          <a:endParaRPr lang="en-US"/>
        </a:p>
      </dgm:t>
    </dgm:pt>
    <dgm:pt modelId="{748B0692-17E3-4F48-8103-8B0F393391F1}" type="sibTrans" cxnId="{FC56C6A3-D1BF-4C81-BCF0-C2A4E534B9CB}">
      <dgm:prSet/>
      <dgm:spPr/>
      <dgm:t>
        <a:bodyPr/>
        <a:lstStyle/>
        <a:p>
          <a:endParaRPr lang="en-US"/>
        </a:p>
      </dgm:t>
    </dgm:pt>
    <dgm:pt modelId="{0C9A41D0-FCCB-4639-903F-9D0841075879}">
      <dgm:prSet phldrT="[Text]"/>
      <dgm:spPr/>
      <dgm:t>
        <a:bodyPr/>
        <a:lstStyle/>
        <a:p>
          <a:r>
            <a:rPr lang="en-US" dirty="0" smtClean="0"/>
            <a:t>Receiver</a:t>
          </a:r>
          <a:endParaRPr lang="en-US" dirty="0"/>
        </a:p>
      </dgm:t>
    </dgm:pt>
    <dgm:pt modelId="{FB4213D0-C4FF-4BE9-B29E-14FE72F3F334}" type="parTrans" cxnId="{262C68DD-350D-4B51-A520-9842C644B133}">
      <dgm:prSet/>
      <dgm:spPr/>
      <dgm:t>
        <a:bodyPr/>
        <a:lstStyle/>
        <a:p>
          <a:endParaRPr lang="en-US"/>
        </a:p>
      </dgm:t>
    </dgm:pt>
    <dgm:pt modelId="{AF90F329-B1AC-45BE-9C7C-F49992E6FA84}" type="sibTrans" cxnId="{262C68DD-350D-4B51-A520-9842C644B133}">
      <dgm:prSet/>
      <dgm:spPr/>
      <dgm:t>
        <a:bodyPr/>
        <a:lstStyle/>
        <a:p>
          <a:endParaRPr lang="en-US"/>
        </a:p>
      </dgm:t>
    </dgm:pt>
    <dgm:pt modelId="{EFD48251-3C1F-4D35-94E8-12F298A673FC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EA669D7F-0B68-4D6E-A38F-D7BA77AB0600}" type="parTrans" cxnId="{B76B256D-522D-47B4-9664-3140F6940BD2}">
      <dgm:prSet/>
      <dgm:spPr/>
      <dgm:t>
        <a:bodyPr/>
        <a:lstStyle/>
        <a:p>
          <a:endParaRPr lang="en-US"/>
        </a:p>
      </dgm:t>
    </dgm:pt>
    <dgm:pt modelId="{059D747B-60B1-4D95-A26E-D0A9CD07A938}" type="sibTrans" cxnId="{B76B256D-522D-47B4-9664-3140F6940BD2}">
      <dgm:prSet/>
      <dgm:spPr/>
      <dgm:t>
        <a:bodyPr/>
        <a:lstStyle/>
        <a:p>
          <a:endParaRPr lang="en-US"/>
        </a:p>
      </dgm:t>
    </dgm:pt>
    <dgm:pt modelId="{9AB81B4D-CDDF-4AFA-A6FB-9B4B48FE2A6D}">
      <dgm:prSet phldrT="[Text]"/>
      <dgm:spPr/>
      <dgm:t>
        <a:bodyPr/>
        <a:lstStyle/>
        <a:p>
          <a:r>
            <a:rPr lang="en-US" dirty="0" smtClean="0"/>
            <a:t>Sender</a:t>
          </a:r>
          <a:endParaRPr lang="en-US" dirty="0"/>
        </a:p>
      </dgm:t>
    </dgm:pt>
    <dgm:pt modelId="{6DA1E793-0C8D-482E-BA2E-E3588C1F94C4}" type="parTrans" cxnId="{707248E2-FE68-4901-8777-D1D01A1C06A5}">
      <dgm:prSet/>
      <dgm:spPr/>
      <dgm:t>
        <a:bodyPr/>
        <a:lstStyle/>
        <a:p>
          <a:endParaRPr lang="en-US"/>
        </a:p>
      </dgm:t>
    </dgm:pt>
    <dgm:pt modelId="{806BC090-0FB8-424F-8570-49259A7401FD}" type="sibTrans" cxnId="{707248E2-FE68-4901-8777-D1D01A1C06A5}">
      <dgm:prSet/>
      <dgm:spPr/>
      <dgm:t>
        <a:bodyPr/>
        <a:lstStyle/>
        <a:p>
          <a:endParaRPr lang="en-US"/>
        </a:p>
      </dgm:t>
    </dgm:pt>
    <dgm:pt modelId="{7F599A63-3219-4015-8A99-78FA37897C0F}" type="pres">
      <dgm:prSet presAssocID="{A3EAFF2F-9B24-43DD-B2A0-0316E38175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E9955-224C-4FF4-A308-4E3DD5DC391C}" type="pres">
      <dgm:prSet presAssocID="{5E2BF7C2-B9AA-4A2A-8D17-A2DFEEB1E14D}" presName="dummy" presStyleCnt="0"/>
      <dgm:spPr/>
      <dgm:t>
        <a:bodyPr/>
        <a:lstStyle/>
        <a:p>
          <a:endParaRPr lang="en-US"/>
        </a:p>
      </dgm:t>
    </dgm:pt>
    <dgm:pt modelId="{D471F27C-219D-44E0-8030-EB31FFCF6B26}" type="pres">
      <dgm:prSet presAssocID="{5E2BF7C2-B9AA-4A2A-8D17-A2DFEEB1E14D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F3030-925B-436F-8110-AD74E275D914}" type="pres">
      <dgm:prSet presAssocID="{748B0692-17E3-4F48-8103-8B0F393391F1}" presName="sibTrans" presStyleLbl="node1" presStyleIdx="0" presStyleCnt="4"/>
      <dgm:spPr/>
      <dgm:t>
        <a:bodyPr/>
        <a:lstStyle/>
        <a:p>
          <a:endParaRPr lang="en-US"/>
        </a:p>
      </dgm:t>
    </dgm:pt>
    <dgm:pt modelId="{C1AB802A-27F2-4896-8F72-F6DBA4606701}" type="pres">
      <dgm:prSet presAssocID="{0C9A41D0-FCCB-4639-903F-9D0841075879}" presName="dummy" presStyleCnt="0"/>
      <dgm:spPr/>
      <dgm:t>
        <a:bodyPr/>
        <a:lstStyle/>
        <a:p>
          <a:endParaRPr lang="en-US"/>
        </a:p>
      </dgm:t>
    </dgm:pt>
    <dgm:pt modelId="{4DB9D668-0612-46E4-883D-6B6724649CCC}" type="pres">
      <dgm:prSet presAssocID="{0C9A41D0-FCCB-4639-903F-9D084107587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1B36A-E696-49D0-A062-6D617E55374E}" type="pres">
      <dgm:prSet presAssocID="{AF90F329-B1AC-45BE-9C7C-F49992E6FA84}" presName="sibTrans" presStyleLbl="node1" presStyleIdx="1" presStyleCnt="4"/>
      <dgm:spPr/>
      <dgm:t>
        <a:bodyPr/>
        <a:lstStyle/>
        <a:p>
          <a:endParaRPr lang="en-US"/>
        </a:p>
      </dgm:t>
    </dgm:pt>
    <dgm:pt modelId="{DF389AAA-CA36-410B-A88C-A7EEA1A093DF}" type="pres">
      <dgm:prSet presAssocID="{EFD48251-3C1F-4D35-94E8-12F298A673FC}" presName="dummy" presStyleCnt="0"/>
      <dgm:spPr/>
      <dgm:t>
        <a:bodyPr/>
        <a:lstStyle/>
        <a:p>
          <a:endParaRPr lang="en-US"/>
        </a:p>
      </dgm:t>
    </dgm:pt>
    <dgm:pt modelId="{8FBC6B44-6992-4D51-8BC6-5587DECC3BB9}" type="pres">
      <dgm:prSet presAssocID="{EFD48251-3C1F-4D35-94E8-12F298A673F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3B063-4D39-4A82-8AF2-2C98DA2986A4}" type="pres">
      <dgm:prSet presAssocID="{059D747B-60B1-4D95-A26E-D0A9CD07A938}" presName="sibTrans" presStyleLbl="node1" presStyleIdx="2" presStyleCnt="4"/>
      <dgm:spPr/>
      <dgm:t>
        <a:bodyPr/>
        <a:lstStyle/>
        <a:p>
          <a:endParaRPr lang="en-US"/>
        </a:p>
      </dgm:t>
    </dgm:pt>
    <dgm:pt modelId="{15C8AA8D-CA4C-4A8D-B4DF-1D4333D026F1}" type="pres">
      <dgm:prSet presAssocID="{9AB81B4D-CDDF-4AFA-A6FB-9B4B48FE2A6D}" presName="dummy" presStyleCnt="0"/>
      <dgm:spPr/>
      <dgm:t>
        <a:bodyPr/>
        <a:lstStyle/>
        <a:p>
          <a:endParaRPr lang="en-US"/>
        </a:p>
      </dgm:t>
    </dgm:pt>
    <dgm:pt modelId="{D8B3A9CD-3AB9-4EAD-B5E8-FF38FD3C46CC}" type="pres">
      <dgm:prSet presAssocID="{9AB81B4D-CDDF-4AFA-A6FB-9B4B48FE2A6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0FCBC-171C-4D5F-8381-68186B33CD10}" type="pres">
      <dgm:prSet presAssocID="{806BC090-0FB8-424F-8570-49259A7401FD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6B5D300-4A50-42ED-B957-ECD8F360A51A}" type="presOf" srcId="{EFD48251-3C1F-4D35-94E8-12F298A673FC}" destId="{8FBC6B44-6992-4D51-8BC6-5587DECC3BB9}" srcOrd="0" destOrd="0" presId="urn:microsoft.com/office/officeart/2005/8/layout/cycle1"/>
    <dgm:cxn modelId="{442C187D-CCB2-4137-AA52-408236DD2BE5}" type="presOf" srcId="{806BC090-0FB8-424F-8570-49259A7401FD}" destId="{7C60FCBC-171C-4D5F-8381-68186B33CD10}" srcOrd="0" destOrd="0" presId="urn:microsoft.com/office/officeart/2005/8/layout/cycle1"/>
    <dgm:cxn modelId="{262C68DD-350D-4B51-A520-9842C644B133}" srcId="{A3EAFF2F-9B24-43DD-B2A0-0316E38175C2}" destId="{0C9A41D0-FCCB-4639-903F-9D0841075879}" srcOrd="1" destOrd="0" parTransId="{FB4213D0-C4FF-4BE9-B29E-14FE72F3F334}" sibTransId="{AF90F329-B1AC-45BE-9C7C-F49992E6FA84}"/>
    <dgm:cxn modelId="{41A2AEEE-62EA-4B25-8DD0-D6D10F2B06D5}" type="presOf" srcId="{748B0692-17E3-4F48-8103-8B0F393391F1}" destId="{D18F3030-925B-436F-8110-AD74E275D914}" srcOrd="0" destOrd="0" presId="urn:microsoft.com/office/officeart/2005/8/layout/cycle1"/>
    <dgm:cxn modelId="{347387F9-49BF-4E27-8F1C-DE1C3F6C18E1}" type="presOf" srcId="{059D747B-60B1-4D95-A26E-D0A9CD07A938}" destId="{CFA3B063-4D39-4A82-8AF2-2C98DA2986A4}" srcOrd="0" destOrd="0" presId="urn:microsoft.com/office/officeart/2005/8/layout/cycle1"/>
    <dgm:cxn modelId="{4A263995-3A67-4466-9BE5-F59AFC09F295}" type="presOf" srcId="{9AB81B4D-CDDF-4AFA-A6FB-9B4B48FE2A6D}" destId="{D8B3A9CD-3AB9-4EAD-B5E8-FF38FD3C46CC}" srcOrd="0" destOrd="0" presId="urn:microsoft.com/office/officeart/2005/8/layout/cycle1"/>
    <dgm:cxn modelId="{00443E5F-43C7-4734-82EE-E2C38822A62F}" type="presOf" srcId="{A3EAFF2F-9B24-43DD-B2A0-0316E38175C2}" destId="{7F599A63-3219-4015-8A99-78FA37897C0F}" srcOrd="0" destOrd="0" presId="urn:microsoft.com/office/officeart/2005/8/layout/cycle1"/>
    <dgm:cxn modelId="{707248E2-FE68-4901-8777-D1D01A1C06A5}" srcId="{A3EAFF2F-9B24-43DD-B2A0-0316E38175C2}" destId="{9AB81B4D-CDDF-4AFA-A6FB-9B4B48FE2A6D}" srcOrd="3" destOrd="0" parTransId="{6DA1E793-0C8D-482E-BA2E-E3588C1F94C4}" sibTransId="{806BC090-0FB8-424F-8570-49259A7401FD}"/>
    <dgm:cxn modelId="{FC56C6A3-D1BF-4C81-BCF0-C2A4E534B9CB}" srcId="{A3EAFF2F-9B24-43DD-B2A0-0316E38175C2}" destId="{5E2BF7C2-B9AA-4A2A-8D17-A2DFEEB1E14D}" srcOrd="0" destOrd="0" parTransId="{FF9BA413-EB7D-4660-84FF-55E51AFDC1BB}" sibTransId="{748B0692-17E3-4F48-8103-8B0F393391F1}"/>
    <dgm:cxn modelId="{B76B256D-522D-47B4-9664-3140F6940BD2}" srcId="{A3EAFF2F-9B24-43DD-B2A0-0316E38175C2}" destId="{EFD48251-3C1F-4D35-94E8-12F298A673FC}" srcOrd="2" destOrd="0" parTransId="{EA669D7F-0B68-4D6E-A38F-D7BA77AB0600}" sibTransId="{059D747B-60B1-4D95-A26E-D0A9CD07A938}"/>
    <dgm:cxn modelId="{9F747FC2-40ED-49D9-861C-61641FA1D550}" type="presOf" srcId="{5E2BF7C2-B9AA-4A2A-8D17-A2DFEEB1E14D}" destId="{D471F27C-219D-44E0-8030-EB31FFCF6B26}" srcOrd="0" destOrd="0" presId="urn:microsoft.com/office/officeart/2005/8/layout/cycle1"/>
    <dgm:cxn modelId="{AD8FC804-4C01-47ED-A083-3B0B63B48B1E}" type="presOf" srcId="{AF90F329-B1AC-45BE-9C7C-F49992E6FA84}" destId="{54A1B36A-E696-49D0-A062-6D617E55374E}" srcOrd="0" destOrd="0" presId="urn:microsoft.com/office/officeart/2005/8/layout/cycle1"/>
    <dgm:cxn modelId="{393F5091-DAF7-4CA4-A602-E6A5C6C345EA}" type="presOf" srcId="{0C9A41D0-FCCB-4639-903F-9D0841075879}" destId="{4DB9D668-0612-46E4-883D-6B6724649CCC}" srcOrd="0" destOrd="0" presId="urn:microsoft.com/office/officeart/2005/8/layout/cycle1"/>
    <dgm:cxn modelId="{C66AC984-F33F-46A9-8978-2975FAD945A8}" type="presParOf" srcId="{7F599A63-3219-4015-8A99-78FA37897C0F}" destId="{692E9955-224C-4FF4-A308-4E3DD5DC391C}" srcOrd="0" destOrd="0" presId="urn:microsoft.com/office/officeart/2005/8/layout/cycle1"/>
    <dgm:cxn modelId="{6C31DE81-F9D3-46E6-B76E-498D6AD16B95}" type="presParOf" srcId="{7F599A63-3219-4015-8A99-78FA37897C0F}" destId="{D471F27C-219D-44E0-8030-EB31FFCF6B26}" srcOrd="1" destOrd="0" presId="urn:microsoft.com/office/officeart/2005/8/layout/cycle1"/>
    <dgm:cxn modelId="{D191EF34-88C8-4DF6-A0C9-B81F7E758FE1}" type="presParOf" srcId="{7F599A63-3219-4015-8A99-78FA37897C0F}" destId="{D18F3030-925B-436F-8110-AD74E275D914}" srcOrd="2" destOrd="0" presId="urn:microsoft.com/office/officeart/2005/8/layout/cycle1"/>
    <dgm:cxn modelId="{1F1DFB2B-1660-448E-96A0-B883CD76C652}" type="presParOf" srcId="{7F599A63-3219-4015-8A99-78FA37897C0F}" destId="{C1AB802A-27F2-4896-8F72-F6DBA4606701}" srcOrd="3" destOrd="0" presId="urn:microsoft.com/office/officeart/2005/8/layout/cycle1"/>
    <dgm:cxn modelId="{E89939CC-9D0C-468C-B18C-6E861EBC0733}" type="presParOf" srcId="{7F599A63-3219-4015-8A99-78FA37897C0F}" destId="{4DB9D668-0612-46E4-883D-6B6724649CCC}" srcOrd="4" destOrd="0" presId="urn:microsoft.com/office/officeart/2005/8/layout/cycle1"/>
    <dgm:cxn modelId="{15720FE0-6D48-491B-A225-4B1694A8B65C}" type="presParOf" srcId="{7F599A63-3219-4015-8A99-78FA37897C0F}" destId="{54A1B36A-E696-49D0-A062-6D617E55374E}" srcOrd="5" destOrd="0" presId="urn:microsoft.com/office/officeart/2005/8/layout/cycle1"/>
    <dgm:cxn modelId="{64EF8F74-A019-4D9B-9163-A9CA0A8E01AF}" type="presParOf" srcId="{7F599A63-3219-4015-8A99-78FA37897C0F}" destId="{DF389AAA-CA36-410B-A88C-A7EEA1A093DF}" srcOrd="6" destOrd="0" presId="urn:microsoft.com/office/officeart/2005/8/layout/cycle1"/>
    <dgm:cxn modelId="{11579C90-C67E-4BC4-85B7-AEBE0078983F}" type="presParOf" srcId="{7F599A63-3219-4015-8A99-78FA37897C0F}" destId="{8FBC6B44-6992-4D51-8BC6-5587DECC3BB9}" srcOrd="7" destOrd="0" presId="urn:microsoft.com/office/officeart/2005/8/layout/cycle1"/>
    <dgm:cxn modelId="{6628DC85-4D9D-4C04-B013-905D5F4F84BF}" type="presParOf" srcId="{7F599A63-3219-4015-8A99-78FA37897C0F}" destId="{CFA3B063-4D39-4A82-8AF2-2C98DA2986A4}" srcOrd="8" destOrd="0" presId="urn:microsoft.com/office/officeart/2005/8/layout/cycle1"/>
    <dgm:cxn modelId="{3B0387EE-C6F2-471A-84BF-FC62BD2B8ABD}" type="presParOf" srcId="{7F599A63-3219-4015-8A99-78FA37897C0F}" destId="{15C8AA8D-CA4C-4A8D-B4DF-1D4333D026F1}" srcOrd="9" destOrd="0" presId="urn:microsoft.com/office/officeart/2005/8/layout/cycle1"/>
    <dgm:cxn modelId="{FAF42C4B-6454-4B04-A468-A5D0F9043458}" type="presParOf" srcId="{7F599A63-3219-4015-8A99-78FA37897C0F}" destId="{D8B3A9CD-3AB9-4EAD-B5E8-FF38FD3C46CC}" srcOrd="10" destOrd="0" presId="urn:microsoft.com/office/officeart/2005/8/layout/cycle1"/>
    <dgm:cxn modelId="{9E0798F4-83FA-4B3B-89CA-6AE382A35FFB}" type="presParOf" srcId="{7F599A63-3219-4015-8A99-78FA37897C0F}" destId="{7C60FCBC-171C-4D5F-8381-68186B33CD1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F27C-219D-44E0-8030-EB31FFCF6B26}">
      <dsp:nvSpPr>
        <dsp:cNvPr id="0" name=""/>
        <dsp:cNvSpPr/>
      </dsp:nvSpPr>
      <dsp:spPr>
        <a:xfrm>
          <a:off x="4927509" y="126210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Message</a:t>
          </a:r>
          <a:endParaRPr lang="en-US" sz="3800" kern="1200" dirty="0"/>
        </a:p>
      </dsp:txBody>
      <dsp:txXfrm>
        <a:off x="4927509" y="126210"/>
        <a:ext cx="1994780" cy="1994780"/>
      </dsp:txXfrm>
    </dsp:sp>
    <dsp:sp modelId="{D18F3030-925B-436F-8110-AD74E275D914}">
      <dsp:nvSpPr>
        <dsp:cNvPr id="0" name=""/>
        <dsp:cNvSpPr/>
      </dsp:nvSpPr>
      <dsp:spPr>
        <a:xfrm>
          <a:off x="1409479" y="-220"/>
          <a:ext cx="5639240" cy="563924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9D668-0612-46E4-883D-6B6724649CCC}">
      <dsp:nvSpPr>
        <dsp:cNvPr id="0" name=""/>
        <dsp:cNvSpPr/>
      </dsp:nvSpPr>
      <dsp:spPr>
        <a:xfrm>
          <a:off x="4927509" y="3517809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Receiver</a:t>
          </a:r>
          <a:endParaRPr lang="en-US" sz="3800" kern="1200" dirty="0"/>
        </a:p>
      </dsp:txBody>
      <dsp:txXfrm>
        <a:off x="4927509" y="3517809"/>
        <a:ext cx="1994780" cy="1994780"/>
      </dsp:txXfrm>
    </dsp:sp>
    <dsp:sp modelId="{54A1B36A-E696-49D0-A062-6D617E55374E}">
      <dsp:nvSpPr>
        <dsp:cNvPr id="0" name=""/>
        <dsp:cNvSpPr/>
      </dsp:nvSpPr>
      <dsp:spPr>
        <a:xfrm>
          <a:off x="1409479" y="-220"/>
          <a:ext cx="5639240" cy="563924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C6B44-6992-4D51-8BC6-5587DECC3BB9}">
      <dsp:nvSpPr>
        <dsp:cNvPr id="0" name=""/>
        <dsp:cNvSpPr/>
      </dsp:nvSpPr>
      <dsp:spPr>
        <a:xfrm>
          <a:off x="1535910" y="3517809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Feedback</a:t>
          </a:r>
          <a:endParaRPr lang="en-US" sz="3800" kern="1200" dirty="0"/>
        </a:p>
      </dsp:txBody>
      <dsp:txXfrm>
        <a:off x="1535910" y="3517809"/>
        <a:ext cx="1994780" cy="1994780"/>
      </dsp:txXfrm>
    </dsp:sp>
    <dsp:sp modelId="{CFA3B063-4D39-4A82-8AF2-2C98DA2986A4}">
      <dsp:nvSpPr>
        <dsp:cNvPr id="0" name=""/>
        <dsp:cNvSpPr/>
      </dsp:nvSpPr>
      <dsp:spPr>
        <a:xfrm>
          <a:off x="1409479" y="-220"/>
          <a:ext cx="5639240" cy="563924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3A9CD-3AB9-4EAD-B5E8-FF38FD3C46CC}">
      <dsp:nvSpPr>
        <dsp:cNvPr id="0" name=""/>
        <dsp:cNvSpPr/>
      </dsp:nvSpPr>
      <dsp:spPr>
        <a:xfrm>
          <a:off x="1535910" y="126210"/>
          <a:ext cx="1994780" cy="199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Sender</a:t>
          </a:r>
          <a:endParaRPr lang="en-US" sz="3800" kern="1200" dirty="0"/>
        </a:p>
      </dsp:txBody>
      <dsp:txXfrm>
        <a:off x="1535910" y="126210"/>
        <a:ext cx="1994780" cy="1994780"/>
      </dsp:txXfrm>
    </dsp:sp>
    <dsp:sp modelId="{7C60FCBC-171C-4D5F-8381-68186B33CD10}">
      <dsp:nvSpPr>
        <dsp:cNvPr id="0" name=""/>
        <dsp:cNvSpPr/>
      </dsp:nvSpPr>
      <dsp:spPr>
        <a:xfrm>
          <a:off x="1409479" y="-220"/>
          <a:ext cx="5639240" cy="563924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8680-323C-48CA-B661-80AF842902D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28B7A-8B1C-497B-85D8-D7E19B8D9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1EA1AE-953E-4C50-988D-DBE8B359FEC4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0057478-2785-4575-9228-AC191E399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55e-uHQna0&amp;list=PLza1an3lHECWZvM6dsbWyZUk_y9Bfw6K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543800" cy="1524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sz="7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0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81800" cy="990600"/>
          </a:xfrm>
        </p:spPr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receiver:</a:t>
            </a:r>
          </a:p>
          <a:p>
            <a:pPr lvl="1"/>
            <a:r>
              <a:rPr lang="en-US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questions; make polite requests. (“Could you turn down the heat, please? I can’t concentrate in a hot room.”)</a:t>
            </a:r>
          </a:p>
          <a:p>
            <a:pPr lvl="1"/>
            <a:r>
              <a:rPr lang="en-US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about issues and people. They can both make you smarter. (Say to yourself, “I need to listen.  It’s good to hear an opinion or voice other than my own.”)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background and experiences of those speaking.  They’re speaking for a reason.  It’s worth your time to listen and try to understand their world. (“I should try to understand what they’ve gone through and what message they’re trying to convey.”)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Communication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990601"/>
            <a:ext cx="7543800" cy="180975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anything that must be read</a:t>
            </a:r>
          </a:p>
          <a:p>
            <a:pPr marL="0" indent="0">
              <a:buNone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C:\Users\Karen\AppData\Local\Microsoft\Windows\Temporary Internet Files\Content.IE5\0YLXEHPZ\mesaa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01490"/>
            <a:ext cx="1276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aren\AppData\Local\Microsoft\Windows\Temporary Internet Files\Content.IE5\TTGLFLSL\keefe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67300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ren\AppData\Local\Microsoft\Windows\Temporary Internet Files\Content.IE5\F917G2JL\chart-figure-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348">
            <a:off x="6621374" y="4205759"/>
            <a:ext cx="2758371" cy="20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aren\AppData\Local\Microsoft\Windows\Temporary Internet Files\Content.IE5\TTGLFLSL\Picture16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34" y="990600"/>
            <a:ext cx="14668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Karen\AppData\Local\Microsoft\Windows\Temporary Internet Files\Content.IE5\F917G2JL\Communication_fu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874">
            <a:off x="5714925" y="2290406"/>
            <a:ext cx="2471542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Communication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" y="1066800"/>
            <a:ext cx="7543800" cy="16002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anything that is spoken; oral language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C:\Users\Karen\AppData\Local\Microsoft\Windows\Temporary Internet Files\Content.IE5\5VW3UT8D\non-verbal-communication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53682"/>
            <a:ext cx="2698006" cy="16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Karen\AppData\Local\Microsoft\Windows\Temporary Internet Files\Content.IE5\F917G2JL\communicate1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379797" cy="15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Karen\AppData\Local\Microsoft\Windows\Temporary Internet Files\Content.IE5\5VW3UT8D\2_mode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4507654" cy="22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Communication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19812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Nonverbal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messages relayed through facial expressions or body movements; expresses your attitudes or moods about a person, situation, or idea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 descr="C:\Users\Karen\AppData\Local\Microsoft\Windows\Temporary Internet Files\Content.IE5\TTGLFLSL\Expressions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80" y="2887980"/>
            <a:ext cx="2686812" cy="32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Karen\AppData\Local\Microsoft\Windows\Temporary Internet Files\Content.IE5\0YLXEHPZ\Non-Verbal-Communication-Exampl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" y="3429000"/>
            <a:ext cx="4254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en\AppData\Local\Microsoft\Windows\Temporary Internet Files\Content.IE5\F917G2JL\Taxi!%20362px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7980"/>
            <a:ext cx="2110980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Karen\AppData\Local\Microsoft\Windows\Temporary Internet Files\Content.IE5\5VW3UT8D\8612847724_af713a0860_z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20423" r="26937" b="27817"/>
          <a:stretch/>
        </p:blipFill>
        <p:spPr bwMode="auto">
          <a:xfrm>
            <a:off x="5181600" y="2057400"/>
            <a:ext cx="3810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ren\AppData\Local\Microsoft\Windows\Temporary Internet Files\Content.IE5\TTGLFLSL\13689-an-illustration-of-a-united-states-flag-pv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70" y="3442335"/>
            <a:ext cx="3580770" cy="37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aren\AppData\Local\Microsoft\Windows\Temporary Internet Files\Content.IE5\5VW3UT8D\6a00e393314f66883400e551ea35148834-800w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Communication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543800" cy="31242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anything that stands for an idea and is used for communication; they represent something else by association and include both nonverbal and verbal communication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Karen\AppData\Local\Microsoft\Windows\Temporary Internet Files\Content.IE5\TTGLFLSL\Peace-sign-rainbow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4114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5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818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449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major methods for appealing to an audience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known as LOGOS – provides the audience both sequence and analysis; organization and factual evidence to prove a point</a:t>
            </a:r>
          </a:p>
        </p:txBody>
      </p:sp>
    </p:spTree>
    <p:extLst>
      <p:ext uri="{BB962C8B-B14F-4D97-AF65-F5344CB8AC3E}">
        <p14:creationId xmlns:p14="http://schemas.microsoft.com/office/powerpoint/2010/main" val="15566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818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major methods for appealing to an audience</a:t>
            </a:r>
          </a:p>
          <a:p>
            <a:pPr lvl="1"/>
            <a:r>
              <a:rPr lang="en-US" sz="3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known as PATHOS – appealing to the audience’s sense of patriotism, family, or justice; an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to emotions, values, desires, and hopes,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fears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prejudices </a:t>
            </a:r>
          </a:p>
          <a:p>
            <a:pPr lvl="1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1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818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Rhetoric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276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major methods for appealing to an audience</a:t>
            </a:r>
          </a:p>
          <a:p>
            <a:pPr lvl="1"/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known as ETHOS – appeals to speaker’s honesty, knowing right from wrong, no-compromise approach to values</a:t>
            </a:r>
          </a:p>
        </p:txBody>
      </p:sp>
    </p:spTree>
    <p:extLst>
      <p:ext uri="{BB962C8B-B14F-4D97-AF65-F5344CB8AC3E}">
        <p14:creationId xmlns:p14="http://schemas.microsoft.com/office/powerpoint/2010/main" val="16608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781800" cy="1143000"/>
          </a:xfrm>
        </p:spPr>
        <p:txBody>
          <a:bodyPr/>
          <a:lstStyle/>
          <a:p>
            <a:r>
              <a:rPr lang="en-US" dirty="0" smtClean="0"/>
              <a:t>Examples of Rhetoric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4196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Commercial examples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your paper from 1 to 13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type of Rhetoric each commercial uses to sell their product.  Some may use more than one type.  Briefly explain your reasoning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781800" cy="1066800"/>
          </a:xfrm>
        </p:spPr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486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your own (school appropriate) commercial examples of ETHOS, LOGOS, and PATHOS. You should have one commercial for each of the 3 types.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pts each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YouTube channel titled ETHOS, LOGOS, PATHOS to share your videos.  In the comment section, identify which rhetorical device each commercial uses, citing specific examples.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pts for each rhetorical device; 5 pts examples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04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Process . . 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63998"/>
              </p:ext>
            </p:extLst>
          </p:nvPr>
        </p:nvGraphicFramePr>
        <p:xfrm>
          <a:off x="381000" y="9906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Karen\AppData\Local\Microsoft\Windows\Temporary Internet Files\Content.IE5\F917G2JL\man-31894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76704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en\AppData\Local\Microsoft\Windows\Temporary Internet Files\Content.IE5\F917G2JL\woman-24479_64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65794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who transmits a message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Karen\AppData\Local\Microsoft\Windows\Temporary Internet Files\Content.IE5\F917G2JL\man-31894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722" y="685800"/>
            <a:ext cx="46663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ren\AppData\Local\Microsoft\Windows\Temporary Internet Files\Content.IE5\0YLXEHPZ\pigeon-flying-delivering-message-email_openclip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143000"/>
            <a:ext cx="5626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86200"/>
            <a:ext cx="7543800" cy="2286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words, body language and symbols that convey an idea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5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Karen\AppData\Local\Microsoft\Windows\Temporary Internet Files\Content.IE5\F917G2JL\woman-24479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33400"/>
            <a:ext cx="33822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620000" cy="23622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who intercepts and interprets the message and transmits feedback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aren\AppData\Local\Microsoft\Windows\Temporary Internet Files\Content.IE5\TTGLFLSL\feedback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93" y="476504"/>
            <a:ext cx="2882707" cy="32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8229600" cy="3158744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words, body language and symbols that respond to the sender’s message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Karen\AppData\Local\Microsoft\Windows\Temporary Internet Files\Content.IE5\0YLXEHPZ\negativefeedback2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366">
            <a:off x="3247354" y="669853"/>
            <a:ext cx="273914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ren\AppData\Local\Microsoft\Windows\Temporary Internet Files\Content.IE5\0YLXEHPZ\communication_feedback[1]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883">
            <a:off x="737187" y="539285"/>
            <a:ext cx="2464619" cy="23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Barriers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200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obstacles that get in the way of effective communication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2209800"/>
            <a:ext cx="8077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Attitudinal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“I really don’t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we’re talking about here!”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“This person is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of my friends!”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“I’m far too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listen to this stuff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1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Barriers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6200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obstacles that get in the way of effective communication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“This person’s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isn’t like mine at all!”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2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“I’m too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this room to even think!” or “There’s too much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concentrate!”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3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781800" cy="1066800"/>
          </a:xfrm>
        </p:spPr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sender:</a:t>
            </a:r>
          </a:p>
          <a:p>
            <a:pPr lvl="1"/>
            <a:r>
              <a:rPr lang="en-US" sz="30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you speak (“What is the real message that I want to send?”)</a:t>
            </a:r>
          </a:p>
          <a:p>
            <a:pPr lvl="1"/>
            <a:r>
              <a:rPr lang="en-US" sz="30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ARTICULATE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words (“Am I enunciating each syllable, or am I slurring my words together?”0</a:t>
            </a:r>
          </a:p>
          <a:p>
            <a:pPr lvl="1"/>
            <a:r>
              <a:rPr lang="en-US" sz="30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receiver of your words to make sure that you are getting the correct nonverbal signals (“She isn’t responding correctly.  I had better say this a different way.”)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139</TotalTime>
  <Words>641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Communication</vt:lpstr>
      <vt:lpstr>It’s a Process . . .</vt:lpstr>
      <vt:lpstr>Sender – who transmits a message</vt:lpstr>
      <vt:lpstr>Message – words, body language and symbols that convey an idea</vt:lpstr>
      <vt:lpstr>Receiver – who intercepts and interprets the message and transmits feedback</vt:lpstr>
      <vt:lpstr>Feedback – words, body language and symbols that respond to the sender’s message</vt:lpstr>
      <vt:lpstr>Communication Barriers</vt:lpstr>
      <vt:lpstr>Communication Barriers</vt:lpstr>
      <vt:lpstr>Overcoming Barriers</vt:lpstr>
      <vt:lpstr>Overcoming Barriers</vt:lpstr>
      <vt:lpstr>Types of Communication</vt:lpstr>
      <vt:lpstr>Types of Communication</vt:lpstr>
      <vt:lpstr>Types of Communication</vt:lpstr>
      <vt:lpstr>Types of Communication</vt:lpstr>
      <vt:lpstr>Rhetoric</vt:lpstr>
      <vt:lpstr>Rhetoric</vt:lpstr>
      <vt:lpstr>Rhetoric</vt:lpstr>
      <vt:lpstr>Examples of Rhetoric</vt:lpstr>
      <vt:lpstr>Your Turn!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Karen</dc:creator>
  <cp:lastModifiedBy>Karen</cp:lastModifiedBy>
  <cp:revision>14</cp:revision>
  <dcterms:created xsi:type="dcterms:W3CDTF">2015-08-23T20:16:08Z</dcterms:created>
  <dcterms:modified xsi:type="dcterms:W3CDTF">2015-08-23T23:53:58Z</dcterms:modified>
</cp:coreProperties>
</file>